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Lst>
  <p:notesMasterIdLst>
    <p:notesMasterId r:id="rId4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368" r:id="rId32"/>
    <p:sldId id="370" r:id="rId33"/>
    <p:sldId id="369" r:id="rId34"/>
    <p:sldId id="371" r:id="rId35"/>
    <p:sldId id="287" r:id="rId36"/>
    <p:sldId id="288" r:id="rId37"/>
    <p:sldId id="373" r:id="rId38"/>
    <p:sldId id="374" r:id="rId39"/>
    <p:sldId id="296" r:id="rId40"/>
    <p:sldId id="375" r:id="rId41"/>
    <p:sldId id="1744" r:id="rId42"/>
    <p:sldId id="289" r:id="rId43"/>
    <p:sldId id="1745" r:id="rId44"/>
  </p:sldIdLst>
  <p:sldSz cx="9144000" cy="5143500" type="screen16x9"/>
  <p:notesSz cx="6858000" cy="9144000"/>
  <p:embeddedFontLst>
    <p:embeddedFont>
      <p:font typeface="Amatic SC" panose="00000500000000000000" pitchFamily="2" charset="-79"/>
      <p:regular r:id="rId46"/>
      <p:bold r:id="rId47"/>
    </p:embeddedFont>
    <p:embeddedFont>
      <p:font typeface="Calibri" panose="020F0502020204030204" pitchFamily="34" charset="0"/>
      <p:regular r:id="rId48"/>
      <p:bold r:id="rId49"/>
      <p:italic r:id="rId50"/>
      <p:boldItalic r:id="rId51"/>
    </p:embeddedFont>
    <p:embeddedFont>
      <p:font typeface="Gilda Display" panose="020B0604020202020204" charset="0"/>
      <p:regular r:id="rId52"/>
    </p:embeddedFont>
    <p:embeddedFont>
      <p:font typeface="Inter" panose="020B0604020202020204" charset="0"/>
      <p:regular r:id="rId53"/>
      <p:bold r:id="rId54"/>
    </p:embeddedFont>
    <p:embeddedFont>
      <p:font typeface="Kanit" panose="020B0604020202020204" charset="-34"/>
      <p:regular r:id="rId55"/>
      <p:bold r:id="rId56"/>
      <p:italic r:id="rId57"/>
      <p:boldItalic r:id="rId58"/>
    </p:embeddedFont>
    <p:embeddedFont>
      <p:font typeface="Kanit Medium" panose="020B0604020202020204" charset="-34"/>
      <p:regular r:id="rId59"/>
      <p:bold r:id="rId60"/>
      <p:italic r:id="rId61"/>
      <p:boldItalic r:id="rId62"/>
    </p:embeddedFont>
    <p:embeddedFont>
      <p:font typeface="Kanit SemiBold" panose="020B0604020202020204" charset="-34"/>
      <p:regular r:id="rId63"/>
      <p:bold r:id="rId64"/>
      <p:italic r:id="rId65"/>
      <p:boldItalic r:id="rId66"/>
    </p:embeddedFont>
    <p:embeddedFont>
      <p:font typeface="Lato" panose="020F0502020204030203" pitchFamily="34" charset="0"/>
      <p:regular r:id="rId67"/>
      <p:bold r:id="rId68"/>
      <p:italic r:id="rId69"/>
      <p:boldItalic r:id="rId70"/>
    </p:embeddedFont>
    <p:embeddedFont>
      <p:font typeface="Lato Black" panose="020F0502020204030203" pitchFamily="34" charset="0"/>
      <p:bold r:id="rId71"/>
      <p:boldItalic r:id="rId72"/>
    </p:embeddedFont>
    <p:embeddedFont>
      <p:font typeface="Open Sans Light" panose="020B0306030504020204" pitchFamily="34" charset="0"/>
      <p:regular r:id="rId73"/>
      <p:italic r:id="rId74"/>
    </p:embeddedFont>
    <p:embeddedFont>
      <p:font typeface="Poppins" panose="00000500000000000000" pitchFamily="2" charset="0"/>
      <p:regular r:id="rId75"/>
      <p:bold r:id="rId76"/>
      <p:italic r:id="rId77"/>
      <p:boldItalic r:id="rId78"/>
    </p:embeddedFont>
    <p:embeddedFont>
      <p:font typeface="Roboto Medium" panose="02000000000000000000" pitchFamily="2"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32A781-BB2F-4D51-AA62-DCB6D0B26BC4}">
  <a:tblStyle styleId="{6532A781-BB2F-4D51-AA62-DCB6D0B26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6410" autoAdjust="0"/>
  </p:normalViewPr>
  <p:slideViewPr>
    <p:cSldViewPr snapToGrid="0">
      <p:cViewPr varScale="1">
        <p:scale>
          <a:sx n="90" d="100"/>
          <a:sy n="90" d="100"/>
        </p:scale>
        <p:origin x="678" y="78"/>
      </p:cViewPr>
      <p:guideLst/>
    </p:cSldViewPr>
  </p:slideViewPr>
  <p:outlineViewPr>
    <p:cViewPr>
      <p:scale>
        <a:sx n="33" d="100"/>
        <a:sy n="33" d="100"/>
      </p:scale>
      <p:origin x="0" y="-15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8.fntdata"/><Relationship Id="rId58" Type="http://schemas.openxmlformats.org/officeDocument/2006/relationships/font" Target="fonts/font13.fntdata"/><Relationship Id="rId74" Type="http://schemas.openxmlformats.org/officeDocument/2006/relationships/font" Target="fonts/font29.fntdata"/><Relationship Id="rId79" Type="http://schemas.openxmlformats.org/officeDocument/2006/relationships/font" Target="fonts/font3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80" Type="http://schemas.openxmlformats.org/officeDocument/2006/relationships/font" Target="fonts/font3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font" Target="fonts/font30.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font" Target="fonts/font33.fntdata"/><Relationship Id="rId81" Type="http://schemas.openxmlformats.org/officeDocument/2006/relationships/font" Target="fonts/font36.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font" Target="fonts/font31.fntdata"/><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notesMaster" Target="notesMasters/notesMaster1.xml"/><Relationship Id="rId66" Type="http://schemas.openxmlformats.org/officeDocument/2006/relationships/font" Target="fonts/font21.fntdata"/><Relationship Id="rId61" Type="http://schemas.openxmlformats.org/officeDocument/2006/relationships/font" Target="fonts/font16.fntdata"/><Relationship Id="rId82"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1181016d1b5_0_1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1181016d1b5_0_1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g10599b788b3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1" name="Google Shape;1401;g10599b788b3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cfe098f78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cfe098f78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10599b788b3_4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10599b788b3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g1181016d1b5_0_3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5" name="Google Shape;1655;g1181016d1b5_0_3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10599b788b3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10599b788b3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17c8f8c8c1_0_1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17c8f8c8c1_0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0599b788b3_4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0599b788b3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gcfe098f78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1" name="Google Shape;2051;gcfe098f78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g10599b788b3_4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5" name="Google Shape;2145;g10599b788b3_4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0599b788b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0599b788b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1181016d1b5_0_3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1181016d1b5_0_3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1181016d1b5_0_1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1181016d1b5_0_1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9"/>
        <p:cNvGrpSpPr/>
        <p:nvPr/>
      </p:nvGrpSpPr>
      <p:grpSpPr>
        <a:xfrm>
          <a:off x="0" y="0"/>
          <a:ext cx="0" cy="0"/>
          <a:chOff x="0" y="0"/>
          <a:chExt cx="0" cy="0"/>
        </a:xfrm>
      </p:grpSpPr>
      <p:sp>
        <p:nvSpPr>
          <p:cNvPr id="2560" name="Google Shape;2560;gcfe098f78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1" name="Google Shape;2561;gcfe098f78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7"/>
        <p:cNvGrpSpPr/>
        <p:nvPr/>
      </p:nvGrpSpPr>
      <p:grpSpPr>
        <a:xfrm>
          <a:off x="0" y="0"/>
          <a:ext cx="0" cy="0"/>
          <a:chOff x="0" y="0"/>
          <a:chExt cx="0" cy="0"/>
        </a:xfrm>
      </p:grpSpPr>
      <p:sp>
        <p:nvSpPr>
          <p:cNvPr id="2718" name="Google Shape;2718;gcfe098f78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9" name="Google Shape;2719;gcfe098f78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1"/>
        <p:cNvGrpSpPr/>
        <p:nvPr/>
      </p:nvGrpSpPr>
      <p:grpSpPr>
        <a:xfrm>
          <a:off x="0" y="0"/>
          <a:ext cx="0" cy="0"/>
          <a:chOff x="0" y="0"/>
          <a:chExt cx="0" cy="0"/>
        </a:xfrm>
      </p:grpSpPr>
      <p:sp>
        <p:nvSpPr>
          <p:cNvPr id="2812" name="Google Shape;2812;g1181016d1b5_0_2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3" name="Google Shape;2813;g1181016d1b5_0_2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0"/>
        <p:cNvGrpSpPr/>
        <p:nvPr/>
      </p:nvGrpSpPr>
      <p:grpSpPr>
        <a:xfrm>
          <a:off x="0" y="0"/>
          <a:ext cx="0" cy="0"/>
          <a:chOff x="0" y="0"/>
          <a:chExt cx="0" cy="0"/>
        </a:xfrm>
      </p:grpSpPr>
      <p:sp>
        <p:nvSpPr>
          <p:cNvPr id="2921" name="Google Shape;2921;g1181016d1b5_0_2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2" name="Google Shape;2922;g1181016d1b5_0_2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9"/>
        <p:cNvGrpSpPr/>
        <p:nvPr/>
      </p:nvGrpSpPr>
      <p:grpSpPr>
        <a:xfrm>
          <a:off x="0" y="0"/>
          <a:ext cx="0" cy="0"/>
          <a:chOff x="0" y="0"/>
          <a:chExt cx="0" cy="0"/>
        </a:xfrm>
      </p:grpSpPr>
      <p:sp>
        <p:nvSpPr>
          <p:cNvPr id="3020" name="Google Shape;3020;g1181016d1b5_0_2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1" name="Google Shape;3021;g1181016d1b5_0_2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4"/>
        <p:cNvGrpSpPr/>
        <p:nvPr/>
      </p:nvGrpSpPr>
      <p:grpSpPr>
        <a:xfrm>
          <a:off x="0" y="0"/>
          <a:ext cx="0" cy="0"/>
          <a:chOff x="0" y="0"/>
          <a:chExt cx="0" cy="0"/>
        </a:xfrm>
      </p:grpSpPr>
      <p:sp>
        <p:nvSpPr>
          <p:cNvPr id="3155" name="Google Shape;3155;gcfe098f78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6" name="Google Shape;3156;gcfe098f78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3"/>
        <p:cNvGrpSpPr/>
        <p:nvPr/>
      </p:nvGrpSpPr>
      <p:grpSpPr>
        <a:xfrm>
          <a:off x="0" y="0"/>
          <a:ext cx="0" cy="0"/>
          <a:chOff x="0" y="0"/>
          <a:chExt cx="0" cy="0"/>
        </a:xfrm>
      </p:grpSpPr>
      <p:sp>
        <p:nvSpPr>
          <p:cNvPr id="3164" name="Google Shape;3164;gcfe098f78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5" name="Google Shape;3165;gcfe098f78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10599b788b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10599b788b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0599b788b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0599b788b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g1181016d1b5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9" name="Google Shape;3379;g1181016d1b5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31</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32</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33</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1689c17fe1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1689c17fe1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41</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2"/>
        <p:cNvGrpSpPr/>
        <p:nvPr/>
      </p:nvGrpSpPr>
      <p:grpSpPr>
        <a:xfrm>
          <a:off x="0" y="0"/>
          <a:ext cx="0" cy="0"/>
          <a:chOff x="0" y="0"/>
          <a:chExt cx="0" cy="0"/>
        </a:xfrm>
      </p:grpSpPr>
      <p:sp>
        <p:nvSpPr>
          <p:cNvPr id="12403" name="Google Shape;12403;ge25dcd4b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4" name="Google Shape;12404;ge25dcd4b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1689c17fe1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1689c17fe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0599b788b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0599b788b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cfe098f78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cfe098f78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1181016d1b5_0_3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1181016d1b5_0_3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10599b788b3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10599b788b3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001641"/>
            <a:ext cx="5418600" cy="21081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6000">
                <a:latin typeface="Kanit SemiBold"/>
                <a:ea typeface="Kanit SemiBold"/>
                <a:cs typeface="Kanit SemiBold"/>
                <a:sym typeface="Kanit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437350"/>
            <a:ext cx="4065300" cy="47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2" name="Google Shape;12;p2"/>
          <p:cNvGrpSpPr/>
          <p:nvPr/>
        </p:nvGrpSpPr>
        <p:grpSpPr>
          <a:xfrm>
            <a:off x="7951400" y="4686813"/>
            <a:ext cx="574639" cy="381205"/>
            <a:chOff x="7951400" y="4686813"/>
            <a:chExt cx="574639" cy="381205"/>
          </a:xfrm>
        </p:grpSpPr>
        <p:cxnSp>
          <p:nvCxnSpPr>
            <p:cNvPr id="13" name="Google Shape;13;p2"/>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4" name="Google Shape;14;p2"/>
            <p:cNvGrpSpPr/>
            <p:nvPr/>
          </p:nvGrpSpPr>
          <p:grpSpPr>
            <a:xfrm flipH="1">
              <a:off x="8335406" y="4686813"/>
              <a:ext cx="190633" cy="381205"/>
              <a:chOff x="4289475" y="3514800"/>
              <a:chExt cx="302400" cy="604800"/>
            </a:xfrm>
          </p:grpSpPr>
          <p:sp>
            <p:nvSpPr>
              <p:cNvPr id="15" name="Google Shape;15;p2"/>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3"/>
          <p:cNvSpPr txBox="1">
            <a:spLocks noGrp="1"/>
          </p:cNvSpPr>
          <p:nvPr>
            <p:ph type="title" idx="2"/>
          </p:nvPr>
        </p:nvSpPr>
        <p:spPr>
          <a:xfrm>
            <a:off x="1708464" y="1573674"/>
            <a:ext cx="2682900" cy="515400"/>
          </a:xfrm>
          <a:prstGeom prst="rect">
            <a:avLst/>
          </a:prstGeom>
        </p:spPr>
        <p:txBody>
          <a:bodyPr spcFirstLastPara="1" wrap="square" lIns="91425" tIns="91425" rIns="91425" bIns="91425" anchor="t" anchorCtr="0">
            <a:noAutofit/>
          </a:bodyPr>
          <a:lstStyle>
            <a:lvl1pPr lvl="0" algn="l">
              <a:spcBef>
                <a:spcPts val="0"/>
              </a:spcBef>
              <a:spcAft>
                <a:spcPts val="0"/>
              </a:spcAft>
              <a:buSzPts val="2200"/>
              <a:buNone/>
              <a:defRPr sz="2200"/>
            </a:lvl1pPr>
            <a:lvl2pPr lvl="1">
              <a:spcBef>
                <a:spcPts val="0"/>
              </a:spcBef>
              <a:spcAft>
                <a:spcPts val="0"/>
              </a:spcAft>
              <a:buSzPts val="2800"/>
              <a:buNone/>
              <a:defRPr>
                <a:latin typeface="Inter"/>
                <a:ea typeface="Inter"/>
                <a:cs typeface="Inter"/>
                <a:sym typeface="Inter"/>
              </a:defRPr>
            </a:lvl2pPr>
            <a:lvl3pPr lvl="2">
              <a:spcBef>
                <a:spcPts val="0"/>
              </a:spcBef>
              <a:spcAft>
                <a:spcPts val="0"/>
              </a:spcAft>
              <a:buSzPts val="2800"/>
              <a:buNone/>
              <a:defRPr>
                <a:latin typeface="Inter"/>
                <a:ea typeface="Inter"/>
                <a:cs typeface="Inter"/>
                <a:sym typeface="Inter"/>
              </a:defRPr>
            </a:lvl3pPr>
            <a:lvl4pPr lvl="3">
              <a:spcBef>
                <a:spcPts val="0"/>
              </a:spcBef>
              <a:spcAft>
                <a:spcPts val="0"/>
              </a:spcAft>
              <a:buSzPts val="2800"/>
              <a:buNone/>
              <a:defRPr>
                <a:latin typeface="Inter"/>
                <a:ea typeface="Inter"/>
                <a:cs typeface="Inter"/>
                <a:sym typeface="Inter"/>
              </a:defRPr>
            </a:lvl4pPr>
            <a:lvl5pPr lvl="4">
              <a:spcBef>
                <a:spcPts val="0"/>
              </a:spcBef>
              <a:spcAft>
                <a:spcPts val="0"/>
              </a:spcAft>
              <a:buSzPts val="2800"/>
              <a:buNone/>
              <a:defRPr>
                <a:latin typeface="Inter"/>
                <a:ea typeface="Inter"/>
                <a:cs typeface="Inter"/>
                <a:sym typeface="Inter"/>
              </a:defRPr>
            </a:lvl5pPr>
            <a:lvl6pPr lvl="5">
              <a:spcBef>
                <a:spcPts val="0"/>
              </a:spcBef>
              <a:spcAft>
                <a:spcPts val="0"/>
              </a:spcAft>
              <a:buSzPts val="2800"/>
              <a:buNone/>
              <a:defRPr>
                <a:latin typeface="Inter"/>
                <a:ea typeface="Inter"/>
                <a:cs typeface="Inter"/>
                <a:sym typeface="Inter"/>
              </a:defRPr>
            </a:lvl6pPr>
            <a:lvl7pPr lvl="6">
              <a:spcBef>
                <a:spcPts val="0"/>
              </a:spcBef>
              <a:spcAft>
                <a:spcPts val="0"/>
              </a:spcAft>
              <a:buSzPts val="2800"/>
              <a:buNone/>
              <a:defRPr>
                <a:latin typeface="Inter"/>
                <a:ea typeface="Inter"/>
                <a:cs typeface="Inter"/>
                <a:sym typeface="Inter"/>
              </a:defRPr>
            </a:lvl7pPr>
            <a:lvl8pPr lvl="7">
              <a:spcBef>
                <a:spcPts val="0"/>
              </a:spcBef>
              <a:spcAft>
                <a:spcPts val="0"/>
              </a:spcAft>
              <a:buSzPts val="2800"/>
              <a:buNone/>
              <a:defRPr>
                <a:latin typeface="Inter"/>
                <a:ea typeface="Inter"/>
                <a:cs typeface="Inter"/>
                <a:sym typeface="Inter"/>
              </a:defRPr>
            </a:lvl8pPr>
            <a:lvl9pPr lvl="8">
              <a:spcBef>
                <a:spcPts val="0"/>
              </a:spcBef>
              <a:spcAft>
                <a:spcPts val="0"/>
              </a:spcAft>
              <a:buSzPts val="2800"/>
              <a:buNone/>
              <a:defRPr>
                <a:latin typeface="Inter"/>
                <a:ea typeface="Inter"/>
                <a:cs typeface="Inter"/>
                <a:sym typeface="Inter"/>
              </a:defRPr>
            </a:lvl9pPr>
          </a:lstStyle>
          <a:p>
            <a:endParaRPr/>
          </a:p>
        </p:txBody>
      </p:sp>
      <p:sp>
        <p:nvSpPr>
          <p:cNvPr id="108" name="Google Shape;108;p13"/>
          <p:cNvSpPr txBox="1">
            <a:spLocks noGrp="1"/>
          </p:cNvSpPr>
          <p:nvPr>
            <p:ph type="subTitle" idx="1"/>
          </p:nvPr>
        </p:nvSpPr>
        <p:spPr>
          <a:xfrm>
            <a:off x="1708464" y="1941105"/>
            <a:ext cx="2682900" cy="612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3"/>
          <p:cNvSpPr txBox="1">
            <a:spLocks noGrp="1"/>
          </p:cNvSpPr>
          <p:nvPr>
            <p:ph type="title" idx="3" hasCustomPrompt="1"/>
          </p:nvPr>
        </p:nvSpPr>
        <p:spPr>
          <a:xfrm>
            <a:off x="740690" y="1706200"/>
            <a:ext cx="891600" cy="68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4"/>
          </p:nvPr>
        </p:nvSpPr>
        <p:spPr>
          <a:xfrm>
            <a:off x="5720408" y="1573674"/>
            <a:ext cx="2682900" cy="515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11" name="Google Shape;111;p13"/>
          <p:cNvSpPr txBox="1">
            <a:spLocks noGrp="1"/>
          </p:cNvSpPr>
          <p:nvPr>
            <p:ph type="subTitle" idx="5"/>
          </p:nvPr>
        </p:nvSpPr>
        <p:spPr>
          <a:xfrm>
            <a:off x="5720408" y="1941105"/>
            <a:ext cx="2682900" cy="61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 name="Google Shape;112;p13"/>
          <p:cNvSpPr txBox="1">
            <a:spLocks noGrp="1"/>
          </p:cNvSpPr>
          <p:nvPr>
            <p:ph type="title" idx="6" hasCustomPrompt="1"/>
          </p:nvPr>
        </p:nvSpPr>
        <p:spPr>
          <a:xfrm>
            <a:off x="4752790" y="1706200"/>
            <a:ext cx="891600" cy="68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7"/>
          </p:nvPr>
        </p:nvSpPr>
        <p:spPr>
          <a:xfrm>
            <a:off x="1708464" y="3220945"/>
            <a:ext cx="2682900" cy="515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14" name="Google Shape;114;p13"/>
          <p:cNvSpPr txBox="1">
            <a:spLocks noGrp="1"/>
          </p:cNvSpPr>
          <p:nvPr>
            <p:ph type="subTitle" idx="8"/>
          </p:nvPr>
        </p:nvSpPr>
        <p:spPr>
          <a:xfrm>
            <a:off x="1708464" y="3588376"/>
            <a:ext cx="2682900" cy="61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13"/>
          <p:cNvSpPr txBox="1">
            <a:spLocks noGrp="1"/>
          </p:cNvSpPr>
          <p:nvPr>
            <p:ph type="title" idx="9" hasCustomPrompt="1"/>
          </p:nvPr>
        </p:nvSpPr>
        <p:spPr>
          <a:xfrm>
            <a:off x="740690" y="3353475"/>
            <a:ext cx="891600" cy="68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title" idx="13"/>
          </p:nvPr>
        </p:nvSpPr>
        <p:spPr>
          <a:xfrm>
            <a:off x="5720410" y="3220945"/>
            <a:ext cx="2682900" cy="515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17" name="Google Shape;117;p13"/>
          <p:cNvSpPr txBox="1">
            <a:spLocks noGrp="1"/>
          </p:cNvSpPr>
          <p:nvPr>
            <p:ph type="subTitle" idx="14"/>
          </p:nvPr>
        </p:nvSpPr>
        <p:spPr>
          <a:xfrm>
            <a:off x="5720408" y="3588376"/>
            <a:ext cx="2682900" cy="61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txBox="1">
            <a:spLocks noGrp="1"/>
          </p:cNvSpPr>
          <p:nvPr>
            <p:ph type="title" idx="15" hasCustomPrompt="1"/>
          </p:nvPr>
        </p:nvSpPr>
        <p:spPr>
          <a:xfrm>
            <a:off x="4752790" y="3353475"/>
            <a:ext cx="891600" cy="686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cxnSp>
        <p:nvCxnSpPr>
          <p:cNvPr id="119" name="Google Shape;119;p13"/>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20" name="Google Shape;120;p13"/>
          <p:cNvGrpSpPr/>
          <p:nvPr/>
        </p:nvGrpSpPr>
        <p:grpSpPr>
          <a:xfrm>
            <a:off x="7951400" y="4686813"/>
            <a:ext cx="574639" cy="381205"/>
            <a:chOff x="7951400" y="4686813"/>
            <a:chExt cx="574639" cy="381205"/>
          </a:xfrm>
        </p:grpSpPr>
        <p:cxnSp>
          <p:nvCxnSpPr>
            <p:cNvPr id="121" name="Google Shape;121;p13"/>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22" name="Google Shape;122;p13"/>
            <p:cNvGrpSpPr/>
            <p:nvPr/>
          </p:nvGrpSpPr>
          <p:grpSpPr>
            <a:xfrm flipH="1">
              <a:off x="8335406" y="4686813"/>
              <a:ext cx="190633" cy="381205"/>
              <a:chOff x="4289475" y="3514800"/>
              <a:chExt cx="302400" cy="604800"/>
            </a:xfrm>
          </p:grpSpPr>
          <p:sp>
            <p:nvSpPr>
              <p:cNvPr id="123" name="Google Shape;123;p13"/>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CUSTOM_7">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flipH="1">
            <a:off x="4246417" y="2514980"/>
            <a:ext cx="4187700" cy="71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7" name="Google Shape;127;p14"/>
          <p:cNvSpPr txBox="1">
            <a:spLocks noGrp="1"/>
          </p:cNvSpPr>
          <p:nvPr>
            <p:ph type="subTitle" idx="1"/>
          </p:nvPr>
        </p:nvSpPr>
        <p:spPr>
          <a:xfrm flipH="1">
            <a:off x="3818003" y="3392500"/>
            <a:ext cx="4616100" cy="42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8" name="Google Shape;128;p14"/>
          <p:cNvSpPr txBox="1">
            <a:spLocks noGrp="1"/>
          </p:cNvSpPr>
          <p:nvPr>
            <p:ph type="title" idx="2" hasCustomPrompt="1"/>
          </p:nvPr>
        </p:nvSpPr>
        <p:spPr>
          <a:xfrm flipH="1">
            <a:off x="7182217" y="1455709"/>
            <a:ext cx="1251900" cy="10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cxnSp>
        <p:nvCxnSpPr>
          <p:cNvPr id="129" name="Google Shape;129;p14"/>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30" name="Google Shape;130;p14"/>
          <p:cNvGrpSpPr/>
          <p:nvPr/>
        </p:nvGrpSpPr>
        <p:grpSpPr>
          <a:xfrm>
            <a:off x="7951400" y="4686813"/>
            <a:ext cx="574639" cy="381205"/>
            <a:chOff x="7951400" y="4686813"/>
            <a:chExt cx="574639" cy="381205"/>
          </a:xfrm>
        </p:grpSpPr>
        <p:cxnSp>
          <p:nvCxnSpPr>
            <p:cNvPr id="131" name="Google Shape;131;p14"/>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32" name="Google Shape;132;p14"/>
            <p:cNvGrpSpPr/>
            <p:nvPr/>
          </p:nvGrpSpPr>
          <p:grpSpPr>
            <a:xfrm flipH="1">
              <a:off x="8335406" y="4686813"/>
              <a:ext cx="190633" cy="381205"/>
              <a:chOff x="4289475" y="3514800"/>
              <a:chExt cx="302400" cy="604800"/>
            </a:xfrm>
          </p:grpSpPr>
          <p:sp>
            <p:nvSpPr>
              <p:cNvPr id="133" name="Google Shape;133;p14"/>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7_1">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715704" y="2331675"/>
            <a:ext cx="3858900" cy="719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15"/>
          <p:cNvSpPr txBox="1">
            <a:spLocks noGrp="1"/>
          </p:cNvSpPr>
          <p:nvPr>
            <p:ph type="subTitle" idx="1"/>
          </p:nvPr>
        </p:nvSpPr>
        <p:spPr>
          <a:xfrm>
            <a:off x="1196754" y="3209189"/>
            <a:ext cx="2896800" cy="6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8" name="Google Shape;138;p15"/>
          <p:cNvSpPr txBox="1">
            <a:spLocks noGrp="1"/>
          </p:cNvSpPr>
          <p:nvPr>
            <p:ph type="title" idx="2" hasCustomPrompt="1"/>
          </p:nvPr>
        </p:nvSpPr>
        <p:spPr>
          <a:xfrm>
            <a:off x="2019204" y="1252989"/>
            <a:ext cx="1251900" cy="10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cxnSp>
        <p:nvCxnSpPr>
          <p:cNvPr id="139" name="Google Shape;139;p15"/>
          <p:cNvCxnSpPr/>
          <p:nvPr/>
        </p:nvCxnSpPr>
        <p:spPr>
          <a:xfrm>
            <a:off x="358104"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40" name="Google Shape;140;p15"/>
          <p:cNvGrpSpPr/>
          <p:nvPr/>
        </p:nvGrpSpPr>
        <p:grpSpPr>
          <a:xfrm>
            <a:off x="7951400" y="4686813"/>
            <a:ext cx="574639" cy="381205"/>
            <a:chOff x="7951400" y="4686813"/>
            <a:chExt cx="574639" cy="381205"/>
          </a:xfrm>
        </p:grpSpPr>
        <p:cxnSp>
          <p:nvCxnSpPr>
            <p:cNvPr id="141" name="Google Shape;141;p15"/>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42" name="Google Shape;142;p15"/>
            <p:cNvGrpSpPr/>
            <p:nvPr/>
          </p:nvGrpSpPr>
          <p:grpSpPr>
            <a:xfrm flipH="1">
              <a:off x="8335406" y="4686813"/>
              <a:ext cx="190633" cy="381205"/>
              <a:chOff x="4289475" y="3514800"/>
              <a:chExt cx="302400" cy="604800"/>
            </a:xfrm>
          </p:grpSpPr>
          <p:sp>
            <p:nvSpPr>
              <p:cNvPr id="143" name="Google Shape;143;p15"/>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7_1_1">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4043625" y="2331677"/>
            <a:ext cx="4388400" cy="719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7" name="Google Shape;147;p16"/>
          <p:cNvSpPr txBox="1">
            <a:spLocks noGrp="1"/>
          </p:cNvSpPr>
          <p:nvPr>
            <p:ph type="subTitle" idx="1"/>
          </p:nvPr>
        </p:nvSpPr>
        <p:spPr>
          <a:xfrm>
            <a:off x="4789425" y="3209189"/>
            <a:ext cx="2896800" cy="6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8" name="Google Shape;148;p16"/>
          <p:cNvSpPr txBox="1">
            <a:spLocks noGrp="1"/>
          </p:cNvSpPr>
          <p:nvPr>
            <p:ph type="title" idx="2" hasCustomPrompt="1"/>
          </p:nvPr>
        </p:nvSpPr>
        <p:spPr>
          <a:xfrm>
            <a:off x="5525925" y="1253000"/>
            <a:ext cx="1423800" cy="10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cxnSp>
        <p:nvCxnSpPr>
          <p:cNvPr id="149" name="Google Shape;149;p16"/>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50" name="Google Shape;150;p16"/>
          <p:cNvGrpSpPr/>
          <p:nvPr/>
        </p:nvGrpSpPr>
        <p:grpSpPr>
          <a:xfrm>
            <a:off x="7951400" y="4686813"/>
            <a:ext cx="574639" cy="381205"/>
            <a:chOff x="7951400" y="4686813"/>
            <a:chExt cx="574639" cy="381205"/>
          </a:xfrm>
        </p:grpSpPr>
        <p:cxnSp>
          <p:nvCxnSpPr>
            <p:cNvPr id="151" name="Google Shape;151;p16"/>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52" name="Google Shape;152;p16"/>
            <p:cNvGrpSpPr/>
            <p:nvPr/>
          </p:nvGrpSpPr>
          <p:grpSpPr>
            <a:xfrm flipH="1">
              <a:off x="8335406" y="4686813"/>
              <a:ext cx="190633" cy="381205"/>
              <a:chOff x="4289475" y="3514800"/>
              <a:chExt cx="302400" cy="604800"/>
            </a:xfrm>
          </p:grpSpPr>
          <p:sp>
            <p:nvSpPr>
              <p:cNvPr id="153" name="Google Shape;153;p16"/>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17"/>
          <p:cNvSpPr txBox="1">
            <a:spLocks noGrp="1"/>
          </p:cNvSpPr>
          <p:nvPr>
            <p:ph type="title" idx="2"/>
          </p:nvPr>
        </p:nvSpPr>
        <p:spPr>
          <a:xfrm>
            <a:off x="897362" y="2647125"/>
            <a:ext cx="2298900" cy="5154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58" name="Google Shape;158;p17"/>
          <p:cNvSpPr txBox="1">
            <a:spLocks noGrp="1"/>
          </p:cNvSpPr>
          <p:nvPr>
            <p:ph type="subTitle" idx="1"/>
          </p:nvPr>
        </p:nvSpPr>
        <p:spPr>
          <a:xfrm>
            <a:off x="897350" y="3014549"/>
            <a:ext cx="2298900" cy="9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9" name="Google Shape;159;p17"/>
          <p:cNvSpPr txBox="1">
            <a:spLocks noGrp="1"/>
          </p:cNvSpPr>
          <p:nvPr>
            <p:ph type="title" idx="3"/>
          </p:nvPr>
        </p:nvSpPr>
        <p:spPr>
          <a:xfrm>
            <a:off x="3422588" y="2647125"/>
            <a:ext cx="2298900" cy="5154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60" name="Google Shape;160;p17"/>
          <p:cNvSpPr txBox="1">
            <a:spLocks noGrp="1"/>
          </p:cNvSpPr>
          <p:nvPr>
            <p:ph type="subTitle" idx="4"/>
          </p:nvPr>
        </p:nvSpPr>
        <p:spPr>
          <a:xfrm>
            <a:off x="3422581" y="3014549"/>
            <a:ext cx="2298900" cy="9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17"/>
          <p:cNvSpPr txBox="1">
            <a:spLocks noGrp="1"/>
          </p:cNvSpPr>
          <p:nvPr>
            <p:ph type="title" idx="5"/>
          </p:nvPr>
        </p:nvSpPr>
        <p:spPr>
          <a:xfrm>
            <a:off x="5947814" y="2647125"/>
            <a:ext cx="2298900" cy="5154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62" name="Google Shape;162;p17"/>
          <p:cNvSpPr txBox="1">
            <a:spLocks noGrp="1"/>
          </p:cNvSpPr>
          <p:nvPr>
            <p:ph type="subTitle" idx="6"/>
          </p:nvPr>
        </p:nvSpPr>
        <p:spPr>
          <a:xfrm>
            <a:off x="5947812" y="3014549"/>
            <a:ext cx="2298900" cy="93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63" name="Google Shape;163;p17"/>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64" name="Google Shape;164;p17"/>
          <p:cNvGrpSpPr/>
          <p:nvPr/>
        </p:nvGrpSpPr>
        <p:grpSpPr>
          <a:xfrm>
            <a:off x="7951400" y="4686813"/>
            <a:ext cx="574639" cy="381205"/>
            <a:chOff x="7951400" y="4686813"/>
            <a:chExt cx="574639" cy="381205"/>
          </a:xfrm>
        </p:grpSpPr>
        <p:cxnSp>
          <p:nvCxnSpPr>
            <p:cNvPr id="165" name="Google Shape;165;p17"/>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66" name="Google Shape;166;p17"/>
            <p:cNvGrpSpPr/>
            <p:nvPr/>
          </p:nvGrpSpPr>
          <p:grpSpPr>
            <a:xfrm flipH="1">
              <a:off x="8335406" y="4686813"/>
              <a:ext cx="190633" cy="381205"/>
              <a:chOff x="4289475" y="3514800"/>
              <a:chExt cx="302400" cy="604800"/>
            </a:xfrm>
          </p:grpSpPr>
          <p:sp>
            <p:nvSpPr>
              <p:cNvPr id="167" name="Google Shape;167;p17"/>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169"/>
        <p:cNvGrpSpPr/>
        <p:nvPr/>
      </p:nvGrpSpPr>
      <p:grpSpPr>
        <a:xfrm>
          <a:off x="0" y="0"/>
          <a:ext cx="0" cy="0"/>
          <a:chOff x="0" y="0"/>
          <a:chExt cx="0" cy="0"/>
        </a:xfrm>
      </p:grpSpPr>
      <p:sp>
        <p:nvSpPr>
          <p:cNvPr id="170" name="Google Shape;170;p18"/>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18"/>
          <p:cNvSpPr txBox="1">
            <a:spLocks noGrp="1"/>
          </p:cNvSpPr>
          <p:nvPr>
            <p:ph type="title" idx="2"/>
          </p:nvPr>
        </p:nvSpPr>
        <p:spPr>
          <a:xfrm>
            <a:off x="2159949" y="1797725"/>
            <a:ext cx="2209800" cy="446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72" name="Google Shape;172;p18"/>
          <p:cNvSpPr txBox="1">
            <a:spLocks noGrp="1"/>
          </p:cNvSpPr>
          <p:nvPr>
            <p:ph type="subTitle" idx="1"/>
          </p:nvPr>
        </p:nvSpPr>
        <p:spPr>
          <a:xfrm>
            <a:off x="2159925" y="2165150"/>
            <a:ext cx="2209800" cy="519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18"/>
          <p:cNvSpPr txBox="1">
            <a:spLocks noGrp="1"/>
          </p:cNvSpPr>
          <p:nvPr>
            <p:ph type="title" idx="3"/>
          </p:nvPr>
        </p:nvSpPr>
        <p:spPr>
          <a:xfrm>
            <a:off x="4774297" y="1797725"/>
            <a:ext cx="2209800" cy="44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SzPts val="2800"/>
              <a:buNone/>
              <a:defRPr>
                <a:latin typeface="Inter"/>
                <a:ea typeface="Inter"/>
                <a:cs typeface="Inter"/>
                <a:sym typeface="Inter"/>
              </a:defRPr>
            </a:lvl2pPr>
            <a:lvl3pPr lvl="2" algn="r" rtl="0">
              <a:spcBef>
                <a:spcPts val="0"/>
              </a:spcBef>
              <a:spcAft>
                <a:spcPts val="0"/>
              </a:spcAft>
              <a:buSzPts val="2800"/>
              <a:buNone/>
              <a:defRPr>
                <a:latin typeface="Inter"/>
                <a:ea typeface="Inter"/>
                <a:cs typeface="Inter"/>
                <a:sym typeface="Inter"/>
              </a:defRPr>
            </a:lvl3pPr>
            <a:lvl4pPr lvl="3" algn="r" rtl="0">
              <a:spcBef>
                <a:spcPts val="0"/>
              </a:spcBef>
              <a:spcAft>
                <a:spcPts val="0"/>
              </a:spcAft>
              <a:buSzPts val="2800"/>
              <a:buNone/>
              <a:defRPr>
                <a:latin typeface="Inter"/>
                <a:ea typeface="Inter"/>
                <a:cs typeface="Inter"/>
                <a:sym typeface="Inter"/>
              </a:defRPr>
            </a:lvl4pPr>
            <a:lvl5pPr lvl="4" algn="r" rtl="0">
              <a:spcBef>
                <a:spcPts val="0"/>
              </a:spcBef>
              <a:spcAft>
                <a:spcPts val="0"/>
              </a:spcAft>
              <a:buSzPts val="2800"/>
              <a:buNone/>
              <a:defRPr>
                <a:latin typeface="Inter"/>
                <a:ea typeface="Inter"/>
                <a:cs typeface="Inter"/>
                <a:sym typeface="Inter"/>
              </a:defRPr>
            </a:lvl5pPr>
            <a:lvl6pPr lvl="5" algn="r" rtl="0">
              <a:spcBef>
                <a:spcPts val="0"/>
              </a:spcBef>
              <a:spcAft>
                <a:spcPts val="0"/>
              </a:spcAft>
              <a:buSzPts val="2800"/>
              <a:buNone/>
              <a:defRPr>
                <a:latin typeface="Inter"/>
                <a:ea typeface="Inter"/>
                <a:cs typeface="Inter"/>
                <a:sym typeface="Inter"/>
              </a:defRPr>
            </a:lvl6pPr>
            <a:lvl7pPr lvl="6" algn="r" rtl="0">
              <a:spcBef>
                <a:spcPts val="0"/>
              </a:spcBef>
              <a:spcAft>
                <a:spcPts val="0"/>
              </a:spcAft>
              <a:buSzPts val="2800"/>
              <a:buNone/>
              <a:defRPr>
                <a:latin typeface="Inter"/>
                <a:ea typeface="Inter"/>
                <a:cs typeface="Inter"/>
                <a:sym typeface="Inter"/>
              </a:defRPr>
            </a:lvl7pPr>
            <a:lvl8pPr lvl="7" algn="r" rtl="0">
              <a:spcBef>
                <a:spcPts val="0"/>
              </a:spcBef>
              <a:spcAft>
                <a:spcPts val="0"/>
              </a:spcAft>
              <a:buSzPts val="2800"/>
              <a:buNone/>
              <a:defRPr>
                <a:latin typeface="Inter"/>
                <a:ea typeface="Inter"/>
                <a:cs typeface="Inter"/>
                <a:sym typeface="Inter"/>
              </a:defRPr>
            </a:lvl8pPr>
            <a:lvl9pPr lvl="8" algn="r" rtl="0">
              <a:spcBef>
                <a:spcPts val="0"/>
              </a:spcBef>
              <a:spcAft>
                <a:spcPts val="0"/>
              </a:spcAft>
              <a:buSzPts val="2800"/>
              <a:buNone/>
              <a:defRPr>
                <a:latin typeface="Inter"/>
                <a:ea typeface="Inter"/>
                <a:cs typeface="Inter"/>
                <a:sym typeface="Inter"/>
              </a:defRPr>
            </a:lvl9pPr>
          </a:lstStyle>
          <a:p>
            <a:endParaRPr/>
          </a:p>
        </p:txBody>
      </p:sp>
      <p:sp>
        <p:nvSpPr>
          <p:cNvPr id="174" name="Google Shape;174;p18"/>
          <p:cNvSpPr txBox="1">
            <a:spLocks noGrp="1"/>
          </p:cNvSpPr>
          <p:nvPr>
            <p:ph type="subTitle" idx="4"/>
          </p:nvPr>
        </p:nvSpPr>
        <p:spPr>
          <a:xfrm>
            <a:off x="4774275" y="2165150"/>
            <a:ext cx="2209800" cy="519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5" name="Google Shape;175;p18"/>
          <p:cNvSpPr txBox="1">
            <a:spLocks noGrp="1"/>
          </p:cNvSpPr>
          <p:nvPr>
            <p:ph type="title" idx="5"/>
          </p:nvPr>
        </p:nvSpPr>
        <p:spPr>
          <a:xfrm>
            <a:off x="2159949" y="3171975"/>
            <a:ext cx="2209800" cy="446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76" name="Google Shape;176;p18"/>
          <p:cNvSpPr txBox="1">
            <a:spLocks noGrp="1"/>
          </p:cNvSpPr>
          <p:nvPr>
            <p:ph type="subTitle" idx="6"/>
          </p:nvPr>
        </p:nvSpPr>
        <p:spPr>
          <a:xfrm>
            <a:off x="2159925" y="3539400"/>
            <a:ext cx="2209800" cy="519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7" name="Google Shape;177;p18"/>
          <p:cNvSpPr txBox="1">
            <a:spLocks noGrp="1"/>
          </p:cNvSpPr>
          <p:nvPr>
            <p:ph type="title" idx="7"/>
          </p:nvPr>
        </p:nvSpPr>
        <p:spPr>
          <a:xfrm>
            <a:off x="4774297" y="3171975"/>
            <a:ext cx="2209800" cy="44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SzPts val="2800"/>
              <a:buNone/>
              <a:defRPr>
                <a:latin typeface="Inter"/>
                <a:ea typeface="Inter"/>
                <a:cs typeface="Inter"/>
                <a:sym typeface="Inter"/>
              </a:defRPr>
            </a:lvl2pPr>
            <a:lvl3pPr lvl="2" algn="r" rtl="0">
              <a:spcBef>
                <a:spcPts val="0"/>
              </a:spcBef>
              <a:spcAft>
                <a:spcPts val="0"/>
              </a:spcAft>
              <a:buSzPts val="2800"/>
              <a:buNone/>
              <a:defRPr>
                <a:latin typeface="Inter"/>
                <a:ea typeface="Inter"/>
                <a:cs typeface="Inter"/>
                <a:sym typeface="Inter"/>
              </a:defRPr>
            </a:lvl3pPr>
            <a:lvl4pPr lvl="3" algn="r" rtl="0">
              <a:spcBef>
                <a:spcPts val="0"/>
              </a:spcBef>
              <a:spcAft>
                <a:spcPts val="0"/>
              </a:spcAft>
              <a:buSzPts val="2800"/>
              <a:buNone/>
              <a:defRPr>
                <a:latin typeface="Inter"/>
                <a:ea typeface="Inter"/>
                <a:cs typeface="Inter"/>
                <a:sym typeface="Inter"/>
              </a:defRPr>
            </a:lvl4pPr>
            <a:lvl5pPr lvl="4" algn="r" rtl="0">
              <a:spcBef>
                <a:spcPts val="0"/>
              </a:spcBef>
              <a:spcAft>
                <a:spcPts val="0"/>
              </a:spcAft>
              <a:buSzPts val="2800"/>
              <a:buNone/>
              <a:defRPr>
                <a:latin typeface="Inter"/>
                <a:ea typeface="Inter"/>
                <a:cs typeface="Inter"/>
                <a:sym typeface="Inter"/>
              </a:defRPr>
            </a:lvl5pPr>
            <a:lvl6pPr lvl="5" algn="r" rtl="0">
              <a:spcBef>
                <a:spcPts val="0"/>
              </a:spcBef>
              <a:spcAft>
                <a:spcPts val="0"/>
              </a:spcAft>
              <a:buSzPts val="2800"/>
              <a:buNone/>
              <a:defRPr>
                <a:latin typeface="Inter"/>
                <a:ea typeface="Inter"/>
                <a:cs typeface="Inter"/>
                <a:sym typeface="Inter"/>
              </a:defRPr>
            </a:lvl6pPr>
            <a:lvl7pPr lvl="6" algn="r" rtl="0">
              <a:spcBef>
                <a:spcPts val="0"/>
              </a:spcBef>
              <a:spcAft>
                <a:spcPts val="0"/>
              </a:spcAft>
              <a:buSzPts val="2800"/>
              <a:buNone/>
              <a:defRPr>
                <a:latin typeface="Inter"/>
                <a:ea typeface="Inter"/>
                <a:cs typeface="Inter"/>
                <a:sym typeface="Inter"/>
              </a:defRPr>
            </a:lvl7pPr>
            <a:lvl8pPr lvl="7" algn="r" rtl="0">
              <a:spcBef>
                <a:spcPts val="0"/>
              </a:spcBef>
              <a:spcAft>
                <a:spcPts val="0"/>
              </a:spcAft>
              <a:buSzPts val="2800"/>
              <a:buNone/>
              <a:defRPr>
                <a:latin typeface="Inter"/>
                <a:ea typeface="Inter"/>
                <a:cs typeface="Inter"/>
                <a:sym typeface="Inter"/>
              </a:defRPr>
            </a:lvl8pPr>
            <a:lvl9pPr lvl="8" algn="r" rtl="0">
              <a:spcBef>
                <a:spcPts val="0"/>
              </a:spcBef>
              <a:spcAft>
                <a:spcPts val="0"/>
              </a:spcAft>
              <a:buSzPts val="2800"/>
              <a:buNone/>
              <a:defRPr>
                <a:latin typeface="Inter"/>
                <a:ea typeface="Inter"/>
                <a:cs typeface="Inter"/>
                <a:sym typeface="Inter"/>
              </a:defRPr>
            </a:lvl9pPr>
          </a:lstStyle>
          <a:p>
            <a:endParaRPr/>
          </a:p>
        </p:txBody>
      </p:sp>
      <p:sp>
        <p:nvSpPr>
          <p:cNvPr id="178" name="Google Shape;178;p18"/>
          <p:cNvSpPr txBox="1">
            <a:spLocks noGrp="1"/>
          </p:cNvSpPr>
          <p:nvPr>
            <p:ph type="subTitle" idx="8"/>
          </p:nvPr>
        </p:nvSpPr>
        <p:spPr>
          <a:xfrm>
            <a:off x="4774275" y="3539400"/>
            <a:ext cx="2209800" cy="519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cxnSp>
        <p:nvCxnSpPr>
          <p:cNvPr id="179" name="Google Shape;179;p18"/>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80" name="Google Shape;180;p18"/>
          <p:cNvGrpSpPr/>
          <p:nvPr/>
        </p:nvGrpSpPr>
        <p:grpSpPr>
          <a:xfrm>
            <a:off x="7951400" y="4686813"/>
            <a:ext cx="574639" cy="381205"/>
            <a:chOff x="7951400" y="4686813"/>
            <a:chExt cx="574639" cy="381205"/>
          </a:xfrm>
        </p:grpSpPr>
        <p:cxnSp>
          <p:nvCxnSpPr>
            <p:cNvPr id="181" name="Google Shape;181;p18"/>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82" name="Google Shape;182;p18"/>
            <p:cNvGrpSpPr/>
            <p:nvPr/>
          </p:nvGrpSpPr>
          <p:grpSpPr>
            <a:xfrm flipH="1">
              <a:off x="8335406" y="4686813"/>
              <a:ext cx="190633" cy="381205"/>
              <a:chOff x="4289475" y="3514800"/>
              <a:chExt cx="302400" cy="604800"/>
            </a:xfrm>
          </p:grpSpPr>
          <p:sp>
            <p:nvSpPr>
              <p:cNvPr id="183" name="Google Shape;183;p18"/>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19"/>
          <p:cNvSpPr txBox="1">
            <a:spLocks noGrp="1"/>
          </p:cNvSpPr>
          <p:nvPr>
            <p:ph type="title" idx="2"/>
          </p:nvPr>
        </p:nvSpPr>
        <p:spPr>
          <a:xfrm>
            <a:off x="1128178" y="182334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88" name="Google Shape;188;p19"/>
          <p:cNvSpPr txBox="1">
            <a:spLocks noGrp="1"/>
          </p:cNvSpPr>
          <p:nvPr>
            <p:ph type="subTitle" idx="1"/>
          </p:nvPr>
        </p:nvSpPr>
        <p:spPr>
          <a:xfrm>
            <a:off x="1128178" y="219077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9" name="Google Shape;189;p19"/>
          <p:cNvSpPr txBox="1">
            <a:spLocks noGrp="1"/>
          </p:cNvSpPr>
          <p:nvPr>
            <p:ph type="title" idx="3"/>
          </p:nvPr>
        </p:nvSpPr>
        <p:spPr>
          <a:xfrm>
            <a:off x="3494844" y="182334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90" name="Google Shape;190;p19"/>
          <p:cNvSpPr txBox="1">
            <a:spLocks noGrp="1"/>
          </p:cNvSpPr>
          <p:nvPr>
            <p:ph type="subTitle" idx="4"/>
          </p:nvPr>
        </p:nvSpPr>
        <p:spPr>
          <a:xfrm>
            <a:off x="3494844" y="219077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1" name="Google Shape;191;p19"/>
          <p:cNvSpPr txBox="1">
            <a:spLocks noGrp="1"/>
          </p:cNvSpPr>
          <p:nvPr>
            <p:ph type="title" idx="5"/>
          </p:nvPr>
        </p:nvSpPr>
        <p:spPr>
          <a:xfrm>
            <a:off x="5861510" y="182334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92" name="Google Shape;192;p19"/>
          <p:cNvSpPr txBox="1">
            <a:spLocks noGrp="1"/>
          </p:cNvSpPr>
          <p:nvPr>
            <p:ph type="subTitle" idx="6"/>
          </p:nvPr>
        </p:nvSpPr>
        <p:spPr>
          <a:xfrm>
            <a:off x="5861510" y="219077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3" name="Google Shape;193;p19"/>
          <p:cNvSpPr txBox="1">
            <a:spLocks noGrp="1"/>
          </p:cNvSpPr>
          <p:nvPr>
            <p:ph type="title" idx="7"/>
          </p:nvPr>
        </p:nvSpPr>
        <p:spPr>
          <a:xfrm>
            <a:off x="1128178" y="343829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94" name="Google Shape;194;p19"/>
          <p:cNvSpPr txBox="1">
            <a:spLocks noGrp="1"/>
          </p:cNvSpPr>
          <p:nvPr>
            <p:ph type="subTitle" idx="8"/>
          </p:nvPr>
        </p:nvSpPr>
        <p:spPr>
          <a:xfrm>
            <a:off x="1128178" y="379926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5" name="Google Shape;195;p19"/>
          <p:cNvSpPr txBox="1">
            <a:spLocks noGrp="1"/>
          </p:cNvSpPr>
          <p:nvPr>
            <p:ph type="title" idx="9"/>
          </p:nvPr>
        </p:nvSpPr>
        <p:spPr>
          <a:xfrm>
            <a:off x="3494844" y="343829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96" name="Google Shape;196;p19"/>
          <p:cNvSpPr txBox="1">
            <a:spLocks noGrp="1"/>
          </p:cNvSpPr>
          <p:nvPr>
            <p:ph type="subTitle" idx="13"/>
          </p:nvPr>
        </p:nvSpPr>
        <p:spPr>
          <a:xfrm>
            <a:off x="3494844" y="379926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7" name="Google Shape;197;p19"/>
          <p:cNvSpPr txBox="1">
            <a:spLocks noGrp="1"/>
          </p:cNvSpPr>
          <p:nvPr>
            <p:ph type="title" idx="14"/>
          </p:nvPr>
        </p:nvSpPr>
        <p:spPr>
          <a:xfrm>
            <a:off x="5861510" y="3438299"/>
            <a:ext cx="2154300" cy="4389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198" name="Google Shape;198;p19"/>
          <p:cNvSpPr txBox="1">
            <a:spLocks noGrp="1"/>
          </p:cNvSpPr>
          <p:nvPr>
            <p:ph type="subTitle" idx="15"/>
          </p:nvPr>
        </p:nvSpPr>
        <p:spPr>
          <a:xfrm>
            <a:off x="5861510" y="3799264"/>
            <a:ext cx="2154300" cy="52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9" name="Google Shape;199;p19"/>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00" name="Google Shape;200;p19"/>
          <p:cNvGrpSpPr/>
          <p:nvPr/>
        </p:nvGrpSpPr>
        <p:grpSpPr>
          <a:xfrm>
            <a:off x="7951400" y="4686813"/>
            <a:ext cx="574639" cy="381205"/>
            <a:chOff x="7951400" y="4686813"/>
            <a:chExt cx="574639" cy="381205"/>
          </a:xfrm>
        </p:grpSpPr>
        <p:cxnSp>
          <p:nvCxnSpPr>
            <p:cNvPr id="201" name="Google Shape;201;p19"/>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02" name="Google Shape;202;p19"/>
            <p:cNvGrpSpPr/>
            <p:nvPr/>
          </p:nvGrpSpPr>
          <p:grpSpPr>
            <a:xfrm flipH="1">
              <a:off x="8335406" y="4686813"/>
              <a:ext cx="190633" cy="381205"/>
              <a:chOff x="4289475" y="3514800"/>
              <a:chExt cx="302400" cy="604800"/>
            </a:xfrm>
          </p:grpSpPr>
          <p:sp>
            <p:nvSpPr>
              <p:cNvPr id="203" name="Google Shape;203;p19"/>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1_1_1_1">
    <p:spTree>
      <p:nvGrpSpPr>
        <p:cNvPr id="1" name="Shape 205"/>
        <p:cNvGrpSpPr/>
        <p:nvPr/>
      </p:nvGrpSpPr>
      <p:grpSpPr>
        <a:xfrm>
          <a:off x="0" y="0"/>
          <a:ext cx="0" cy="0"/>
          <a:chOff x="0" y="0"/>
          <a:chExt cx="0" cy="0"/>
        </a:xfrm>
      </p:grpSpPr>
      <p:sp>
        <p:nvSpPr>
          <p:cNvPr id="206" name="Google Shape;206;p20"/>
          <p:cNvSpPr txBox="1">
            <a:spLocks noGrp="1"/>
          </p:cNvSpPr>
          <p:nvPr>
            <p:ph type="title"/>
          </p:nvPr>
        </p:nvSpPr>
        <p:spPr>
          <a:xfrm>
            <a:off x="2105188" y="3622700"/>
            <a:ext cx="4933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207" name="Google Shape;207;p20"/>
          <p:cNvSpPr txBox="1">
            <a:spLocks noGrp="1"/>
          </p:cNvSpPr>
          <p:nvPr>
            <p:ph type="subTitle" idx="1"/>
          </p:nvPr>
        </p:nvSpPr>
        <p:spPr>
          <a:xfrm>
            <a:off x="2105300" y="1849282"/>
            <a:ext cx="4933500" cy="178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cxnSp>
        <p:nvCxnSpPr>
          <p:cNvPr id="208" name="Google Shape;208;p20"/>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09" name="Google Shape;209;p20"/>
          <p:cNvGrpSpPr/>
          <p:nvPr/>
        </p:nvGrpSpPr>
        <p:grpSpPr>
          <a:xfrm>
            <a:off x="7951400" y="4686813"/>
            <a:ext cx="574639" cy="381205"/>
            <a:chOff x="7951400" y="4686813"/>
            <a:chExt cx="574639" cy="381205"/>
          </a:xfrm>
        </p:grpSpPr>
        <p:cxnSp>
          <p:nvCxnSpPr>
            <p:cNvPr id="210" name="Google Shape;210;p20"/>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11" name="Google Shape;211;p20"/>
            <p:cNvGrpSpPr/>
            <p:nvPr/>
          </p:nvGrpSpPr>
          <p:grpSpPr>
            <a:xfrm flipH="1">
              <a:off x="8335406" y="4686813"/>
              <a:ext cx="190633" cy="381205"/>
              <a:chOff x="4289475" y="3514800"/>
              <a:chExt cx="302400" cy="604800"/>
            </a:xfrm>
          </p:grpSpPr>
          <p:sp>
            <p:nvSpPr>
              <p:cNvPr id="212" name="Google Shape;212;p20"/>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14"/>
        <p:cNvGrpSpPr/>
        <p:nvPr/>
      </p:nvGrpSpPr>
      <p:grpSpPr>
        <a:xfrm>
          <a:off x="0" y="0"/>
          <a:ext cx="0" cy="0"/>
          <a:chOff x="0" y="0"/>
          <a:chExt cx="0" cy="0"/>
        </a:xfrm>
      </p:grpSpPr>
      <p:sp>
        <p:nvSpPr>
          <p:cNvPr id="215" name="Google Shape;215;p21"/>
          <p:cNvSpPr txBox="1">
            <a:spLocks noGrp="1"/>
          </p:cNvSpPr>
          <p:nvPr>
            <p:ph type="title" hasCustomPrompt="1"/>
          </p:nvPr>
        </p:nvSpPr>
        <p:spPr>
          <a:xfrm>
            <a:off x="824427" y="538247"/>
            <a:ext cx="3120000" cy="105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Font typeface="Gilda Display"/>
              <a:buNone/>
              <a:defRPr sz="6200">
                <a:latin typeface="Gilda Display"/>
                <a:ea typeface="Gilda Display"/>
                <a:cs typeface="Gilda Display"/>
                <a:sym typeface="Gilda Display"/>
              </a:defRPr>
            </a:lvl2pPr>
            <a:lvl3pPr lvl="2" algn="ctr" rtl="0">
              <a:spcBef>
                <a:spcPts val="0"/>
              </a:spcBef>
              <a:spcAft>
                <a:spcPts val="0"/>
              </a:spcAft>
              <a:buSzPts val="6200"/>
              <a:buFont typeface="Gilda Display"/>
              <a:buNone/>
              <a:defRPr sz="6200">
                <a:latin typeface="Gilda Display"/>
                <a:ea typeface="Gilda Display"/>
                <a:cs typeface="Gilda Display"/>
                <a:sym typeface="Gilda Display"/>
              </a:defRPr>
            </a:lvl3pPr>
            <a:lvl4pPr lvl="3" algn="ctr" rtl="0">
              <a:spcBef>
                <a:spcPts val="0"/>
              </a:spcBef>
              <a:spcAft>
                <a:spcPts val="0"/>
              </a:spcAft>
              <a:buSzPts val="6200"/>
              <a:buFont typeface="Gilda Display"/>
              <a:buNone/>
              <a:defRPr sz="6200">
                <a:latin typeface="Gilda Display"/>
                <a:ea typeface="Gilda Display"/>
                <a:cs typeface="Gilda Display"/>
                <a:sym typeface="Gilda Display"/>
              </a:defRPr>
            </a:lvl4pPr>
            <a:lvl5pPr lvl="4" algn="ctr" rtl="0">
              <a:spcBef>
                <a:spcPts val="0"/>
              </a:spcBef>
              <a:spcAft>
                <a:spcPts val="0"/>
              </a:spcAft>
              <a:buSzPts val="6200"/>
              <a:buFont typeface="Gilda Display"/>
              <a:buNone/>
              <a:defRPr sz="6200">
                <a:latin typeface="Gilda Display"/>
                <a:ea typeface="Gilda Display"/>
                <a:cs typeface="Gilda Display"/>
                <a:sym typeface="Gilda Display"/>
              </a:defRPr>
            </a:lvl5pPr>
            <a:lvl6pPr lvl="5" algn="ctr" rtl="0">
              <a:spcBef>
                <a:spcPts val="0"/>
              </a:spcBef>
              <a:spcAft>
                <a:spcPts val="0"/>
              </a:spcAft>
              <a:buSzPts val="6200"/>
              <a:buFont typeface="Gilda Display"/>
              <a:buNone/>
              <a:defRPr sz="6200">
                <a:latin typeface="Gilda Display"/>
                <a:ea typeface="Gilda Display"/>
                <a:cs typeface="Gilda Display"/>
                <a:sym typeface="Gilda Display"/>
              </a:defRPr>
            </a:lvl6pPr>
            <a:lvl7pPr lvl="6" algn="ctr" rtl="0">
              <a:spcBef>
                <a:spcPts val="0"/>
              </a:spcBef>
              <a:spcAft>
                <a:spcPts val="0"/>
              </a:spcAft>
              <a:buSzPts val="6200"/>
              <a:buFont typeface="Gilda Display"/>
              <a:buNone/>
              <a:defRPr sz="6200">
                <a:latin typeface="Gilda Display"/>
                <a:ea typeface="Gilda Display"/>
                <a:cs typeface="Gilda Display"/>
                <a:sym typeface="Gilda Display"/>
              </a:defRPr>
            </a:lvl7pPr>
            <a:lvl8pPr lvl="7" algn="ctr" rtl="0">
              <a:spcBef>
                <a:spcPts val="0"/>
              </a:spcBef>
              <a:spcAft>
                <a:spcPts val="0"/>
              </a:spcAft>
              <a:buSzPts val="6200"/>
              <a:buFont typeface="Gilda Display"/>
              <a:buNone/>
              <a:defRPr sz="6200">
                <a:latin typeface="Gilda Display"/>
                <a:ea typeface="Gilda Display"/>
                <a:cs typeface="Gilda Display"/>
                <a:sym typeface="Gilda Display"/>
              </a:defRPr>
            </a:lvl8pPr>
            <a:lvl9pPr lvl="8" algn="ctr" rtl="0">
              <a:spcBef>
                <a:spcPts val="0"/>
              </a:spcBef>
              <a:spcAft>
                <a:spcPts val="0"/>
              </a:spcAft>
              <a:buSzPts val="6200"/>
              <a:buFont typeface="Gilda Display"/>
              <a:buNone/>
              <a:defRPr sz="6200">
                <a:latin typeface="Gilda Display"/>
                <a:ea typeface="Gilda Display"/>
                <a:cs typeface="Gilda Display"/>
                <a:sym typeface="Gilda Display"/>
              </a:defRPr>
            </a:lvl9pPr>
          </a:lstStyle>
          <a:p>
            <a:r>
              <a:t>xx%</a:t>
            </a:r>
          </a:p>
        </p:txBody>
      </p:sp>
      <p:sp>
        <p:nvSpPr>
          <p:cNvPr id="216" name="Google Shape;216;p21"/>
          <p:cNvSpPr txBox="1">
            <a:spLocks noGrp="1"/>
          </p:cNvSpPr>
          <p:nvPr>
            <p:ph type="subTitle" idx="1"/>
          </p:nvPr>
        </p:nvSpPr>
        <p:spPr>
          <a:xfrm>
            <a:off x="824427" y="1655729"/>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1"/>
          <p:cNvSpPr txBox="1">
            <a:spLocks noGrp="1"/>
          </p:cNvSpPr>
          <p:nvPr>
            <p:ph type="title" idx="2" hasCustomPrompt="1"/>
          </p:nvPr>
        </p:nvSpPr>
        <p:spPr>
          <a:xfrm>
            <a:off x="849132" y="3040796"/>
            <a:ext cx="3120000" cy="105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Font typeface="Gilda Display"/>
              <a:buNone/>
              <a:defRPr sz="6200">
                <a:latin typeface="Gilda Display"/>
                <a:ea typeface="Gilda Display"/>
                <a:cs typeface="Gilda Display"/>
                <a:sym typeface="Gilda Display"/>
              </a:defRPr>
            </a:lvl2pPr>
            <a:lvl3pPr lvl="2" algn="ctr" rtl="0">
              <a:spcBef>
                <a:spcPts val="0"/>
              </a:spcBef>
              <a:spcAft>
                <a:spcPts val="0"/>
              </a:spcAft>
              <a:buSzPts val="6200"/>
              <a:buFont typeface="Gilda Display"/>
              <a:buNone/>
              <a:defRPr sz="6200">
                <a:latin typeface="Gilda Display"/>
                <a:ea typeface="Gilda Display"/>
                <a:cs typeface="Gilda Display"/>
                <a:sym typeface="Gilda Display"/>
              </a:defRPr>
            </a:lvl3pPr>
            <a:lvl4pPr lvl="3" algn="ctr" rtl="0">
              <a:spcBef>
                <a:spcPts val="0"/>
              </a:spcBef>
              <a:spcAft>
                <a:spcPts val="0"/>
              </a:spcAft>
              <a:buSzPts val="6200"/>
              <a:buFont typeface="Gilda Display"/>
              <a:buNone/>
              <a:defRPr sz="6200">
                <a:latin typeface="Gilda Display"/>
                <a:ea typeface="Gilda Display"/>
                <a:cs typeface="Gilda Display"/>
                <a:sym typeface="Gilda Display"/>
              </a:defRPr>
            </a:lvl4pPr>
            <a:lvl5pPr lvl="4" algn="ctr" rtl="0">
              <a:spcBef>
                <a:spcPts val="0"/>
              </a:spcBef>
              <a:spcAft>
                <a:spcPts val="0"/>
              </a:spcAft>
              <a:buSzPts val="6200"/>
              <a:buFont typeface="Gilda Display"/>
              <a:buNone/>
              <a:defRPr sz="6200">
                <a:latin typeface="Gilda Display"/>
                <a:ea typeface="Gilda Display"/>
                <a:cs typeface="Gilda Display"/>
                <a:sym typeface="Gilda Display"/>
              </a:defRPr>
            </a:lvl5pPr>
            <a:lvl6pPr lvl="5" algn="ctr" rtl="0">
              <a:spcBef>
                <a:spcPts val="0"/>
              </a:spcBef>
              <a:spcAft>
                <a:spcPts val="0"/>
              </a:spcAft>
              <a:buSzPts val="6200"/>
              <a:buFont typeface="Gilda Display"/>
              <a:buNone/>
              <a:defRPr sz="6200">
                <a:latin typeface="Gilda Display"/>
                <a:ea typeface="Gilda Display"/>
                <a:cs typeface="Gilda Display"/>
                <a:sym typeface="Gilda Display"/>
              </a:defRPr>
            </a:lvl6pPr>
            <a:lvl7pPr lvl="6" algn="ctr" rtl="0">
              <a:spcBef>
                <a:spcPts val="0"/>
              </a:spcBef>
              <a:spcAft>
                <a:spcPts val="0"/>
              </a:spcAft>
              <a:buSzPts val="6200"/>
              <a:buFont typeface="Gilda Display"/>
              <a:buNone/>
              <a:defRPr sz="6200">
                <a:latin typeface="Gilda Display"/>
                <a:ea typeface="Gilda Display"/>
                <a:cs typeface="Gilda Display"/>
                <a:sym typeface="Gilda Display"/>
              </a:defRPr>
            </a:lvl7pPr>
            <a:lvl8pPr lvl="7" algn="ctr" rtl="0">
              <a:spcBef>
                <a:spcPts val="0"/>
              </a:spcBef>
              <a:spcAft>
                <a:spcPts val="0"/>
              </a:spcAft>
              <a:buSzPts val="6200"/>
              <a:buFont typeface="Gilda Display"/>
              <a:buNone/>
              <a:defRPr sz="6200">
                <a:latin typeface="Gilda Display"/>
                <a:ea typeface="Gilda Display"/>
                <a:cs typeface="Gilda Display"/>
                <a:sym typeface="Gilda Display"/>
              </a:defRPr>
            </a:lvl8pPr>
            <a:lvl9pPr lvl="8" algn="ctr" rtl="0">
              <a:spcBef>
                <a:spcPts val="0"/>
              </a:spcBef>
              <a:spcAft>
                <a:spcPts val="0"/>
              </a:spcAft>
              <a:buSzPts val="6200"/>
              <a:buFont typeface="Gilda Display"/>
              <a:buNone/>
              <a:defRPr sz="6200">
                <a:latin typeface="Gilda Display"/>
                <a:ea typeface="Gilda Display"/>
                <a:cs typeface="Gilda Display"/>
                <a:sym typeface="Gilda Display"/>
              </a:defRPr>
            </a:lvl9pPr>
          </a:lstStyle>
          <a:p>
            <a:r>
              <a:t>xx%</a:t>
            </a:r>
          </a:p>
        </p:txBody>
      </p:sp>
      <p:sp>
        <p:nvSpPr>
          <p:cNvPr id="218" name="Google Shape;218;p21"/>
          <p:cNvSpPr txBox="1">
            <a:spLocks noGrp="1"/>
          </p:cNvSpPr>
          <p:nvPr>
            <p:ph type="subTitle" idx="3"/>
          </p:nvPr>
        </p:nvSpPr>
        <p:spPr>
          <a:xfrm>
            <a:off x="849132" y="4158303"/>
            <a:ext cx="3120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1"/>
          <p:cNvSpPr txBox="1">
            <a:spLocks noGrp="1"/>
          </p:cNvSpPr>
          <p:nvPr>
            <p:ph type="title" idx="4" hasCustomPrompt="1"/>
          </p:nvPr>
        </p:nvSpPr>
        <p:spPr>
          <a:xfrm>
            <a:off x="4428225" y="2074168"/>
            <a:ext cx="3981900" cy="105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Font typeface="Gilda Display"/>
              <a:buNone/>
              <a:defRPr sz="6200">
                <a:latin typeface="Gilda Display"/>
                <a:ea typeface="Gilda Display"/>
                <a:cs typeface="Gilda Display"/>
                <a:sym typeface="Gilda Display"/>
              </a:defRPr>
            </a:lvl2pPr>
            <a:lvl3pPr lvl="2" algn="ctr" rtl="0">
              <a:spcBef>
                <a:spcPts val="0"/>
              </a:spcBef>
              <a:spcAft>
                <a:spcPts val="0"/>
              </a:spcAft>
              <a:buSzPts val="6200"/>
              <a:buFont typeface="Gilda Display"/>
              <a:buNone/>
              <a:defRPr sz="6200">
                <a:latin typeface="Gilda Display"/>
                <a:ea typeface="Gilda Display"/>
                <a:cs typeface="Gilda Display"/>
                <a:sym typeface="Gilda Display"/>
              </a:defRPr>
            </a:lvl3pPr>
            <a:lvl4pPr lvl="3" algn="ctr" rtl="0">
              <a:spcBef>
                <a:spcPts val="0"/>
              </a:spcBef>
              <a:spcAft>
                <a:spcPts val="0"/>
              </a:spcAft>
              <a:buSzPts val="6200"/>
              <a:buFont typeface="Gilda Display"/>
              <a:buNone/>
              <a:defRPr sz="6200">
                <a:latin typeface="Gilda Display"/>
                <a:ea typeface="Gilda Display"/>
                <a:cs typeface="Gilda Display"/>
                <a:sym typeface="Gilda Display"/>
              </a:defRPr>
            </a:lvl4pPr>
            <a:lvl5pPr lvl="4" algn="ctr" rtl="0">
              <a:spcBef>
                <a:spcPts val="0"/>
              </a:spcBef>
              <a:spcAft>
                <a:spcPts val="0"/>
              </a:spcAft>
              <a:buSzPts val="6200"/>
              <a:buFont typeface="Gilda Display"/>
              <a:buNone/>
              <a:defRPr sz="6200">
                <a:latin typeface="Gilda Display"/>
                <a:ea typeface="Gilda Display"/>
                <a:cs typeface="Gilda Display"/>
                <a:sym typeface="Gilda Display"/>
              </a:defRPr>
            </a:lvl5pPr>
            <a:lvl6pPr lvl="5" algn="ctr" rtl="0">
              <a:spcBef>
                <a:spcPts val="0"/>
              </a:spcBef>
              <a:spcAft>
                <a:spcPts val="0"/>
              </a:spcAft>
              <a:buSzPts val="6200"/>
              <a:buFont typeface="Gilda Display"/>
              <a:buNone/>
              <a:defRPr sz="6200">
                <a:latin typeface="Gilda Display"/>
                <a:ea typeface="Gilda Display"/>
                <a:cs typeface="Gilda Display"/>
                <a:sym typeface="Gilda Display"/>
              </a:defRPr>
            </a:lvl6pPr>
            <a:lvl7pPr lvl="6" algn="ctr" rtl="0">
              <a:spcBef>
                <a:spcPts val="0"/>
              </a:spcBef>
              <a:spcAft>
                <a:spcPts val="0"/>
              </a:spcAft>
              <a:buSzPts val="6200"/>
              <a:buFont typeface="Gilda Display"/>
              <a:buNone/>
              <a:defRPr sz="6200">
                <a:latin typeface="Gilda Display"/>
                <a:ea typeface="Gilda Display"/>
                <a:cs typeface="Gilda Display"/>
                <a:sym typeface="Gilda Display"/>
              </a:defRPr>
            </a:lvl7pPr>
            <a:lvl8pPr lvl="7" algn="ctr" rtl="0">
              <a:spcBef>
                <a:spcPts val="0"/>
              </a:spcBef>
              <a:spcAft>
                <a:spcPts val="0"/>
              </a:spcAft>
              <a:buSzPts val="6200"/>
              <a:buFont typeface="Gilda Display"/>
              <a:buNone/>
              <a:defRPr sz="6200">
                <a:latin typeface="Gilda Display"/>
                <a:ea typeface="Gilda Display"/>
                <a:cs typeface="Gilda Display"/>
                <a:sym typeface="Gilda Display"/>
              </a:defRPr>
            </a:lvl8pPr>
            <a:lvl9pPr lvl="8" algn="ctr" rtl="0">
              <a:spcBef>
                <a:spcPts val="0"/>
              </a:spcBef>
              <a:spcAft>
                <a:spcPts val="0"/>
              </a:spcAft>
              <a:buSzPts val="6200"/>
              <a:buFont typeface="Gilda Display"/>
              <a:buNone/>
              <a:defRPr sz="6200">
                <a:latin typeface="Gilda Display"/>
                <a:ea typeface="Gilda Display"/>
                <a:cs typeface="Gilda Display"/>
                <a:sym typeface="Gilda Display"/>
              </a:defRPr>
            </a:lvl9pPr>
          </a:lstStyle>
          <a:p>
            <a:r>
              <a:t>xx%</a:t>
            </a:r>
          </a:p>
        </p:txBody>
      </p:sp>
      <p:sp>
        <p:nvSpPr>
          <p:cNvPr id="220" name="Google Shape;220;p21"/>
          <p:cNvSpPr txBox="1">
            <a:spLocks noGrp="1"/>
          </p:cNvSpPr>
          <p:nvPr>
            <p:ph type="subTitle" idx="5"/>
          </p:nvPr>
        </p:nvSpPr>
        <p:spPr>
          <a:xfrm>
            <a:off x="4657853" y="3222243"/>
            <a:ext cx="3522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21" name="Google Shape;221;p21"/>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22" name="Google Shape;222;p21"/>
          <p:cNvGrpSpPr/>
          <p:nvPr/>
        </p:nvGrpSpPr>
        <p:grpSpPr>
          <a:xfrm>
            <a:off x="7951400" y="4686813"/>
            <a:ext cx="574639" cy="381205"/>
            <a:chOff x="7951400" y="4686813"/>
            <a:chExt cx="574639" cy="381205"/>
          </a:xfrm>
        </p:grpSpPr>
        <p:cxnSp>
          <p:nvCxnSpPr>
            <p:cNvPr id="223" name="Google Shape;223;p21"/>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24" name="Google Shape;224;p21"/>
            <p:cNvGrpSpPr/>
            <p:nvPr/>
          </p:nvGrpSpPr>
          <p:grpSpPr>
            <a:xfrm flipH="1">
              <a:off x="8335406" y="4686813"/>
              <a:ext cx="190633" cy="381205"/>
              <a:chOff x="4289475" y="3514800"/>
              <a:chExt cx="302400" cy="604800"/>
            </a:xfrm>
          </p:grpSpPr>
          <p:sp>
            <p:nvSpPr>
              <p:cNvPr id="225" name="Google Shape;225;p21"/>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13" y="2514980"/>
            <a:ext cx="4187700" cy="719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713226" y="3392500"/>
            <a:ext cx="4616100" cy="4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title" idx="2" hasCustomPrompt="1"/>
          </p:nvPr>
        </p:nvSpPr>
        <p:spPr>
          <a:xfrm>
            <a:off x="713213" y="1474759"/>
            <a:ext cx="1251900" cy="10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cxnSp>
        <p:nvCxnSpPr>
          <p:cNvPr id="21" name="Google Shape;21;p3"/>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2" name="Google Shape;22;p3"/>
          <p:cNvGrpSpPr/>
          <p:nvPr/>
        </p:nvGrpSpPr>
        <p:grpSpPr>
          <a:xfrm>
            <a:off x="7951400" y="4686813"/>
            <a:ext cx="574639" cy="381205"/>
            <a:chOff x="7951400" y="4686813"/>
            <a:chExt cx="574639" cy="381205"/>
          </a:xfrm>
        </p:grpSpPr>
        <p:cxnSp>
          <p:nvCxnSpPr>
            <p:cNvPr id="23" name="Google Shape;23;p3"/>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4" name="Google Shape;24;p3"/>
            <p:cNvGrpSpPr/>
            <p:nvPr/>
          </p:nvGrpSpPr>
          <p:grpSpPr>
            <a:xfrm flipH="1">
              <a:off x="8335406" y="4686813"/>
              <a:ext cx="190633" cy="381205"/>
              <a:chOff x="4289475" y="3514800"/>
              <a:chExt cx="302400" cy="604800"/>
            </a:xfrm>
          </p:grpSpPr>
          <p:sp>
            <p:nvSpPr>
              <p:cNvPr id="25" name="Google Shape;25;p3"/>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CUSTOM_3_1">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992872" y="3313850"/>
            <a:ext cx="16521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29" name="Google Shape;229;p22"/>
          <p:cNvSpPr txBox="1">
            <a:spLocks noGrp="1"/>
          </p:cNvSpPr>
          <p:nvPr>
            <p:ph type="subTitle" idx="1"/>
          </p:nvPr>
        </p:nvSpPr>
        <p:spPr>
          <a:xfrm>
            <a:off x="992872"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 name="Google Shape;230;p22"/>
          <p:cNvSpPr txBox="1">
            <a:spLocks noGrp="1"/>
          </p:cNvSpPr>
          <p:nvPr>
            <p:ph type="title" idx="2"/>
          </p:nvPr>
        </p:nvSpPr>
        <p:spPr>
          <a:xfrm>
            <a:off x="3747495" y="3313850"/>
            <a:ext cx="16521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1" name="Google Shape;231;p22"/>
          <p:cNvSpPr txBox="1">
            <a:spLocks noGrp="1"/>
          </p:cNvSpPr>
          <p:nvPr>
            <p:ph type="subTitle" idx="3"/>
          </p:nvPr>
        </p:nvSpPr>
        <p:spPr>
          <a:xfrm>
            <a:off x="3747495"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2"/>
          <p:cNvSpPr txBox="1">
            <a:spLocks noGrp="1"/>
          </p:cNvSpPr>
          <p:nvPr>
            <p:ph type="title" idx="4"/>
          </p:nvPr>
        </p:nvSpPr>
        <p:spPr>
          <a:xfrm>
            <a:off x="6501828" y="3313850"/>
            <a:ext cx="16521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33" name="Google Shape;233;p22"/>
          <p:cNvSpPr txBox="1">
            <a:spLocks noGrp="1"/>
          </p:cNvSpPr>
          <p:nvPr>
            <p:ph type="subTitle" idx="5"/>
          </p:nvPr>
        </p:nvSpPr>
        <p:spPr>
          <a:xfrm>
            <a:off x="6501828" y="3893741"/>
            <a:ext cx="1652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2"/>
          <p:cNvSpPr txBox="1">
            <a:spLocks noGrp="1"/>
          </p:cNvSpPr>
          <p:nvPr>
            <p:ph type="title" idx="6" hasCustomPrompt="1"/>
          </p:nvPr>
        </p:nvSpPr>
        <p:spPr>
          <a:xfrm>
            <a:off x="992872" y="265375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35" name="Google Shape;235;p22"/>
          <p:cNvSpPr txBox="1">
            <a:spLocks noGrp="1"/>
          </p:cNvSpPr>
          <p:nvPr>
            <p:ph type="title" idx="7" hasCustomPrompt="1"/>
          </p:nvPr>
        </p:nvSpPr>
        <p:spPr>
          <a:xfrm>
            <a:off x="3747495" y="265375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236" name="Google Shape;236;p22"/>
          <p:cNvSpPr txBox="1">
            <a:spLocks noGrp="1"/>
          </p:cNvSpPr>
          <p:nvPr>
            <p:ph type="title" idx="8" hasCustomPrompt="1"/>
          </p:nvPr>
        </p:nvSpPr>
        <p:spPr>
          <a:xfrm>
            <a:off x="6501828" y="2653751"/>
            <a:ext cx="1652100" cy="4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237" name="Google Shape;237;p22"/>
          <p:cNvSpPr txBox="1">
            <a:spLocks noGrp="1"/>
          </p:cNvSpPr>
          <p:nvPr>
            <p:ph type="title" idx="9"/>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38" name="Google Shape;238;p22"/>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39" name="Google Shape;239;p22"/>
          <p:cNvGrpSpPr/>
          <p:nvPr/>
        </p:nvGrpSpPr>
        <p:grpSpPr>
          <a:xfrm>
            <a:off x="7951400" y="4686813"/>
            <a:ext cx="574639" cy="381205"/>
            <a:chOff x="7951400" y="4686813"/>
            <a:chExt cx="574639" cy="381205"/>
          </a:xfrm>
        </p:grpSpPr>
        <p:cxnSp>
          <p:nvCxnSpPr>
            <p:cNvPr id="240" name="Google Shape;240;p22"/>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41" name="Google Shape;241;p22"/>
            <p:cNvGrpSpPr/>
            <p:nvPr/>
          </p:nvGrpSpPr>
          <p:grpSpPr>
            <a:xfrm flipH="1">
              <a:off x="8335406" y="4686813"/>
              <a:ext cx="190633" cy="381205"/>
              <a:chOff x="4289475" y="3514800"/>
              <a:chExt cx="302400" cy="604800"/>
            </a:xfrm>
          </p:grpSpPr>
          <p:sp>
            <p:nvSpPr>
              <p:cNvPr id="242" name="Google Shape;242;p22"/>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898075" y="1611238"/>
            <a:ext cx="3234900" cy="592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6" name="Google Shape;246;p23"/>
          <p:cNvSpPr txBox="1">
            <a:spLocks noGrp="1"/>
          </p:cNvSpPr>
          <p:nvPr>
            <p:ph type="subTitle" idx="1"/>
          </p:nvPr>
        </p:nvSpPr>
        <p:spPr>
          <a:xfrm>
            <a:off x="1330425" y="2239127"/>
            <a:ext cx="2802600" cy="12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7" name="Google Shape;247;p23"/>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48" name="Google Shape;248;p23"/>
          <p:cNvGrpSpPr/>
          <p:nvPr/>
        </p:nvGrpSpPr>
        <p:grpSpPr>
          <a:xfrm>
            <a:off x="7951400" y="4686813"/>
            <a:ext cx="574639" cy="381205"/>
            <a:chOff x="7951400" y="4686813"/>
            <a:chExt cx="574639" cy="381205"/>
          </a:xfrm>
        </p:grpSpPr>
        <p:cxnSp>
          <p:nvCxnSpPr>
            <p:cNvPr id="249" name="Google Shape;249;p23"/>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50" name="Google Shape;250;p23"/>
            <p:cNvGrpSpPr/>
            <p:nvPr/>
          </p:nvGrpSpPr>
          <p:grpSpPr>
            <a:xfrm flipH="1">
              <a:off x="8335406" y="4686813"/>
              <a:ext cx="190633" cy="381205"/>
              <a:chOff x="4289475" y="3514800"/>
              <a:chExt cx="302400" cy="604800"/>
            </a:xfrm>
          </p:grpSpPr>
          <p:sp>
            <p:nvSpPr>
              <p:cNvPr id="251" name="Google Shape;251;p23"/>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253"/>
        <p:cNvGrpSpPr/>
        <p:nvPr/>
      </p:nvGrpSpPr>
      <p:grpSpPr>
        <a:xfrm>
          <a:off x="0" y="0"/>
          <a:ext cx="0" cy="0"/>
          <a:chOff x="0" y="0"/>
          <a:chExt cx="0" cy="0"/>
        </a:xfrm>
      </p:grpSpPr>
      <p:sp>
        <p:nvSpPr>
          <p:cNvPr id="254" name="Google Shape;254;p24"/>
          <p:cNvSpPr txBox="1">
            <a:spLocks noGrp="1"/>
          </p:cNvSpPr>
          <p:nvPr>
            <p:ph type="title"/>
          </p:nvPr>
        </p:nvSpPr>
        <p:spPr>
          <a:xfrm>
            <a:off x="713225" y="1206775"/>
            <a:ext cx="3727800" cy="1599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5" name="Google Shape;255;p24"/>
          <p:cNvSpPr txBox="1">
            <a:spLocks noGrp="1"/>
          </p:cNvSpPr>
          <p:nvPr>
            <p:ph type="subTitle" idx="1"/>
          </p:nvPr>
        </p:nvSpPr>
        <p:spPr>
          <a:xfrm>
            <a:off x="713312" y="2847538"/>
            <a:ext cx="3727800" cy="930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56" name="Google Shape;256;p24"/>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57" name="Google Shape;257;p24"/>
          <p:cNvGrpSpPr/>
          <p:nvPr/>
        </p:nvGrpSpPr>
        <p:grpSpPr>
          <a:xfrm>
            <a:off x="7951400" y="4686813"/>
            <a:ext cx="574639" cy="381205"/>
            <a:chOff x="7951400" y="4686813"/>
            <a:chExt cx="574639" cy="381205"/>
          </a:xfrm>
        </p:grpSpPr>
        <p:cxnSp>
          <p:nvCxnSpPr>
            <p:cNvPr id="258" name="Google Shape;258;p24"/>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59" name="Google Shape;259;p24"/>
            <p:cNvGrpSpPr/>
            <p:nvPr/>
          </p:nvGrpSpPr>
          <p:grpSpPr>
            <a:xfrm flipH="1">
              <a:off x="8335406" y="4686813"/>
              <a:ext cx="190633" cy="381205"/>
              <a:chOff x="4289475" y="3514800"/>
              <a:chExt cx="302400" cy="604800"/>
            </a:xfrm>
          </p:grpSpPr>
          <p:sp>
            <p:nvSpPr>
              <p:cNvPr id="260" name="Google Shape;260;p24"/>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4_1_1">
    <p:spTree>
      <p:nvGrpSpPr>
        <p:cNvPr id="1" name="Shape 262"/>
        <p:cNvGrpSpPr/>
        <p:nvPr/>
      </p:nvGrpSpPr>
      <p:grpSpPr>
        <a:xfrm>
          <a:off x="0" y="0"/>
          <a:ext cx="0" cy="0"/>
          <a:chOff x="0" y="0"/>
          <a:chExt cx="0" cy="0"/>
        </a:xfrm>
      </p:grpSpPr>
      <p:cxnSp>
        <p:nvCxnSpPr>
          <p:cNvPr id="263" name="Google Shape;263;p25"/>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64" name="Google Shape;264;p25"/>
          <p:cNvGrpSpPr/>
          <p:nvPr/>
        </p:nvGrpSpPr>
        <p:grpSpPr>
          <a:xfrm>
            <a:off x="7951400" y="4686813"/>
            <a:ext cx="574639" cy="381205"/>
            <a:chOff x="7951400" y="4686813"/>
            <a:chExt cx="574639" cy="381205"/>
          </a:xfrm>
        </p:grpSpPr>
        <p:cxnSp>
          <p:nvCxnSpPr>
            <p:cNvPr id="265" name="Google Shape;265;p25"/>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66" name="Google Shape;266;p25"/>
            <p:cNvGrpSpPr/>
            <p:nvPr/>
          </p:nvGrpSpPr>
          <p:grpSpPr>
            <a:xfrm flipH="1">
              <a:off x="8335406" y="4686813"/>
              <a:ext cx="190633" cy="381205"/>
              <a:chOff x="4289475" y="3514800"/>
              <a:chExt cx="302400" cy="604800"/>
            </a:xfrm>
          </p:grpSpPr>
          <p:sp>
            <p:nvSpPr>
              <p:cNvPr id="267" name="Google Shape;267;p25"/>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5"/>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25"/>
          <p:cNvSpPr txBox="1">
            <a:spLocks noGrp="1"/>
          </p:cNvSpPr>
          <p:nvPr>
            <p:ph type="title"/>
          </p:nvPr>
        </p:nvSpPr>
        <p:spPr>
          <a:xfrm>
            <a:off x="713225" y="539500"/>
            <a:ext cx="40875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25"/>
          <p:cNvSpPr txBox="1">
            <a:spLocks noGrp="1"/>
          </p:cNvSpPr>
          <p:nvPr>
            <p:ph type="body" idx="1"/>
          </p:nvPr>
        </p:nvSpPr>
        <p:spPr>
          <a:xfrm>
            <a:off x="713225" y="1187600"/>
            <a:ext cx="4398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15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281"/>
        <p:cNvGrpSpPr/>
        <p:nvPr/>
      </p:nvGrpSpPr>
      <p:grpSpPr>
        <a:xfrm>
          <a:off x="0" y="0"/>
          <a:ext cx="0" cy="0"/>
          <a:chOff x="0" y="0"/>
          <a:chExt cx="0" cy="0"/>
        </a:xfrm>
      </p:grpSpPr>
      <p:sp>
        <p:nvSpPr>
          <p:cNvPr id="282" name="Google Shape;282;p2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83" name="Google Shape;283;p27"/>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84" name="Google Shape;284;p27"/>
          <p:cNvGrpSpPr/>
          <p:nvPr/>
        </p:nvGrpSpPr>
        <p:grpSpPr>
          <a:xfrm>
            <a:off x="7951400" y="4686813"/>
            <a:ext cx="574639" cy="381205"/>
            <a:chOff x="7951400" y="4686813"/>
            <a:chExt cx="574639" cy="381205"/>
          </a:xfrm>
        </p:grpSpPr>
        <p:cxnSp>
          <p:nvCxnSpPr>
            <p:cNvPr id="285" name="Google Shape;285;p27"/>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86" name="Google Shape;286;p27"/>
            <p:cNvGrpSpPr/>
            <p:nvPr/>
          </p:nvGrpSpPr>
          <p:grpSpPr>
            <a:xfrm flipH="1">
              <a:off x="8335406" y="4686813"/>
              <a:ext cx="190633" cy="381205"/>
              <a:chOff x="4289475" y="3514800"/>
              <a:chExt cx="302400" cy="604800"/>
            </a:xfrm>
          </p:grpSpPr>
          <p:sp>
            <p:nvSpPr>
              <p:cNvPr id="287" name="Google Shape;287;p27"/>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2">
    <p:spTree>
      <p:nvGrpSpPr>
        <p:cNvPr id="1" name="Shape 289"/>
        <p:cNvGrpSpPr/>
        <p:nvPr/>
      </p:nvGrpSpPr>
      <p:grpSpPr>
        <a:xfrm>
          <a:off x="0" y="0"/>
          <a:ext cx="0" cy="0"/>
          <a:chOff x="0" y="0"/>
          <a:chExt cx="0" cy="0"/>
        </a:xfrm>
      </p:grpSpPr>
      <p:sp>
        <p:nvSpPr>
          <p:cNvPr id="290" name="Google Shape;290;p28"/>
          <p:cNvSpPr txBox="1">
            <a:spLocks noGrp="1"/>
          </p:cNvSpPr>
          <p:nvPr>
            <p:ph type="ctrTitle"/>
          </p:nvPr>
        </p:nvSpPr>
        <p:spPr>
          <a:xfrm>
            <a:off x="4463387" y="537375"/>
            <a:ext cx="34608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1" name="Google Shape;291;p28"/>
          <p:cNvSpPr txBox="1">
            <a:spLocks noGrp="1"/>
          </p:cNvSpPr>
          <p:nvPr>
            <p:ph type="subTitle" idx="1"/>
          </p:nvPr>
        </p:nvSpPr>
        <p:spPr>
          <a:xfrm>
            <a:off x="4421537" y="1672875"/>
            <a:ext cx="3544500" cy="130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92" name="Google Shape;292;p28"/>
          <p:cNvSpPr txBox="1">
            <a:spLocks noGrp="1"/>
          </p:cNvSpPr>
          <p:nvPr>
            <p:ph type="subTitle" idx="2"/>
          </p:nvPr>
        </p:nvSpPr>
        <p:spPr>
          <a:xfrm>
            <a:off x="4463387" y="3667400"/>
            <a:ext cx="3460800" cy="304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3" name="Google Shape;293;p28"/>
          <p:cNvSpPr txBox="1"/>
          <p:nvPr/>
        </p:nvSpPr>
        <p:spPr>
          <a:xfrm>
            <a:off x="4087775" y="4039200"/>
            <a:ext cx="4212000" cy="564900"/>
          </a:xfrm>
          <a:prstGeom prst="rect">
            <a:avLst/>
          </a:prstGeom>
          <a:noFill/>
          <a:ln>
            <a:noFill/>
          </a:ln>
        </p:spPr>
        <p:txBody>
          <a:bodyPr spcFirstLastPara="1" wrap="square" lIns="182875" tIns="0" rIns="182875" bIns="0" anchor="b" anchorCtr="0">
            <a:noAutofit/>
          </a:bodyPr>
          <a:lstStyle/>
          <a:p>
            <a:pPr marL="0" lvl="0" indent="0" algn="ctr" rtl="0">
              <a:lnSpc>
                <a:spcPct val="100000"/>
              </a:lnSpc>
              <a:spcBef>
                <a:spcPts val="300"/>
              </a:spcBef>
              <a:spcAft>
                <a:spcPts val="0"/>
              </a:spcAft>
              <a:buNone/>
            </a:pPr>
            <a:r>
              <a:rPr lang="en" sz="900">
                <a:solidFill>
                  <a:schemeClr val="dk1"/>
                </a:solidFill>
                <a:latin typeface="Inter"/>
                <a:ea typeface="Inter"/>
                <a:cs typeface="Inter"/>
                <a:sym typeface="Inter"/>
              </a:rPr>
              <a:t>CREDITS: This presentation template was created by </a:t>
            </a:r>
            <a:r>
              <a:rPr lang="en" sz="900" b="1">
                <a:solidFill>
                  <a:schemeClr val="dk1"/>
                </a:solidFill>
                <a:uFill>
                  <a:noFill/>
                </a:uFill>
                <a:latin typeface="Inter"/>
                <a:ea typeface="Inter"/>
                <a:cs typeface="Inter"/>
                <a:sym typeface="Inter"/>
                <a:hlinkClick r:id="rId2">
                  <a:extLst>
                    <a:ext uri="{A12FA001-AC4F-418D-AE19-62706E023703}">
                      <ahyp:hlinkClr xmlns:ahyp="http://schemas.microsoft.com/office/drawing/2018/hyperlinkcolor" val="tx"/>
                    </a:ext>
                  </a:extLst>
                </a:hlinkClick>
              </a:rPr>
              <a:t>Slidesgo</a:t>
            </a:r>
            <a:r>
              <a:rPr lang="en" sz="900">
                <a:solidFill>
                  <a:schemeClr val="dk1"/>
                </a:solidFill>
                <a:latin typeface="Inter"/>
                <a:ea typeface="Inter"/>
                <a:cs typeface="Inter"/>
                <a:sym typeface="Inter"/>
              </a:rPr>
              <a:t>, and includes icons by </a:t>
            </a:r>
            <a:r>
              <a:rPr lang="en" sz="900" b="1">
                <a:solidFill>
                  <a:schemeClr val="dk1"/>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Flaticon</a:t>
            </a:r>
            <a:r>
              <a:rPr lang="en" sz="900">
                <a:solidFill>
                  <a:schemeClr val="dk1"/>
                </a:solidFill>
                <a:latin typeface="Inter"/>
                <a:ea typeface="Inter"/>
                <a:cs typeface="Inter"/>
                <a:sym typeface="Inter"/>
              </a:rPr>
              <a:t> and infographics &amp; images by </a:t>
            </a:r>
            <a:r>
              <a:rPr lang="en" sz="900" b="1">
                <a:solidFill>
                  <a:schemeClr val="dk1"/>
                </a:solidFill>
                <a:uFill>
                  <a:noFill/>
                </a:uFill>
                <a:latin typeface="Inter"/>
                <a:ea typeface="Inter"/>
                <a:cs typeface="Inter"/>
                <a:sym typeface="Inter"/>
                <a:hlinkClick r:id="rId4">
                  <a:extLst>
                    <a:ext uri="{A12FA001-AC4F-418D-AE19-62706E023703}">
                      <ahyp:hlinkClr xmlns:ahyp="http://schemas.microsoft.com/office/drawing/2018/hyperlinkcolor" val="tx"/>
                    </a:ext>
                  </a:extLst>
                </a:hlinkClick>
              </a:rPr>
              <a:t>Freepik</a:t>
            </a:r>
            <a:endParaRPr sz="900" b="1">
              <a:solidFill>
                <a:schemeClr val="dk1"/>
              </a:solidFill>
              <a:latin typeface="Inter"/>
              <a:ea typeface="Inter"/>
              <a:cs typeface="Inter"/>
              <a:sym typeface="Inter"/>
            </a:endParaRPr>
          </a:p>
        </p:txBody>
      </p:sp>
      <p:cxnSp>
        <p:nvCxnSpPr>
          <p:cNvPr id="294" name="Google Shape;294;p28"/>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295" name="Google Shape;295;p28"/>
          <p:cNvGrpSpPr/>
          <p:nvPr/>
        </p:nvGrpSpPr>
        <p:grpSpPr>
          <a:xfrm>
            <a:off x="7951400" y="4686813"/>
            <a:ext cx="574639" cy="381205"/>
            <a:chOff x="7951400" y="4686813"/>
            <a:chExt cx="574639" cy="381205"/>
          </a:xfrm>
        </p:grpSpPr>
        <p:cxnSp>
          <p:nvCxnSpPr>
            <p:cNvPr id="296" name="Google Shape;296;p28"/>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297" name="Google Shape;297;p28"/>
            <p:cNvGrpSpPr/>
            <p:nvPr/>
          </p:nvGrpSpPr>
          <p:grpSpPr>
            <a:xfrm flipH="1">
              <a:off x="8335406" y="4686813"/>
              <a:ext cx="190633" cy="381205"/>
              <a:chOff x="4289475" y="3514800"/>
              <a:chExt cx="302400" cy="604800"/>
            </a:xfrm>
          </p:grpSpPr>
          <p:sp>
            <p:nvSpPr>
              <p:cNvPr id="298" name="Google Shape;298;p28"/>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00"/>
        <p:cNvGrpSpPr/>
        <p:nvPr/>
      </p:nvGrpSpPr>
      <p:grpSpPr>
        <a:xfrm>
          <a:off x="0" y="0"/>
          <a:ext cx="0" cy="0"/>
          <a:chOff x="0" y="0"/>
          <a:chExt cx="0" cy="0"/>
        </a:xfrm>
      </p:grpSpPr>
      <p:cxnSp>
        <p:nvCxnSpPr>
          <p:cNvPr id="301" name="Google Shape;301;p29"/>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302" name="Google Shape;302;p29"/>
          <p:cNvGrpSpPr/>
          <p:nvPr/>
        </p:nvGrpSpPr>
        <p:grpSpPr>
          <a:xfrm>
            <a:off x="7951400" y="4686813"/>
            <a:ext cx="574639" cy="381205"/>
            <a:chOff x="7951400" y="4686813"/>
            <a:chExt cx="574639" cy="381205"/>
          </a:xfrm>
        </p:grpSpPr>
        <p:cxnSp>
          <p:nvCxnSpPr>
            <p:cNvPr id="303" name="Google Shape;303;p29"/>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304" name="Google Shape;304;p29"/>
            <p:cNvGrpSpPr/>
            <p:nvPr/>
          </p:nvGrpSpPr>
          <p:grpSpPr>
            <a:xfrm flipH="1">
              <a:off x="8335406" y="4686813"/>
              <a:ext cx="190633" cy="381205"/>
              <a:chOff x="4289475" y="3514800"/>
              <a:chExt cx="302400" cy="604800"/>
            </a:xfrm>
          </p:grpSpPr>
          <p:sp>
            <p:nvSpPr>
              <p:cNvPr id="305" name="Google Shape;305;p29"/>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07"/>
        <p:cNvGrpSpPr/>
        <p:nvPr/>
      </p:nvGrpSpPr>
      <p:grpSpPr>
        <a:xfrm>
          <a:off x="0" y="0"/>
          <a:ext cx="0" cy="0"/>
          <a:chOff x="0" y="0"/>
          <a:chExt cx="0" cy="0"/>
        </a:xfrm>
      </p:grpSpPr>
      <p:cxnSp>
        <p:nvCxnSpPr>
          <p:cNvPr id="308" name="Google Shape;308;p30"/>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309" name="Google Shape;309;p30"/>
          <p:cNvGrpSpPr/>
          <p:nvPr/>
        </p:nvGrpSpPr>
        <p:grpSpPr>
          <a:xfrm>
            <a:off x="7951400" y="4686813"/>
            <a:ext cx="574639" cy="381205"/>
            <a:chOff x="7951400" y="4686813"/>
            <a:chExt cx="574639" cy="381205"/>
          </a:xfrm>
        </p:grpSpPr>
        <p:cxnSp>
          <p:nvCxnSpPr>
            <p:cNvPr id="310" name="Google Shape;310;p30"/>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311" name="Google Shape;311;p30"/>
            <p:cNvGrpSpPr/>
            <p:nvPr/>
          </p:nvGrpSpPr>
          <p:grpSpPr>
            <a:xfrm flipH="1">
              <a:off x="8335406" y="4686813"/>
              <a:ext cx="190633" cy="381205"/>
              <a:chOff x="4289475" y="3514800"/>
              <a:chExt cx="302400" cy="604800"/>
            </a:xfrm>
          </p:grpSpPr>
          <p:sp>
            <p:nvSpPr>
              <p:cNvPr id="312" name="Google Shape;312;p30"/>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4" name="Google Shape;314;p30"/>
          <p:cNvGrpSpPr/>
          <p:nvPr/>
        </p:nvGrpSpPr>
        <p:grpSpPr>
          <a:xfrm rot="-3029062">
            <a:off x="4712249" y="1308312"/>
            <a:ext cx="4297043" cy="2874140"/>
            <a:chOff x="3733550" y="2264950"/>
            <a:chExt cx="3363050" cy="2249425"/>
          </a:xfrm>
        </p:grpSpPr>
        <p:sp>
          <p:nvSpPr>
            <p:cNvPr id="315" name="Google Shape;315;p30"/>
            <p:cNvSpPr/>
            <p:nvPr/>
          </p:nvSpPr>
          <p:spPr>
            <a:xfrm>
              <a:off x="4897725" y="2307150"/>
              <a:ext cx="64350" cy="80650"/>
            </a:xfrm>
            <a:custGeom>
              <a:avLst/>
              <a:gdLst/>
              <a:ahLst/>
              <a:cxnLst/>
              <a:rect l="l" t="t" r="r" b="b"/>
              <a:pathLst>
                <a:path w="2574" h="3226" extrusionOk="0">
                  <a:moveTo>
                    <a:pt x="2005" y="1"/>
                  </a:moveTo>
                  <a:lnTo>
                    <a:pt x="1521" y="117"/>
                  </a:lnTo>
                  <a:lnTo>
                    <a:pt x="1320" y="1755"/>
                  </a:lnTo>
                  <a:lnTo>
                    <a:pt x="485" y="335"/>
                  </a:lnTo>
                  <a:lnTo>
                    <a:pt x="0" y="452"/>
                  </a:lnTo>
                  <a:lnTo>
                    <a:pt x="568" y="3225"/>
                  </a:lnTo>
                  <a:lnTo>
                    <a:pt x="1053" y="3092"/>
                  </a:lnTo>
                  <a:lnTo>
                    <a:pt x="735" y="1504"/>
                  </a:lnTo>
                  <a:lnTo>
                    <a:pt x="1337" y="2557"/>
                  </a:lnTo>
                  <a:lnTo>
                    <a:pt x="1604" y="2490"/>
                  </a:lnTo>
                  <a:lnTo>
                    <a:pt x="1771" y="1304"/>
                  </a:lnTo>
                  <a:lnTo>
                    <a:pt x="2089" y="2891"/>
                  </a:lnTo>
                  <a:lnTo>
                    <a:pt x="2573" y="2791"/>
                  </a:lnTo>
                  <a:lnTo>
                    <a:pt x="2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16" name="Google Shape;316;p30"/>
            <p:cNvSpPr/>
            <p:nvPr/>
          </p:nvSpPr>
          <p:spPr>
            <a:xfrm>
              <a:off x="4972075" y="2300875"/>
              <a:ext cx="50150" cy="74800"/>
            </a:xfrm>
            <a:custGeom>
              <a:avLst/>
              <a:gdLst/>
              <a:ahLst/>
              <a:cxnLst/>
              <a:rect l="l" t="t" r="r" b="b"/>
              <a:pathLst>
                <a:path w="2006" h="2992" extrusionOk="0">
                  <a:moveTo>
                    <a:pt x="618" y="719"/>
                  </a:moveTo>
                  <a:lnTo>
                    <a:pt x="1053" y="1638"/>
                  </a:lnTo>
                  <a:lnTo>
                    <a:pt x="535" y="1722"/>
                  </a:lnTo>
                  <a:lnTo>
                    <a:pt x="618" y="719"/>
                  </a:lnTo>
                  <a:close/>
                  <a:moveTo>
                    <a:pt x="769" y="1"/>
                  </a:moveTo>
                  <a:lnTo>
                    <a:pt x="251" y="84"/>
                  </a:lnTo>
                  <a:lnTo>
                    <a:pt x="0" y="2992"/>
                  </a:lnTo>
                  <a:lnTo>
                    <a:pt x="0" y="2992"/>
                  </a:lnTo>
                  <a:lnTo>
                    <a:pt x="502" y="2908"/>
                  </a:lnTo>
                  <a:lnTo>
                    <a:pt x="552" y="2240"/>
                  </a:lnTo>
                  <a:lnTo>
                    <a:pt x="1203" y="2140"/>
                  </a:lnTo>
                  <a:lnTo>
                    <a:pt x="1504" y="2741"/>
                  </a:lnTo>
                  <a:lnTo>
                    <a:pt x="2005" y="2658"/>
                  </a:lnTo>
                  <a:lnTo>
                    <a:pt x="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17" name="Google Shape;317;p30"/>
            <p:cNvSpPr/>
            <p:nvPr/>
          </p:nvSpPr>
          <p:spPr>
            <a:xfrm>
              <a:off x="5021350" y="2288350"/>
              <a:ext cx="54325" cy="76900"/>
            </a:xfrm>
            <a:custGeom>
              <a:avLst/>
              <a:gdLst/>
              <a:ahLst/>
              <a:cxnLst/>
              <a:rect l="l" t="t" r="r" b="b"/>
              <a:pathLst>
                <a:path w="2173" h="3076" extrusionOk="0">
                  <a:moveTo>
                    <a:pt x="1755" y="1"/>
                  </a:moveTo>
                  <a:lnTo>
                    <a:pt x="1254" y="84"/>
                  </a:lnTo>
                  <a:lnTo>
                    <a:pt x="1505" y="1755"/>
                  </a:lnTo>
                  <a:lnTo>
                    <a:pt x="419" y="218"/>
                  </a:lnTo>
                  <a:lnTo>
                    <a:pt x="1" y="285"/>
                  </a:lnTo>
                  <a:lnTo>
                    <a:pt x="419" y="3075"/>
                  </a:lnTo>
                  <a:lnTo>
                    <a:pt x="920" y="2991"/>
                  </a:lnTo>
                  <a:lnTo>
                    <a:pt x="669" y="1321"/>
                  </a:lnTo>
                  <a:lnTo>
                    <a:pt x="1755" y="2875"/>
                  </a:lnTo>
                  <a:lnTo>
                    <a:pt x="2173" y="2808"/>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18" name="Google Shape;318;p30"/>
            <p:cNvSpPr/>
            <p:nvPr/>
          </p:nvSpPr>
          <p:spPr>
            <a:xfrm>
              <a:off x="5085275" y="2283350"/>
              <a:ext cx="50975" cy="73950"/>
            </a:xfrm>
            <a:custGeom>
              <a:avLst/>
              <a:gdLst/>
              <a:ahLst/>
              <a:cxnLst/>
              <a:rect l="l" t="t" r="r" b="b"/>
              <a:pathLst>
                <a:path w="2039" h="2958" extrusionOk="0">
                  <a:moveTo>
                    <a:pt x="769" y="702"/>
                  </a:moveTo>
                  <a:lnTo>
                    <a:pt x="1153" y="1638"/>
                  </a:lnTo>
                  <a:lnTo>
                    <a:pt x="618" y="1704"/>
                  </a:lnTo>
                  <a:lnTo>
                    <a:pt x="769" y="702"/>
                  </a:lnTo>
                  <a:close/>
                  <a:moveTo>
                    <a:pt x="936" y="0"/>
                  </a:moveTo>
                  <a:lnTo>
                    <a:pt x="401" y="67"/>
                  </a:lnTo>
                  <a:lnTo>
                    <a:pt x="0" y="2958"/>
                  </a:lnTo>
                  <a:lnTo>
                    <a:pt x="502" y="2907"/>
                  </a:lnTo>
                  <a:lnTo>
                    <a:pt x="602" y="2256"/>
                  </a:lnTo>
                  <a:lnTo>
                    <a:pt x="1270" y="2172"/>
                  </a:lnTo>
                  <a:lnTo>
                    <a:pt x="1521" y="2774"/>
                  </a:lnTo>
                  <a:lnTo>
                    <a:pt x="2039" y="2707"/>
                  </a:lnTo>
                  <a:lnTo>
                    <a:pt x="9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19" name="Google Shape;319;p30"/>
            <p:cNvSpPr/>
            <p:nvPr/>
          </p:nvSpPr>
          <p:spPr>
            <a:xfrm>
              <a:off x="5135825" y="2275500"/>
              <a:ext cx="50150" cy="73750"/>
            </a:xfrm>
            <a:custGeom>
              <a:avLst/>
              <a:gdLst/>
              <a:ahLst/>
              <a:cxnLst/>
              <a:rect l="l" t="t" r="r" b="b"/>
              <a:pathLst>
                <a:path w="2006" h="2950" extrusionOk="0">
                  <a:moveTo>
                    <a:pt x="1159" y="1"/>
                  </a:moveTo>
                  <a:cubicBezTo>
                    <a:pt x="1103" y="1"/>
                    <a:pt x="1044" y="5"/>
                    <a:pt x="986" y="13"/>
                  </a:cubicBezTo>
                  <a:cubicBezTo>
                    <a:pt x="635" y="64"/>
                    <a:pt x="384" y="214"/>
                    <a:pt x="217" y="498"/>
                  </a:cubicBezTo>
                  <a:cubicBezTo>
                    <a:pt x="50" y="799"/>
                    <a:pt x="0" y="1166"/>
                    <a:pt x="50" y="1634"/>
                  </a:cubicBezTo>
                  <a:cubicBezTo>
                    <a:pt x="84" y="2085"/>
                    <a:pt x="217" y="2419"/>
                    <a:pt x="418" y="2653"/>
                  </a:cubicBezTo>
                  <a:cubicBezTo>
                    <a:pt x="598" y="2848"/>
                    <a:pt x="814" y="2950"/>
                    <a:pt x="1073" y="2950"/>
                  </a:cubicBezTo>
                  <a:cubicBezTo>
                    <a:pt x="1126" y="2950"/>
                    <a:pt x="1180" y="2946"/>
                    <a:pt x="1236" y="2937"/>
                  </a:cubicBezTo>
                  <a:cubicBezTo>
                    <a:pt x="1420" y="2921"/>
                    <a:pt x="1571" y="2887"/>
                    <a:pt x="1738" y="2837"/>
                  </a:cubicBezTo>
                  <a:cubicBezTo>
                    <a:pt x="1855" y="2770"/>
                    <a:pt x="1938" y="2687"/>
                    <a:pt x="2005" y="2637"/>
                  </a:cubicBezTo>
                  <a:lnTo>
                    <a:pt x="1855" y="1233"/>
                  </a:lnTo>
                  <a:lnTo>
                    <a:pt x="1019" y="1317"/>
                  </a:lnTo>
                  <a:lnTo>
                    <a:pt x="1069" y="1751"/>
                  </a:lnTo>
                  <a:lnTo>
                    <a:pt x="1487" y="1718"/>
                  </a:lnTo>
                  <a:lnTo>
                    <a:pt x="1554" y="2236"/>
                  </a:lnTo>
                  <a:cubicBezTo>
                    <a:pt x="1437" y="2302"/>
                    <a:pt x="1337" y="2319"/>
                    <a:pt x="1220" y="2336"/>
                  </a:cubicBezTo>
                  <a:cubicBezTo>
                    <a:pt x="1189" y="2338"/>
                    <a:pt x="1159" y="2340"/>
                    <a:pt x="1131" y="2340"/>
                  </a:cubicBezTo>
                  <a:cubicBezTo>
                    <a:pt x="978" y="2340"/>
                    <a:pt x="867" y="2298"/>
                    <a:pt x="769" y="2185"/>
                  </a:cubicBezTo>
                  <a:cubicBezTo>
                    <a:pt x="668" y="2069"/>
                    <a:pt x="585" y="1851"/>
                    <a:pt x="568" y="1584"/>
                  </a:cubicBezTo>
                  <a:cubicBezTo>
                    <a:pt x="551" y="1267"/>
                    <a:pt x="568" y="1049"/>
                    <a:pt x="652" y="899"/>
                  </a:cubicBezTo>
                  <a:cubicBezTo>
                    <a:pt x="735" y="732"/>
                    <a:pt x="886" y="648"/>
                    <a:pt x="1086" y="632"/>
                  </a:cubicBezTo>
                  <a:lnTo>
                    <a:pt x="1387" y="632"/>
                  </a:lnTo>
                  <a:cubicBezTo>
                    <a:pt x="1487" y="632"/>
                    <a:pt x="1587" y="648"/>
                    <a:pt x="1671" y="682"/>
                  </a:cubicBezTo>
                  <a:lnTo>
                    <a:pt x="1604" y="80"/>
                  </a:lnTo>
                  <a:cubicBezTo>
                    <a:pt x="1504" y="64"/>
                    <a:pt x="1420" y="13"/>
                    <a:pt x="1320" y="13"/>
                  </a:cubicBezTo>
                  <a:cubicBezTo>
                    <a:pt x="1270" y="5"/>
                    <a:pt x="1216"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0" name="Google Shape;320;p30"/>
            <p:cNvSpPr/>
            <p:nvPr/>
          </p:nvSpPr>
          <p:spPr>
            <a:xfrm>
              <a:off x="5189275" y="2271225"/>
              <a:ext cx="41800" cy="73550"/>
            </a:xfrm>
            <a:custGeom>
              <a:avLst/>
              <a:gdLst/>
              <a:ahLst/>
              <a:cxnLst/>
              <a:rect l="l" t="t" r="r" b="b"/>
              <a:pathLst>
                <a:path w="1672" h="2942" extrusionOk="0">
                  <a:moveTo>
                    <a:pt x="1454" y="1"/>
                  </a:moveTo>
                  <a:lnTo>
                    <a:pt x="1" y="134"/>
                  </a:lnTo>
                  <a:lnTo>
                    <a:pt x="218" y="2941"/>
                  </a:lnTo>
                  <a:lnTo>
                    <a:pt x="1672" y="2808"/>
                  </a:lnTo>
                  <a:lnTo>
                    <a:pt x="1621" y="2256"/>
                  </a:lnTo>
                  <a:lnTo>
                    <a:pt x="669" y="2340"/>
                  </a:lnTo>
                  <a:lnTo>
                    <a:pt x="619" y="1755"/>
                  </a:lnTo>
                  <a:lnTo>
                    <a:pt x="1471" y="1688"/>
                  </a:lnTo>
                  <a:lnTo>
                    <a:pt x="1438" y="1153"/>
                  </a:lnTo>
                  <a:lnTo>
                    <a:pt x="586" y="1220"/>
                  </a:lnTo>
                  <a:lnTo>
                    <a:pt x="535" y="636"/>
                  </a:lnTo>
                  <a:lnTo>
                    <a:pt x="1504" y="552"/>
                  </a:lnTo>
                  <a:lnTo>
                    <a:pt x="1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1" name="Google Shape;321;p30"/>
            <p:cNvSpPr/>
            <p:nvPr/>
          </p:nvSpPr>
          <p:spPr>
            <a:xfrm>
              <a:off x="5236475" y="2267875"/>
              <a:ext cx="55175" cy="73550"/>
            </a:xfrm>
            <a:custGeom>
              <a:avLst/>
              <a:gdLst/>
              <a:ahLst/>
              <a:cxnLst/>
              <a:rect l="l" t="t" r="r" b="b"/>
              <a:pathLst>
                <a:path w="2207" h="2942" extrusionOk="0">
                  <a:moveTo>
                    <a:pt x="2039" y="1"/>
                  </a:moveTo>
                  <a:lnTo>
                    <a:pt x="1555" y="34"/>
                  </a:lnTo>
                  <a:lnTo>
                    <a:pt x="1120" y="1622"/>
                  </a:lnTo>
                  <a:lnTo>
                    <a:pt x="485" y="101"/>
                  </a:lnTo>
                  <a:lnTo>
                    <a:pt x="1" y="118"/>
                  </a:lnTo>
                  <a:lnTo>
                    <a:pt x="168" y="2942"/>
                  </a:lnTo>
                  <a:lnTo>
                    <a:pt x="652" y="2942"/>
                  </a:lnTo>
                  <a:lnTo>
                    <a:pt x="552" y="1304"/>
                  </a:lnTo>
                  <a:lnTo>
                    <a:pt x="1003" y="2407"/>
                  </a:lnTo>
                  <a:lnTo>
                    <a:pt x="1287" y="2390"/>
                  </a:lnTo>
                  <a:lnTo>
                    <a:pt x="1588" y="1221"/>
                  </a:lnTo>
                  <a:lnTo>
                    <a:pt x="1705" y="2858"/>
                  </a:lnTo>
                  <a:lnTo>
                    <a:pt x="2206" y="2825"/>
                  </a:lnTo>
                  <a:lnTo>
                    <a:pt x="2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2" name="Google Shape;322;p30"/>
            <p:cNvSpPr/>
            <p:nvPr/>
          </p:nvSpPr>
          <p:spPr>
            <a:xfrm>
              <a:off x="5300800" y="2265375"/>
              <a:ext cx="39300" cy="72300"/>
            </a:xfrm>
            <a:custGeom>
              <a:avLst/>
              <a:gdLst/>
              <a:ahLst/>
              <a:cxnLst/>
              <a:rect l="l" t="t" r="r" b="b"/>
              <a:pathLst>
                <a:path w="1572" h="2892" extrusionOk="0">
                  <a:moveTo>
                    <a:pt x="1471" y="1"/>
                  </a:moveTo>
                  <a:lnTo>
                    <a:pt x="1" y="68"/>
                  </a:lnTo>
                  <a:lnTo>
                    <a:pt x="101" y="2891"/>
                  </a:lnTo>
                  <a:lnTo>
                    <a:pt x="1572" y="2808"/>
                  </a:lnTo>
                  <a:lnTo>
                    <a:pt x="1555" y="2256"/>
                  </a:lnTo>
                  <a:lnTo>
                    <a:pt x="586" y="2306"/>
                  </a:lnTo>
                  <a:lnTo>
                    <a:pt x="569" y="1722"/>
                  </a:lnTo>
                  <a:lnTo>
                    <a:pt x="1421" y="1672"/>
                  </a:lnTo>
                  <a:lnTo>
                    <a:pt x="1404" y="1137"/>
                  </a:lnTo>
                  <a:lnTo>
                    <a:pt x="552" y="1170"/>
                  </a:lnTo>
                  <a:lnTo>
                    <a:pt x="519" y="585"/>
                  </a:lnTo>
                  <a:lnTo>
                    <a:pt x="1488" y="552"/>
                  </a:ln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3" name="Google Shape;323;p30"/>
            <p:cNvSpPr/>
            <p:nvPr/>
          </p:nvSpPr>
          <p:spPr>
            <a:xfrm>
              <a:off x="5348425" y="2264950"/>
              <a:ext cx="45550" cy="71050"/>
            </a:xfrm>
            <a:custGeom>
              <a:avLst/>
              <a:gdLst/>
              <a:ahLst/>
              <a:cxnLst/>
              <a:rect l="l" t="t" r="r" b="b"/>
              <a:pathLst>
                <a:path w="1822" h="2842" extrusionOk="0">
                  <a:moveTo>
                    <a:pt x="1271" y="1"/>
                  </a:moveTo>
                  <a:lnTo>
                    <a:pt x="1287" y="1689"/>
                  </a:lnTo>
                  <a:lnTo>
                    <a:pt x="418" y="18"/>
                  </a:lnTo>
                  <a:lnTo>
                    <a:pt x="1" y="18"/>
                  </a:lnTo>
                  <a:lnTo>
                    <a:pt x="34" y="2841"/>
                  </a:lnTo>
                  <a:lnTo>
                    <a:pt x="519" y="2841"/>
                  </a:lnTo>
                  <a:lnTo>
                    <a:pt x="502" y="1154"/>
                  </a:lnTo>
                  <a:lnTo>
                    <a:pt x="1371" y="2825"/>
                  </a:lnTo>
                  <a:lnTo>
                    <a:pt x="1822" y="2825"/>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4" name="Google Shape;324;p30"/>
            <p:cNvSpPr/>
            <p:nvPr/>
          </p:nvSpPr>
          <p:spPr>
            <a:xfrm>
              <a:off x="5402725" y="2264950"/>
              <a:ext cx="41800" cy="71050"/>
            </a:xfrm>
            <a:custGeom>
              <a:avLst/>
              <a:gdLst/>
              <a:ahLst/>
              <a:cxnLst/>
              <a:rect l="l" t="t" r="r" b="b"/>
              <a:pathLst>
                <a:path w="1672" h="2842" extrusionOk="0">
                  <a:moveTo>
                    <a:pt x="1" y="1"/>
                  </a:moveTo>
                  <a:lnTo>
                    <a:pt x="1" y="552"/>
                  </a:lnTo>
                  <a:lnTo>
                    <a:pt x="586" y="552"/>
                  </a:lnTo>
                  <a:lnTo>
                    <a:pt x="569" y="2825"/>
                  </a:lnTo>
                  <a:lnTo>
                    <a:pt x="1070" y="2841"/>
                  </a:lnTo>
                  <a:lnTo>
                    <a:pt x="1087" y="569"/>
                  </a:lnTo>
                  <a:lnTo>
                    <a:pt x="1672" y="569"/>
                  </a:lnTo>
                  <a:lnTo>
                    <a:pt x="1672" y="1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5" name="Google Shape;325;p30"/>
            <p:cNvSpPr/>
            <p:nvPr/>
          </p:nvSpPr>
          <p:spPr>
            <a:xfrm>
              <a:off x="5472500" y="2265375"/>
              <a:ext cx="53900" cy="72700"/>
            </a:xfrm>
            <a:custGeom>
              <a:avLst/>
              <a:gdLst/>
              <a:ahLst/>
              <a:cxnLst/>
              <a:rect l="l" t="t" r="r" b="b"/>
              <a:pathLst>
                <a:path w="2156" h="2908" extrusionOk="0">
                  <a:moveTo>
                    <a:pt x="117" y="1"/>
                  </a:moveTo>
                  <a:lnTo>
                    <a:pt x="0" y="2824"/>
                  </a:lnTo>
                  <a:lnTo>
                    <a:pt x="485" y="2875"/>
                  </a:lnTo>
                  <a:lnTo>
                    <a:pt x="552" y="1237"/>
                  </a:lnTo>
                  <a:lnTo>
                    <a:pt x="902" y="2390"/>
                  </a:lnTo>
                  <a:lnTo>
                    <a:pt x="1170" y="2390"/>
                  </a:lnTo>
                  <a:lnTo>
                    <a:pt x="1604" y="1254"/>
                  </a:lnTo>
                  <a:lnTo>
                    <a:pt x="1554" y="2891"/>
                  </a:lnTo>
                  <a:lnTo>
                    <a:pt x="2055" y="2908"/>
                  </a:lnTo>
                  <a:lnTo>
                    <a:pt x="2156" y="84"/>
                  </a:lnTo>
                  <a:lnTo>
                    <a:pt x="1671" y="68"/>
                  </a:lnTo>
                  <a:lnTo>
                    <a:pt x="1086" y="1621"/>
                  </a:lnTo>
                  <a:lnTo>
                    <a:pt x="618" y="34"/>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6" name="Google Shape;326;p30"/>
            <p:cNvSpPr/>
            <p:nvPr/>
          </p:nvSpPr>
          <p:spPr>
            <a:xfrm>
              <a:off x="5535975" y="2267475"/>
              <a:ext cx="40550" cy="72275"/>
            </a:xfrm>
            <a:custGeom>
              <a:avLst/>
              <a:gdLst/>
              <a:ahLst/>
              <a:cxnLst/>
              <a:rect l="l" t="t" r="r" b="b"/>
              <a:pathLst>
                <a:path w="1622" h="2891" extrusionOk="0">
                  <a:moveTo>
                    <a:pt x="168" y="0"/>
                  </a:moveTo>
                  <a:lnTo>
                    <a:pt x="1" y="2824"/>
                  </a:lnTo>
                  <a:lnTo>
                    <a:pt x="1471" y="2891"/>
                  </a:lnTo>
                  <a:lnTo>
                    <a:pt x="1488" y="2339"/>
                  </a:lnTo>
                  <a:lnTo>
                    <a:pt x="536" y="2289"/>
                  </a:lnTo>
                  <a:lnTo>
                    <a:pt x="569" y="1704"/>
                  </a:lnTo>
                  <a:lnTo>
                    <a:pt x="1438" y="1738"/>
                  </a:lnTo>
                  <a:lnTo>
                    <a:pt x="1454" y="1203"/>
                  </a:lnTo>
                  <a:lnTo>
                    <a:pt x="602" y="1153"/>
                  </a:lnTo>
                  <a:lnTo>
                    <a:pt x="636" y="568"/>
                  </a:lnTo>
                  <a:lnTo>
                    <a:pt x="1605" y="635"/>
                  </a:lnTo>
                  <a:lnTo>
                    <a:pt x="1622" y="84"/>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7" name="Google Shape;327;p30"/>
            <p:cNvSpPr/>
            <p:nvPr/>
          </p:nvSpPr>
          <p:spPr>
            <a:xfrm>
              <a:off x="5581100" y="2270400"/>
              <a:ext cx="41800" cy="72275"/>
            </a:xfrm>
            <a:custGeom>
              <a:avLst/>
              <a:gdLst/>
              <a:ahLst/>
              <a:cxnLst/>
              <a:rect l="l" t="t" r="r" b="b"/>
              <a:pathLst>
                <a:path w="1672" h="2891" extrusionOk="0">
                  <a:moveTo>
                    <a:pt x="218" y="0"/>
                  </a:moveTo>
                  <a:lnTo>
                    <a:pt x="0" y="2807"/>
                  </a:lnTo>
                  <a:lnTo>
                    <a:pt x="1471" y="2891"/>
                  </a:lnTo>
                  <a:lnTo>
                    <a:pt x="1504" y="2356"/>
                  </a:lnTo>
                  <a:lnTo>
                    <a:pt x="552" y="2289"/>
                  </a:lnTo>
                  <a:lnTo>
                    <a:pt x="585" y="1704"/>
                  </a:lnTo>
                  <a:lnTo>
                    <a:pt x="1437" y="1771"/>
                  </a:lnTo>
                  <a:lnTo>
                    <a:pt x="1487" y="1220"/>
                  </a:lnTo>
                  <a:lnTo>
                    <a:pt x="635" y="1170"/>
                  </a:lnTo>
                  <a:lnTo>
                    <a:pt x="669" y="585"/>
                  </a:lnTo>
                  <a:lnTo>
                    <a:pt x="1638" y="635"/>
                  </a:lnTo>
                  <a:lnTo>
                    <a:pt x="1671" y="10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8" name="Google Shape;328;p30"/>
            <p:cNvSpPr/>
            <p:nvPr/>
          </p:nvSpPr>
          <p:spPr>
            <a:xfrm>
              <a:off x="5629975" y="2273325"/>
              <a:ext cx="42200" cy="72700"/>
            </a:xfrm>
            <a:custGeom>
              <a:avLst/>
              <a:gdLst/>
              <a:ahLst/>
              <a:cxnLst/>
              <a:rect l="l" t="t" r="r" b="b"/>
              <a:pathLst>
                <a:path w="1688" h="2908" extrusionOk="0">
                  <a:moveTo>
                    <a:pt x="34" y="0"/>
                  </a:moveTo>
                  <a:lnTo>
                    <a:pt x="0" y="552"/>
                  </a:lnTo>
                  <a:lnTo>
                    <a:pt x="585" y="602"/>
                  </a:lnTo>
                  <a:lnTo>
                    <a:pt x="368" y="2874"/>
                  </a:lnTo>
                  <a:lnTo>
                    <a:pt x="852" y="2907"/>
                  </a:lnTo>
                  <a:lnTo>
                    <a:pt x="1053" y="618"/>
                  </a:lnTo>
                  <a:lnTo>
                    <a:pt x="1638" y="685"/>
                  </a:lnTo>
                  <a:lnTo>
                    <a:pt x="1688" y="151"/>
                  </a:ln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29" name="Google Shape;329;p30"/>
            <p:cNvSpPr/>
            <p:nvPr/>
          </p:nvSpPr>
          <p:spPr>
            <a:xfrm>
              <a:off x="5674675" y="2279175"/>
              <a:ext cx="20475" cy="71450"/>
            </a:xfrm>
            <a:custGeom>
              <a:avLst/>
              <a:gdLst/>
              <a:ahLst/>
              <a:cxnLst/>
              <a:rect l="l" t="t" r="r" b="b"/>
              <a:pathLst>
                <a:path w="819" h="2858" extrusionOk="0">
                  <a:moveTo>
                    <a:pt x="318" y="0"/>
                  </a:moveTo>
                  <a:lnTo>
                    <a:pt x="0" y="2790"/>
                  </a:lnTo>
                  <a:lnTo>
                    <a:pt x="501" y="2857"/>
                  </a:lnTo>
                  <a:lnTo>
                    <a:pt x="819" y="67"/>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0" name="Google Shape;330;p30"/>
            <p:cNvSpPr/>
            <p:nvPr/>
          </p:nvSpPr>
          <p:spPr>
            <a:xfrm>
              <a:off x="5698050" y="2281675"/>
              <a:ext cx="53075" cy="75625"/>
            </a:xfrm>
            <a:custGeom>
              <a:avLst/>
              <a:gdLst/>
              <a:ahLst/>
              <a:cxnLst/>
              <a:rect l="l" t="t" r="r" b="b"/>
              <a:pathLst>
                <a:path w="2123" h="3025" extrusionOk="0">
                  <a:moveTo>
                    <a:pt x="368" y="0"/>
                  </a:moveTo>
                  <a:lnTo>
                    <a:pt x="1" y="2807"/>
                  </a:lnTo>
                  <a:lnTo>
                    <a:pt x="502" y="2857"/>
                  </a:lnTo>
                  <a:lnTo>
                    <a:pt x="719" y="1187"/>
                  </a:lnTo>
                  <a:lnTo>
                    <a:pt x="1337" y="2974"/>
                  </a:lnTo>
                  <a:lnTo>
                    <a:pt x="1755" y="3025"/>
                  </a:lnTo>
                  <a:lnTo>
                    <a:pt x="2123" y="234"/>
                  </a:lnTo>
                  <a:lnTo>
                    <a:pt x="1621" y="167"/>
                  </a:lnTo>
                  <a:lnTo>
                    <a:pt x="1404" y="1838"/>
                  </a:lnTo>
                  <a:lnTo>
                    <a:pt x="786" y="67"/>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1" name="Google Shape;331;p30"/>
            <p:cNvSpPr/>
            <p:nvPr/>
          </p:nvSpPr>
          <p:spPr>
            <a:xfrm>
              <a:off x="5754875" y="2291350"/>
              <a:ext cx="49300" cy="72450"/>
            </a:xfrm>
            <a:custGeom>
              <a:avLst/>
              <a:gdLst/>
              <a:ahLst/>
              <a:cxnLst/>
              <a:rect l="l" t="t" r="r" b="b"/>
              <a:pathLst>
                <a:path w="1972" h="2898" extrusionOk="0">
                  <a:moveTo>
                    <a:pt x="1199" y="0"/>
                  </a:moveTo>
                  <a:cubicBezTo>
                    <a:pt x="933" y="0"/>
                    <a:pt x="712" y="91"/>
                    <a:pt x="535" y="282"/>
                  </a:cubicBezTo>
                  <a:cubicBezTo>
                    <a:pt x="301" y="516"/>
                    <a:pt x="150" y="866"/>
                    <a:pt x="100" y="1318"/>
                  </a:cubicBezTo>
                  <a:cubicBezTo>
                    <a:pt x="0" y="1769"/>
                    <a:pt x="50" y="2120"/>
                    <a:pt x="201" y="2387"/>
                  </a:cubicBezTo>
                  <a:cubicBezTo>
                    <a:pt x="351" y="2671"/>
                    <a:pt x="602" y="2838"/>
                    <a:pt x="936" y="2871"/>
                  </a:cubicBezTo>
                  <a:cubicBezTo>
                    <a:pt x="1001" y="2891"/>
                    <a:pt x="1064" y="2898"/>
                    <a:pt x="1125" y="2898"/>
                  </a:cubicBezTo>
                  <a:cubicBezTo>
                    <a:pt x="1218" y="2898"/>
                    <a:pt x="1306" y="2882"/>
                    <a:pt x="1387" y="2871"/>
                  </a:cubicBezTo>
                  <a:cubicBezTo>
                    <a:pt x="1504" y="2855"/>
                    <a:pt x="1621" y="2805"/>
                    <a:pt x="1704" y="2738"/>
                  </a:cubicBezTo>
                  <a:lnTo>
                    <a:pt x="1905" y="1368"/>
                  </a:lnTo>
                  <a:lnTo>
                    <a:pt x="1069" y="1234"/>
                  </a:lnTo>
                  <a:lnTo>
                    <a:pt x="1003" y="1685"/>
                  </a:lnTo>
                  <a:lnTo>
                    <a:pt x="1420" y="1735"/>
                  </a:lnTo>
                  <a:lnTo>
                    <a:pt x="1337" y="2270"/>
                  </a:lnTo>
                  <a:cubicBezTo>
                    <a:pt x="1278" y="2290"/>
                    <a:pt x="1219" y="2298"/>
                    <a:pt x="1154" y="2298"/>
                  </a:cubicBezTo>
                  <a:cubicBezTo>
                    <a:pt x="1108" y="2298"/>
                    <a:pt x="1058" y="2294"/>
                    <a:pt x="1003" y="2287"/>
                  </a:cubicBezTo>
                  <a:cubicBezTo>
                    <a:pt x="819" y="2270"/>
                    <a:pt x="702" y="2186"/>
                    <a:pt x="635" y="2036"/>
                  </a:cubicBezTo>
                  <a:cubicBezTo>
                    <a:pt x="568" y="1886"/>
                    <a:pt x="552" y="1685"/>
                    <a:pt x="585" y="1401"/>
                  </a:cubicBezTo>
                  <a:cubicBezTo>
                    <a:pt x="635" y="1100"/>
                    <a:pt x="719" y="883"/>
                    <a:pt x="836" y="766"/>
                  </a:cubicBezTo>
                  <a:cubicBezTo>
                    <a:pt x="939" y="663"/>
                    <a:pt x="1063" y="599"/>
                    <a:pt x="1206" y="599"/>
                  </a:cubicBezTo>
                  <a:cubicBezTo>
                    <a:pt x="1248" y="599"/>
                    <a:pt x="1292" y="605"/>
                    <a:pt x="1337" y="616"/>
                  </a:cubicBezTo>
                  <a:cubicBezTo>
                    <a:pt x="1454" y="616"/>
                    <a:pt x="1554" y="633"/>
                    <a:pt x="1638" y="683"/>
                  </a:cubicBezTo>
                  <a:cubicBezTo>
                    <a:pt x="1721" y="716"/>
                    <a:pt x="1805" y="766"/>
                    <a:pt x="1888" y="816"/>
                  </a:cubicBezTo>
                  <a:lnTo>
                    <a:pt x="1972" y="215"/>
                  </a:lnTo>
                  <a:cubicBezTo>
                    <a:pt x="1888" y="181"/>
                    <a:pt x="1788" y="131"/>
                    <a:pt x="1704" y="98"/>
                  </a:cubicBezTo>
                  <a:cubicBezTo>
                    <a:pt x="1621" y="48"/>
                    <a:pt x="1504" y="31"/>
                    <a:pt x="1387" y="14"/>
                  </a:cubicBezTo>
                  <a:cubicBezTo>
                    <a:pt x="1322" y="5"/>
                    <a:pt x="1259"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2" name="Google Shape;332;p30"/>
            <p:cNvSpPr/>
            <p:nvPr/>
          </p:nvSpPr>
          <p:spPr>
            <a:xfrm>
              <a:off x="5826300" y="2300475"/>
              <a:ext cx="50150" cy="71450"/>
            </a:xfrm>
            <a:custGeom>
              <a:avLst/>
              <a:gdLst/>
              <a:ahLst/>
              <a:cxnLst/>
              <a:rect l="l" t="t" r="r" b="b"/>
              <a:pathLst>
                <a:path w="2006" h="2858" extrusionOk="0">
                  <a:moveTo>
                    <a:pt x="869" y="602"/>
                  </a:moveTo>
                  <a:lnTo>
                    <a:pt x="1253" y="669"/>
                  </a:lnTo>
                  <a:cubicBezTo>
                    <a:pt x="1354" y="685"/>
                    <a:pt x="1421" y="752"/>
                    <a:pt x="1454" y="836"/>
                  </a:cubicBezTo>
                  <a:cubicBezTo>
                    <a:pt x="1487" y="936"/>
                    <a:pt x="1487" y="1053"/>
                    <a:pt x="1471" y="1186"/>
                  </a:cubicBezTo>
                  <a:cubicBezTo>
                    <a:pt x="1454" y="1337"/>
                    <a:pt x="1421" y="1420"/>
                    <a:pt x="1354" y="1504"/>
                  </a:cubicBezTo>
                  <a:cubicBezTo>
                    <a:pt x="1302" y="1569"/>
                    <a:pt x="1240" y="1593"/>
                    <a:pt x="1168" y="1593"/>
                  </a:cubicBezTo>
                  <a:cubicBezTo>
                    <a:pt x="1147" y="1593"/>
                    <a:pt x="1126" y="1591"/>
                    <a:pt x="1103" y="1588"/>
                  </a:cubicBezTo>
                  <a:lnTo>
                    <a:pt x="752" y="1521"/>
                  </a:lnTo>
                  <a:lnTo>
                    <a:pt x="869" y="602"/>
                  </a:lnTo>
                  <a:close/>
                  <a:moveTo>
                    <a:pt x="502" y="0"/>
                  </a:moveTo>
                  <a:lnTo>
                    <a:pt x="0" y="2774"/>
                  </a:lnTo>
                  <a:lnTo>
                    <a:pt x="468" y="2857"/>
                  </a:lnTo>
                  <a:lnTo>
                    <a:pt x="619" y="2055"/>
                  </a:lnTo>
                  <a:lnTo>
                    <a:pt x="1086" y="2139"/>
                  </a:lnTo>
                  <a:cubicBezTo>
                    <a:pt x="1118" y="2143"/>
                    <a:pt x="1149" y="2145"/>
                    <a:pt x="1181" y="2145"/>
                  </a:cubicBezTo>
                  <a:cubicBezTo>
                    <a:pt x="1282" y="2145"/>
                    <a:pt x="1381" y="2123"/>
                    <a:pt x="1471" y="2072"/>
                  </a:cubicBezTo>
                  <a:cubicBezTo>
                    <a:pt x="1604" y="2005"/>
                    <a:pt x="1705" y="1922"/>
                    <a:pt x="1788" y="1771"/>
                  </a:cubicBezTo>
                  <a:cubicBezTo>
                    <a:pt x="1872" y="1654"/>
                    <a:pt x="1922" y="1487"/>
                    <a:pt x="1955" y="1303"/>
                  </a:cubicBezTo>
                  <a:cubicBezTo>
                    <a:pt x="2005" y="1103"/>
                    <a:pt x="2005" y="936"/>
                    <a:pt x="1972" y="769"/>
                  </a:cubicBezTo>
                  <a:cubicBezTo>
                    <a:pt x="1955" y="602"/>
                    <a:pt x="1888" y="485"/>
                    <a:pt x="1805" y="384"/>
                  </a:cubicBezTo>
                  <a:cubicBezTo>
                    <a:pt x="1721" y="268"/>
                    <a:pt x="1604" y="184"/>
                    <a:pt x="1454" y="167"/>
                  </a:cubicBez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3" name="Google Shape;333;p30"/>
            <p:cNvSpPr/>
            <p:nvPr/>
          </p:nvSpPr>
          <p:spPr>
            <a:xfrm>
              <a:off x="5875575" y="2310075"/>
              <a:ext cx="52250" cy="77300"/>
            </a:xfrm>
            <a:custGeom>
              <a:avLst/>
              <a:gdLst/>
              <a:ahLst/>
              <a:cxnLst/>
              <a:rect l="l" t="t" r="r" b="b"/>
              <a:pathLst>
                <a:path w="2090" h="3092" extrusionOk="0">
                  <a:moveTo>
                    <a:pt x="970" y="619"/>
                  </a:moveTo>
                  <a:lnTo>
                    <a:pt x="1338" y="702"/>
                  </a:lnTo>
                  <a:cubicBezTo>
                    <a:pt x="1538" y="752"/>
                    <a:pt x="1588" y="919"/>
                    <a:pt x="1538" y="1187"/>
                  </a:cubicBezTo>
                  <a:cubicBezTo>
                    <a:pt x="1488" y="1337"/>
                    <a:pt x="1455" y="1404"/>
                    <a:pt x="1388" y="1471"/>
                  </a:cubicBezTo>
                  <a:cubicBezTo>
                    <a:pt x="1324" y="1522"/>
                    <a:pt x="1270" y="1544"/>
                    <a:pt x="1203" y="1544"/>
                  </a:cubicBezTo>
                  <a:cubicBezTo>
                    <a:pt x="1183" y="1544"/>
                    <a:pt x="1161" y="1542"/>
                    <a:pt x="1137" y="1538"/>
                  </a:cubicBezTo>
                  <a:lnTo>
                    <a:pt x="786" y="1454"/>
                  </a:lnTo>
                  <a:lnTo>
                    <a:pt x="970" y="619"/>
                  </a:lnTo>
                  <a:close/>
                  <a:moveTo>
                    <a:pt x="569" y="0"/>
                  </a:moveTo>
                  <a:lnTo>
                    <a:pt x="1" y="2757"/>
                  </a:lnTo>
                  <a:lnTo>
                    <a:pt x="485" y="2858"/>
                  </a:lnTo>
                  <a:lnTo>
                    <a:pt x="669" y="1972"/>
                  </a:lnTo>
                  <a:lnTo>
                    <a:pt x="903" y="2022"/>
                  </a:lnTo>
                  <a:cubicBezTo>
                    <a:pt x="953" y="2022"/>
                    <a:pt x="987" y="2039"/>
                    <a:pt x="1003" y="2089"/>
                  </a:cubicBezTo>
                  <a:cubicBezTo>
                    <a:pt x="1037" y="2122"/>
                    <a:pt x="1054" y="2173"/>
                    <a:pt x="1054" y="2223"/>
                  </a:cubicBezTo>
                  <a:lnTo>
                    <a:pt x="1137" y="2975"/>
                  </a:lnTo>
                  <a:lnTo>
                    <a:pt x="1638" y="3092"/>
                  </a:lnTo>
                  <a:lnTo>
                    <a:pt x="1555" y="2290"/>
                  </a:lnTo>
                  <a:cubicBezTo>
                    <a:pt x="1555" y="2223"/>
                    <a:pt x="1538" y="2173"/>
                    <a:pt x="1538" y="2122"/>
                  </a:cubicBezTo>
                  <a:cubicBezTo>
                    <a:pt x="1538" y="2072"/>
                    <a:pt x="1505" y="2039"/>
                    <a:pt x="1488" y="2006"/>
                  </a:cubicBezTo>
                  <a:cubicBezTo>
                    <a:pt x="1622" y="1955"/>
                    <a:pt x="1722" y="1872"/>
                    <a:pt x="1822" y="1755"/>
                  </a:cubicBezTo>
                  <a:cubicBezTo>
                    <a:pt x="1922" y="1621"/>
                    <a:pt x="1989" y="1471"/>
                    <a:pt x="2039" y="1287"/>
                  </a:cubicBezTo>
                  <a:cubicBezTo>
                    <a:pt x="2089" y="1003"/>
                    <a:pt x="2089" y="752"/>
                    <a:pt x="2006" y="552"/>
                  </a:cubicBezTo>
                  <a:cubicBezTo>
                    <a:pt x="1922" y="368"/>
                    <a:pt x="1789" y="251"/>
                    <a:pt x="1555" y="201"/>
                  </a:cubicBezTo>
                  <a:lnTo>
                    <a:pt x="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4" name="Google Shape;334;p30"/>
            <p:cNvSpPr/>
            <p:nvPr/>
          </p:nvSpPr>
          <p:spPr>
            <a:xfrm>
              <a:off x="5926550" y="2320925"/>
              <a:ext cx="51400" cy="77300"/>
            </a:xfrm>
            <a:custGeom>
              <a:avLst/>
              <a:gdLst/>
              <a:ahLst/>
              <a:cxnLst/>
              <a:rect l="l" t="t" r="r" b="b"/>
              <a:pathLst>
                <a:path w="2056" h="3092" extrusionOk="0">
                  <a:moveTo>
                    <a:pt x="619" y="1"/>
                  </a:moveTo>
                  <a:lnTo>
                    <a:pt x="0" y="2758"/>
                  </a:lnTo>
                  <a:lnTo>
                    <a:pt x="1437" y="3092"/>
                  </a:lnTo>
                  <a:lnTo>
                    <a:pt x="1554" y="2574"/>
                  </a:lnTo>
                  <a:lnTo>
                    <a:pt x="619" y="2357"/>
                  </a:lnTo>
                  <a:lnTo>
                    <a:pt x="752" y="1772"/>
                  </a:lnTo>
                  <a:lnTo>
                    <a:pt x="1588" y="1956"/>
                  </a:lnTo>
                  <a:lnTo>
                    <a:pt x="1705" y="1421"/>
                  </a:lnTo>
                  <a:lnTo>
                    <a:pt x="869" y="1237"/>
                  </a:lnTo>
                  <a:lnTo>
                    <a:pt x="1003" y="653"/>
                  </a:lnTo>
                  <a:lnTo>
                    <a:pt x="1939" y="853"/>
                  </a:lnTo>
                  <a:lnTo>
                    <a:pt x="2055" y="335"/>
                  </a:lnTo>
                  <a:lnTo>
                    <a:pt x="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5" name="Google Shape;335;p30"/>
            <p:cNvSpPr/>
            <p:nvPr/>
          </p:nvSpPr>
          <p:spPr>
            <a:xfrm>
              <a:off x="5971250" y="2334125"/>
              <a:ext cx="49300" cy="71900"/>
            </a:xfrm>
            <a:custGeom>
              <a:avLst/>
              <a:gdLst/>
              <a:ahLst/>
              <a:cxnLst/>
              <a:rect l="l" t="t" r="r" b="b"/>
              <a:pathLst>
                <a:path w="1972" h="2876" extrusionOk="0">
                  <a:moveTo>
                    <a:pt x="1143" y="1"/>
                  </a:moveTo>
                  <a:cubicBezTo>
                    <a:pt x="1015" y="1"/>
                    <a:pt x="902" y="31"/>
                    <a:pt x="802" y="91"/>
                  </a:cubicBezTo>
                  <a:cubicBezTo>
                    <a:pt x="635" y="208"/>
                    <a:pt x="501" y="392"/>
                    <a:pt x="435" y="643"/>
                  </a:cubicBezTo>
                  <a:cubicBezTo>
                    <a:pt x="401" y="793"/>
                    <a:pt x="401" y="910"/>
                    <a:pt x="401" y="1010"/>
                  </a:cubicBezTo>
                  <a:cubicBezTo>
                    <a:pt x="401" y="1127"/>
                    <a:pt x="435" y="1227"/>
                    <a:pt x="501" y="1311"/>
                  </a:cubicBezTo>
                  <a:cubicBezTo>
                    <a:pt x="568" y="1394"/>
                    <a:pt x="652" y="1495"/>
                    <a:pt x="769" y="1578"/>
                  </a:cubicBezTo>
                  <a:cubicBezTo>
                    <a:pt x="886" y="1662"/>
                    <a:pt x="936" y="1729"/>
                    <a:pt x="1003" y="1762"/>
                  </a:cubicBezTo>
                  <a:cubicBezTo>
                    <a:pt x="1053" y="1812"/>
                    <a:pt x="1086" y="1879"/>
                    <a:pt x="1103" y="1912"/>
                  </a:cubicBezTo>
                  <a:cubicBezTo>
                    <a:pt x="1136" y="1979"/>
                    <a:pt x="1136" y="2046"/>
                    <a:pt x="1103" y="2096"/>
                  </a:cubicBezTo>
                  <a:cubicBezTo>
                    <a:pt x="1070" y="2213"/>
                    <a:pt x="1019" y="2263"/>
                    <a:pt x="969" y="2297"/>
                  </a:cubicBezTo>
                  <a:cubicBezTo>
                    <a:pt x="951" y="2301"/>
                    <a:pt x="932" y="2303"/>
                    <a:pt x="911" y="2303"/>
                  </a:cubicBezTo>
                  <a:cubicBezTo>
                    <a:pt x="854" y="2303"/>
                    <a:pt x="783" y="2288"/>
                    <a:pt x="685" y="2263"/>
                  </a:cubicBezTo>
                  <a:cubicBezTo>
                    <a:pt x="585" y="2247"/>
                    <a:pt x="501" y="2213"/>
                    <a:pt x="401" y="2146"/>
                  </a:cubicBezTo>
                  <a:cubicBezTo>
                    <a:pt x="318" y="2079"/>
                    <a:pt x="234" y="2013"/>
                    <a:pt x="151" y="1929"/>
                  </a:cubicBezTo>
                  <a:lnTo>
                    <a:pt x="0" y="2514"/>
                  </a:lnTo>
                  <a:cubicBezTo>
                    <a:pt x="67" y="2581"/>
                    <a:pt x="151" y="2648"/>
                    <a:pt x="251" y="2714"/>
                  </a:cubicBezTo>
                  <a:cubicBezTo>
                    <a:pt x="351" y="2748"/>
                    <a:pt x="485" y="2798"/>
                    <a:pt x="602" y="2831"/>
                  </a:cubicBezTo>
                  <a:cubicBezTo>
                    <a:pt x="719" y="2859"/>
                    <a:pt x="826" y="2875"/>
                    <a:pt x="921" y="2875"/>
                  </a:cubicBezTo>
                  <a:cubicBezTo>
                    <a:pt x="1057" y="2875"/>
                    <a:pt x="1172" y="2843"/>
                    <a:pt x="1270" y="2764"/>
                  </a:cubicBezTo>
                  <a:cubicBezTo>
                    <a:pt x="1437" y="2648"/>
                    <a:pt x="1554" y="2480"/>
                    <a:pt x="1604" y="2230"/>
                  </a:cubicBezTo>
                  <a:cubicBezTo>
                    <a:pt x="1654" y="2096"/>
                    <a:pt x="1654" y="1979"/>
                    <a:pt x="1654" y="1846"/>
                  </a:cubicBezTo>
                  <a:cubicBezTo>
                    <a:pt x="1654" y="1729"/>
                    <a:pt x="1604" y="1628"/>
                    <a:pt x="1554" y="1511"/>
                  </a:cubicBezTo>
                  <a:cubicBezTo>
                    <a:pt x="1487" y="1411"/>
                    <a:pt x="1387" y="1311"/>
                    <a:pt x="1237" y="1211"/>
                  </a:cubicBezTo>
                  <a:cubicBezTo>
                    <a:pt x="1153" y="1144"/>
                    <a:pt x="1070" y="1077"/>
                    <a:pt x="1019" y="1044"/>
                  </a:cubicBezTo>
                  <a:cubicBezTo>
                    <a:pt x="969" y="993"/>
                    <a:pt x="936" y="960"/>
                    <a:pt x="919" y="910"/>
                  </a:cubicBezTo>
                  <a:cubicBezTo>
                    <a:pt x="902" y="876"/>
                    <a:pt x="902" y="826"/>
                    <a:pt x="919" y="759"/>
                  </a:cubicBezTo>
                  <a:cubicBezTo>
                    <a:pt x="936" y="659"/>
                    <a:pt x="986" y="626"/>
                    <a:pt x="1070" y="592"/>
                  </a:cubicBezTo>
                  <a:cubicBezTo>
                    <a:pt x="1087" y="588"/>
                    <a:pt x="1108" y="586"/>
                    <a:pt x="1130" y="586"/>
                  </a:cubicBezTo>
                  <a:cubicBezTo>
                    <a:pt x="1190" y="586"/>
                    <a:pt x="1263" y="601"/>
                    <a:pt x="1337" y="626"/>
                  </a:cubicBezTo>
                  <a:cubicBezTo>
                    <a:pt x="1420" y="643"/>
                    <a:pt x="1504" y="676"/>
                    <a:pt x="1587" y="726"/>
                  </a:cubicBezTo>
                  <a:cubicBezTo>
                    <a:pt x="1671" y="759"/>
                    <a:pt x="1738" y="826"/>
                    <a:pt x="1821" y="893"/>
                  </a:cubicBezTo>
                  <a:lnTo>
                    <a:pt x="1972" y="308"/>
                  </a:lnTo>
                  <a:cubicBezTo>
                    <a:pt x="1922" y="258"/>
                    <a:pt x="1838" y="225"/>
                    <a:pt x="1738" y="158"/>
                  </a:cubicBezTo>
                  <a:cubicBezTo>
                    <a:pt x="1638" y="91"/>
                    <a:pt x="1521" y="58"/>
                    <a:pt x="1420" y="41"/>
                  </a:cubicBezTo>
                  <a:cubicBezTo>
                    <a:pt x="1320" y="14"/>
                    <a:pt x="1228" y="1"/>
                    <a:pt x="1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6" name="Google Shape;336;p30"/>
            <p:cNvSpPr/>
            <p:nvPr/>
          </p:nvSpPr>
          <p:spPr>
            <a:xfrm>
              <a:off x="6015925" y="2343500"/>
              <a:ext cx="54350" cy="77300"/>
            </a:xfrm>
            <a:custGeom>
              <a:avLst/>
              <a:gdLst/>
              <a:ahLst/>
              <a:cxnLst/>
              <a:rect l="l" t="t" r="r" b="b"/>
              <a:pathLst>
                <a:path w="2174" h="3092" extrusionOk="0">
                  <a:moveTo>
                    <a:pt x="753" y="0"/>
                  </a:moveTo>
                  <a:lnTo>
                    <a:pt x="1" y="2707"/>
                  </a:lnTo>
                  <a:lnTo>
                    <a:pt x="1455" y="3091"/>
                  </a:lnTo>
                  <a:lnTo>
                    <a:pt x="1588" y="2557"/>
                  </a:lnTo>
                  <a:lnTo>
                    <a:pt x="653" y="2306"/>
                  </a:lnTo>
                  <a:lnTo>
                    <a:pt x="803" y="1755"/>
                  </a:lnTo>
                  <a:lnTo>
                    <a:pt x="1638" y="1972"/>
                  </a:lnTo>
                  <a:lnTo>
                    <a:pt x="1789" y="1437"/>
                  </a:lnTo>
                  <a:lnTo>
                    <a:pt x="953" y="1203"/>
                  </a:lnTo>
                  <a:lnTo>
                    <a:pt x="1087" y="635"/>
                  </a:lnTo>
                  <a:lnTo>
                    <a:pt x="2039" y="886"/>
                  </a:lnTo>
                  <a:lnTo>
                    <a:pt x="2173" y="368"/>
                  </a:lnTo>
                  <a:lnTo>
                    <a:pt x="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7" name="Google Shape;337;p30"/>
            <p:cNvSpPr/>
            <p:nvPr/>
          </p:nvSpPr>
          <p:spPr>
            <a:xfrm>
              <a:off x="6060625" y="2355200"/>
              <a:ext cx="63100" cy="81050"/>
            </a:xfrm>
            <a:custGeom>
              <a:avLst/>
              <a:gdLst/>
              <a:ahLst/>
              <a:cxnLst/>
              <a:rect l="l" t="t" r="r" b="b"/>
              <a:pathLst>
                <a:path w="2524" h="3242" extrusionOk="0">
                  <a:moveTo>
                    <a:pt x="820" y="0"/>
                  </a:moveTo>
                  <a:lnTo>
                    <a:pt x="1" y="2723"/>
                  </a:lnTo>
                  <a:lnTo>
                    <a:pt x="469" y="2874"/>
                  </a:lnTo>
                  <a:lnTo>
                    <a:pt x="953" y="1253"/>
                  </a:lnTo>
                  <a:lnTo>
                    <a:pt x="1287" y="3125"/>
                  </a:lnTo>
                  <a:lnTo>
                    <a:pt x="1705" y="3241"/>
                  </a:lnTo>
                  <a:lnTo>
                    <a:pt x="2524" y="535"/>
                  </a:lnTo>
                  <a:lnTo>
                    <a:pt x="2039" y="384"/>
                  </a:lnTo>
                  <a:lnTo>
                    <a:pt x="1555" y="1988"/>
                  </a:lnTo>
                  <a:lnTo>
                    <a:pt x="1237" y="134"/>
                  </a:ln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8" name="Google Shape;338;p30"/>
            <p:cNvSpPr/>
            <p:nvPr/>
          </p:nvSpPr>
          <p:spPr>
            <a:xfrm>
              <a:off x="6124950" y="2371050"/>
              <a:ext cx="47225" cy="75650"/>
            </a:xfrm>
            <a:custGeom>
              <a:avLst/>
              <a:gdLst/>
              <a:ahLst/>
              <a:cxnLst/>
              <a:rect l="l" t="t" r="r" b="b"/>
              <a:pathLst>
                <a:path w="1889" h="3026" extrusionOk="0">
                  <a:moveTo>
                    <a:pt x="302" y="1"/>
                  </a:moveTo>
                  <a:lnTo>
                    <a:pt x="135" y="519"/>
                  </a:lnTo>
                  <a:lnTo>
                    <a:pt x="703" y="703"/>
                  </a:lnTo>
                  <a:lnTo>
                    <a:pt x="1" y="2875"/>
                  </a:lnTo>
                  <a:lnTo>
                    <a:pt x="452" y="3025"/>
                  </a:lnTo>
                  <a:lnTo>
                    <a:pt x="1171" y="853"/>
                  </a:lnTo>
                  <a:lnTo>
                    <a:pt x="1722" y="1037"/>
                  </a:lnTo>
                  <a:lnTo>
                    <a:pt x="1889" y="519"/>
                  </a:lnTo>
                  <a:lnTo>
                    <a:pt x="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39" name="Google Shape;339;p30"/>
            <p:cNvSpPr/>
            <p:nvPr/>
          </p:nvSpPr>
          <p:spPr>
            <a:xfrm>
              <a:off x="6150850" y="2390700"/>
              <a:ext cx="53925" cy="77725"/>
            </a:xfrm>
            <a:custGeom>
              <a:avLst/>
              <a:gdLst/>
              <a:ahLst/>
              <a:cxnLst/>
              <a:rect l="l" t="t" r="r" b="b"/>
              <a:pathLst>
                <a:path w="2157" h="3109" extrusionOk="0">
                  <a:moveTo>
                    <a:pt x="1688" y="735"/>
                  </a:moveTo>
                  <a:lnTo>
                    <a:pt x="1605" y="1755"/>
                  </a:lnTo>
                  <a:lnTo>
                    <a:pt x="1104" y="1588"/>
                  </a:lnTo>
                  <a:lnTo>
                    <a:pt x="1688" y="735"/>
                  </a:lnTo>
                  <a:close/>
                  <a:moveTo>
                    <a:pt x="1655" y="0"/>
                  </a:moveTo>
                  <a:lnTo>
                    <a:pt x="1" y="2423"/>
                  </a:lnTo>
                  <a:lnTo>
                    <a:pt x="502" y="2590"/>
                  </a:lnTo>
                  <a:lnTo>
                    <a:pt x="886" y="2055"/>
                  </a:lnTo>
                  <a:lnTo>
                    <a:pt x="1505" y="2273"/>
                  </a:lnTo>
                  <a:lnTo>
                    <a:pt x="1471" y="2941"/>
                  </a:lnTo>
                  <a:lnTo>
                    <a:pt x="1939" y="3108"/>
                  </a:lnTo>
                  <a:lnTo>
                    <a:pt x="2156" y="184"/>
                  </a:lnTo>
                  <a:lnTo>
                    <a:pt x="1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0" name="Google Shape;340;p30"/>
            <p:cNvSpPr/>
            <p:nvPr/>
          </p:nvSpPr>
          <p:spPr>
            <a:xfrm>
              <a:off x="6213100" y="2402800"/>
              <a:ext cx="50575" cy="75225"/>
            </a:xfrm>
            <a:custGeom>
              <a:avLst/>
              <a:gdLst/>
              <a:ahLst/>
              <a:cxnLst/>
              <a:rect l="l" t="t" r="r" b="b"/>
              <a:pathLst>
                <a:path w="2023" h="3009" extrusionOk="0">
                  <a:moveTo>
                    <a:pt x="452" y="1"/>
                  </a:moveTo>
                  <a:lnTo>
                    <a:pt x="268" y="502"/>
                  </a:lnTo>
                  <a:lnTo>
                    <a:pt x="819" y="719"/>
                  </a:lnTo>
                  <a:lnTo>
                    <a:pt x="0" y="2841"/>
                  </a:lnTo>
                  <a:lnTo>
                    <a:pt x="485" y="3008"/>
                  </a:lnTo>
                  <a:lnTo>
                    <a:pt x="1287" y="886"/>
                  </a:lnTo>
                  <a:lnTo>
                    <a:pt x="1838" y="1087"/>
                  </a:lnTo>
                  <a:lnTo>
                    <a:pt x="2022" y="586"/>
                  </a:lnTo>
                  <a:lnTo>
                    <a:pt x="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1" name="Google Shape;341;p30"/>
            <p:cNvSpPr/>
            <p:nvPr/>
          </p:nvSpPr>
          <p:spPr>
            <a:xfrm>
              <a:off x="6246925" y="2421175"/>
              <a:ext cx="37625" cy="70200"/>
            </a:xfrm>
            <a:custGeom>
              <a:avLst/>
              <a:gdLst/>
              <a:ahLst/>
              <a:cxnLst/>
              <a:rect l="l" t="t" r="r" b="b"/>
              <a:pathLst>
                <a:path w="1505" h="2808" extrusionOk="0">
                  <a:moveTo>
                    <a:pt x="1053" y="1"/>
                  </a:moveTo>
                  <a:lnTo>
                    <a:pt x="1" y="2624"/>
                  </a:lnTo>
                  <a:lnTo>
                    <a:pt x="469" y="2808"/>
                  </a:lnTo>
                  <a:lnTo>
                    <a:pt x="1505" y="185"/>
                  </a:lnTo>
                  <a:lnTo>
                    <a:pt x="1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2" name="Google Shape;342;p30"/>
            <p:cNvSpPr/>
            <p:nvPr/>
          </p:nvSpPr>
          <p:spPr>
            <a:xfrm>
              <a:off x="6274500" y="2436625"/>
              <a:ext cx="58500" cy="71225"/>
            </a:xfrm>
            <a:custGeom>
              <a:avLst/>
              <a:gdLst/>
              <a:ahLst/>
              <a:cxnLst/>
              <a:rect l="l" t="t" r="r" b="b"/>
              <a:pathLst>
                <a:path w="2340" h="2849" extrusionOk="0">
                  <a:moveTo>
                    <a:pt x="1310" y="590"/>
                  </a:moveTo>
                  <a:cubicBezTo>
                    <a:pt x="1373" y="590"/>
                    <a:pt x="1437" y="606"/>
                    <a:pt x="1504" y="636"/>
                  </a:cubicBezTo>
                  <a:cubicBezTo>
                    <a:pt x="1655" y="703"/>
                    <a:pt x="1738" y="803"/>
                    <a:pt x="1755" y="937"/>
                  </a:cubicBezTo>
                  <a:cubicBezTo>
                    <a:pt x="1772" y="1121"/>
                    <a:pt x="1738" y="1321"/>
                    <a:pt x="1621" y="1605"/>
                  </a:cubicBezTo>
                  <a:cubicBezTo>
                    <a:pt x="1504" y="1889"/>
                    <a:pt x="1387" y="2056"/>
                    <a:pt x="1254" y="2157"/>
                  </a:cubicBezTo>
                  <a:cubicBezTo>
                    <a:pt x="1186" y="2205"/>
                    <a:pt x="1106" y="2231"/>
                    <a:pt x="1022" y="2231"/>
                  </a:cubicBezTo>
                  <a:cubicBezTo>
                    <a:pt x="962" y="2231"/>
                    <a:pt x="899" y="2218"/>
                    <a:pt x="836" y="2190"/>
                  </a:cubicBezTo>
                  <a:cubicBezTo>
                    <a:pt x="702" y="2140"/>
                    <a:pt x="585" y="2006"/>
                    <a:pt x="569" y="1856"/>
                  </a:cubicBezTo>
                  <a:cubicBezTo>
                    <a:pt x="552" y="1722"/>
                    <a:pt x="619" y="1505"/>
                    <a:pt x="719" y="1238"/>
                  </a:cubicBezTo>
                  <a:cubicBezTo>
                    <a:pt x="836" y="937"/>
                    <a:pt x="970" y="753"/>
                    <a:pt x="1087" y="670"/>
                  </a:cubicBezTo>
                  <a:cubicBezTo>
                    <a:pt x="1160" y="614"/>
                    <a:pt x="1234" y="590"/>
                    <a:pt x="1310" y="590"/>
                  </a:cubicBezTo>
                  <a:close/>
                  <a:moveTo>
                    <a:pt x="1337" y="1"/>
                  </a:moveTo>
                  <a:cubicBezTo>
                    <a:pt x="1187" y="1"/>
                    <a:pt x="1044" y="38"/>
                    <a:pt x="920" y="118"/>
                  </a:cubicBezTo>
                  <a:cubicBezTo>
                    <a:pt x="702" y="252"/>
                    <a:pt x="468" y="569"/>
                    <a:pt x="251" y="1054"/>
                  </a:cubicBezTo>
                  <a:cubicBezTo>
                    <a:pt x="67" y="1505"/>
                    <a:pt x="1" y="1889"/>
                    <a:pt x="67" y="2157"/>
                  </a:cubicBezTo>
                  <a:cubicBezTo>
                    <a:pt x="134" y="2424"/>
                    <a:pt x="318" y="2641"/>
                    <a:pt x="619" y="2758"/>
                  </a:cubicBezTo>
                  <a:cubicBezTo>
                    <a:pt x="748" y="2819"/>
                    <a:pt x="881" y="2849"/>
                    <a:pt x="1007" y="2849"/>
                  </a:cubicBezTo>
                  <a:cubicBezTo>
                    <a:pt x="1156" y="2849"/>
                    <a:pt x="1295" y="2806"/>
                    <a:pt x="1404" y="2725"/>
                  </a:cubicBezTo>
                  <a:cubicBezTo>
                    <a:pt x="1655" y="2574"/>
                    <a:pt x="1889" y="2274"/>
                    <a:pt x="2072" y="1822"/>
                  </a:cubicBezTo>
                  <a:cubicBezTo>
                    <a:pt x="2290" y="1338"/>
                    <a:pt x="2340" y="970"/>
                    <a:pt x="2290" y="703"/>
                  </a:cubicBezTo>
                  <a:cubicBezTo>
                    <a:pt x="2223" y="419"/>
                    <a:pt x="2039" y="218"/>
                    <a:pt x="1738" y="85"/>
                  </a:cubicBezTo>
                  <a:cubicBezTo>
                    <a:pt x="1605" y="30"/>
                    <a:pt x="1468"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3" name="Google Shape;343;p30"/>
            <p:cNvSpPr/>
            <p:nvPr/>
          </p:nvSpPr>
          <p:spPr>
            <a:xfrm>
              <a:off x="6321700" y="2454175"/>
              <a:ext cx="70625" cy="82750"/>
            </a:xfrm>
            <a:custGeom>
              <a:avLst/>
              <a:gdLst/>
              <a:ahLst/>
              <a:cxnLst/>
              <a:rect l="l" t="t" r="r" b="b"/>
              <a:pathLst>
                <a:path w="2825" h="3310" extrusionOk="0">
                  <a:moveTo>
                    <a:pt x="1187" y="1"/>
                  </a:moveTo>
                  <a:lnTo>
                    <a:pt x="1" y="2557"/>
                  </a:lnTo>
                  <a:lnTo>
                    <a:pt x="452" y="2775"/>
                  </a:lnTo>
                  <a:lnTo>
                    <a:pt x="1170" y="1254"/>
                  </a:lnTo>
                  <a:lnTo>
                    <a:pt x="1237" y="3125"/>
                  </a:lnTo>
                  <a:lnTo>
                    <a:pt x="1621" y="3309"/>
                  </a:lnTo>
                  <a:lnTo>
                    <a:pt x="2824" y="736"/>
                  </a:lnTo>
                  <a:lnTo>
                    <a:pt x="2357" y="536"/>
                  </a:lnTo>
                  <a:lnTo>
                    <a:pt x="1655" y="2056"/>
                  </a:lnTo>
                  <a:lnTo>
                    <a:pt x="1588" y="185"/>
                  </a:lnTo>
                  <a:lnTo>
                    <a:pt x="11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4" name="Google Shape;344;p30"/>
            <p:cNvSpPr/>
            <p:nvPr/>
          </p:nvSpPr>
          <p:spPr>
            <a:xfrm>
              <a:off x="6370575" y="2529800"/>
              <a:ext cx="14650" cy="15475"/>
            </a:xfrm>
            <a:custGeom>
              <a:avLst/>
              <a:gdLst/>
              <a:ahLst/>
              <a:cxnLst/>
              <a:rect l="l" t="t" r="r" b="b"/>
              <a:pathLst>
                <a:path w="586" h="619" extrusionOk="0">
                  <a:moveTo>
                    <a:pt x="234" y="0"/>
                  </a:moveTo>
                  <a:lnTo>
                    <a:pt x="1" y="451"/>
                  </a:lnTo>
                  <a:lnTo>
                    <a:pt x="368" y="618"/>
                  </a:lnTo>
                  <a:lnTo>
                    <a:pt x="585" y="167"/>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5" name="Google Shape;345;p30"/>
            <p:cNvSpPr/>
            <p:nvPr/>
          </p:nvSpPr>
          <p:spPr>
            <a:xfrm>
              <a:off x="6406925" y="2496375"/>
              <a:ext cx="63925" cy="76800"/>
            </a:xfrm>
            <a:custGeom>
              <a:avLst/>
              <a:gdLst/>
              <a:ahLst/>
              <a:cxnLst/>
              <a:rect l="l" t="t" r="r" b="b"/>
              <a:pathLst>
                <a:path w="2557" h="3072" extrusionOk="0">
                  <a:moveTo>
                    <a:pt x="1521" y="686"/>
                  </a:moveTo>
                  <a:lnTo>
                    <a:pt x="1855" y="853"/>
                  </a:lnTo>
                  <a:cubicBezTo>
                    <a:pt x="1938" y="903"/>
                    <a:pt x="2005" y="936"/>
                    <a:pt x="2005" y="1020"/>
                  </a:cubicBezTo>
                  <a:cubicBezTo>
                    <a:pt x="2005" y="1103"/>
                    <a:pt x="1972" y="1170"/>
                    <a:pt x="1938" y="1270"/>
                  </a:cubicBezTo>
                  <a:cubicBezTo>
                    <a:pt x="1872" y="1371"/>
                    <a:pt x="1838" y="1437"/>
                    <a:pt x="1771" y="1454"/>
                  </a:cubicBezTo>
                  <a:cubicBezTo>
                    <a:pt x="1744" y="1461"/>
                    <a:pt x="1716" y="1465"/>
                    <a:pt x="1687" y="1465"/>
                  </a:cubicBezTo>
                  <a:cubicBezTo>
                    <a:pt x="1646" y="1465"/>
                    <a:pt x="1603" y="1457"/>
                    <a:pt x="1554" y="1437"/>
                  </a:cubicBezTo>
                  <a:lnTo>
                    <a:pt x="1203" y="1254"/>
                  </a:lnTo>
                  <a:lnTo>
                    <a:pt x="1521" y="686"/>
                  </a:lnTo>
                  <a:close/>
                  <a:moveTo>
                    <a:pt x="969" y="1671"/>
                  </a:moveTo>
                  <a:lnTo>
                    <a:pt x="1354" y="1872"/>
                  </a:lnTo>
                  <a:cubicBezTo>
                    <a:pt x="1454" y="1922"/>
                    <a:pt x="1504" y="1989"/>
                    <a:pt x="1521" y="2039"/>
                  </a:cubicBezTo>
                  <a:cubicBezTo>
                    <a:pt x="1521" y="2122"/>
                    <a:pt x="1504" y="2189"/>
                    <a:pt x="1454" y="2290"/>
                  </a:cubicBezTo>
                  <a:cubicBezTo>
                    <a:pt x="1387" y="2407"/>
                    <a:pt x="1337" y="2490"/>
                    <a:pt x="1270" y="2507"/>
                  </a:cubicBezTo>
                  <a:cubicBezTo>
                    <a:pt x="1242" y="2514"/>
                    <a:pt x="1215" y="2518"/>
                    <a:pt x="1186" y="2518"/>
                  </a:cubicBezTo>
                  <a:cubicBezTo>
                    <a:pt x="1145" y="2518"/>
                    <a:pt x="1102" y="2510"/>
                    <a:pt x="1053" y="2490"/>
                  </a:cubicBezTo>
                  <a:lnTo>
                    <a:pt x="652" y="2273"/>
                  </a:lnTo>
                  <a:lnTo>
                    <a:pt x="969" y="1671"/>
                  </a:lnTo>
                  <a:close/>
                  <a:moveTo>
                    <a:pt x="1303" y="0"/>
                  </a:moveTo>
                  <a:lnTo>
                    <a:pt x="0" y="2507"/>
                  </a:lnTo>
                  <a:lnTo>
                    <a:pt x="936" y="2991"/>
                  </a:lnTo>
                  <a:cubicBezTo>
                    <a:pt x="1037" y="3047"/>
                    <a:pt x="1133" y="3071"/>
                    <a:pt x="1227" y="3071"/>
                  </a:cubicBezTo>
                  <a:cubicBezTo>
                    <a:pt x="1304" y="3071"/>
                    <a:pt x="1379" y="3055"/>
                    <a:pt x="1454" y="3025"/>
                  </a:cubicBezTo>
                  <a:cubicBezTo>
                    <a:pt x="1621" y="2958"/>
                    <a:pt x="1771" y="2791"/>
                    <a:pt x="1888" y="2574"/>
                  </a:cubicBezTo>
                  <a:cubicBezTo>
                    <a:pt x="1972" y="2407"/>
                    <a:pt x="2022" y="2273"/>
                    <a:pt x="2022" y="2173"/>
                  </a:cubicBezTo>
                  <a:cubicBezTo>
                    <a:pt x="2022" y="2089"/>
                    <a:pt x="2005" y="1989"/>
                    <a:pt x="1938" y="1905"/>
                  </a:cubicBezTo>
                  <a:cubicBezTo>
                    <a:pt x="2022" y="1905"/>
                    <a:pt x="2105" y="1855"/>
                    <a:pt x="2189" y="1772"/>
                  </a:cubicBezTo>
                  <a:cubicBezTo>
                    <a:pt x="2273" y="1688"/>
                    <a:pt x="2356" y="1588"/>
                    <a:pt x="2423" y="1454"/>
                  </a:cubicBezTo>
                  <a:cubicBezTo>
                    <a:pt x="2523" y="1237"/>
                    <a:pt x="2557" y="1036"/>
                    <a:pt x="2540" y="869"/>
                  </a:cubicBezTo>
                  <a:cubicBezTo>
                    <a:pt x="2506" y="702"/>
                    <a:pt x="2390" y="569"/>
                    <a:pt x="2222" y="485"/>
                  </a:cubicBezTo>
                  <a:lnTo>
                    <a:pt x="1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6" name="Google Shape;346;p30"/>
            <p:cNvSpPr/>
            <p:nvPr/>
          </p:nvSpPr>
          <p:spPr>
            <a:xfrm>
              <a:off x="6461225" y="2517675"/>
              <a:ext cx="61000" cy="76050"/>
            </a:xfrm>
            <a:custGeom>
              <a:avLst/>
              <a:gdLst/>
              <a:ahLst/>
              <a:cxnLst/>
              <a:rect l="l" t="t" r="r" b="b"/>
              <a:pathLst>
                <a:path w="2440" h="3042" extrusionOk="0">
                  <a:moveTo>
                    <a:pt x="752" y="1"/>
                  </a:moveTo>
                  <a:lnTo>
                    <a:pt x="502" y="1905"/>
                  </a:lnTo>
                  <a:lnTo>
                    <a:pt x="0" y="2808"/>
                  </a:lnTo>
                  <a:lnTo>
                    <a:pt x="435" y="3042"/>
                  </a:lnTo>
                  <a:lnTo>
                    <a:pt x="936" y="2156"/>
                  </a:lnTo>
                  <a:lnTo>
                    <a:pt x="2440" y="936"/>
                  </a:lnTo>
                  <a:lnTo>
                    <a:pt x="1972" y="686"/>
                  </a:lnTo>
                  <a:lnTo>
                    <a:pt x="1020" y="1488"/>
                  </a:lnTo>
                  <a:lnTo>
                    <a:pt x="1203" y="251"/>
                  </a:lnTo>
                  <a:lnTo>
                    <a:pt x="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7" name="Google Shape;347;p30"/>
            <p:cNvSpPr/>
            <p:nvPr/>
          </p:nvSpPr>
          <p:spPr>
            <a:xfrm>
              <a:off x="6512175" y="2563325"/>
              <a:ext cx="64350" cy="68350"/>
            </a:xfrm>
            <a:custGeom>
              <a:avLst/>
              <a:gdLst/>
              <a:ahLst/>
              <a:cxnLst/>
              <a:rect l="l" t="t" r="r" b="b"/>
              <a:pathLst>
                <a:path w="2574" h="2734" extrusionOk="0">
                  <a:moveTo>
                    <a:pt x="1620" y="1"/>
                  </a:moveTo>
                  <a:cubicBezTo>
                    <a:pt x="1574" y="1"/>
                    <a:pt x="1530" y="5"/>
                    <a:pt x="1488" y="13"/>
                  </a:cubicBezTo>
                  <a:cubicBezTo>
                    <a:pt x="1304" y="63"/>
                    <a:pt x="1137" y="196"/>
                    <a:pt x="987" y="430"/>
                  </a:cubicBezTo>
                  <a:cubicBezTo>
                    <a:pt x="920" y="547"/>
                    <a:pt x="853" y="681"/>
                    <a:pt x="836" y="781"/>
                  </a:cubicBezTo>
                  <a:cubicBezTo>
                    <a:pt x="803" y="898"/>
                    <a:pt x="819" y="998"/>
                    <a:pt x="836" y="1099"/>
                  </a:cubicBezTo>
                  <a:cubicBezTo>
                    <a:pt x="853" y="1199"/>
                    <a:pt x="920" y="1316"/>
                    <a:pt x="1003" y="1433"/>
                  </a:cubicBezTo>
                  <a:cubicBezTo>
                    <a:pt x="1070" y="1533"/>
                    <a:pt x="1137" y="1617"/>
                    <a:pt x="1170" y="1683"/>
                  </a:cubicBezTo>
                  <a:cubicBezTo>
                    <a:pt x="1220" y="1750"/>
                    <a:pt x="1237" y="1784"/>
                    <a:pt x="1237" y="1850"/>
                  </a:cubicBezTo>
                  <a:cubicBezTo>
                    <a:pt x="1237" y="1901"/>
                    <a:pt x="1220" y="1951"/>
                    <a:pt x="1170" y="2018"/>
                  </a:cubicBezTo>
                  <a:cubicBezTo>
                    <a:pt x="1104" y="2101"/>
                    <a:pt x="1037" y="2151"/>
                    <a:pt x="987" y="2151"/>
                  </a:cubicBezTo>
                  <a:cubicBezTo>
                    <a:pt x="920" y="2151"/>
                    <a:pt x="836" y="2101"/>
                    <a:pt x="736" y="2034"/>
                  </a:cubicBezTo>
                  <a:cubicBezTo>
                    <a:pt x="652" y="2001"/>
                    <a:pt x="586" y="1917"/>
                    <a:pt x="502" y="1834"/>
                  </a:cubicBezTo>
                  <a:cubicBezTo>
                    <a:pt x="418" y="1750"/>
                    <a:pt x="352" y="1667"/>
                    <a:pt x="318" y="1566"/>
                  </a:cubicBezTo>
                  <a:lnTo>
                    <a:pt x="1" y="2068"/>
                  </a:lnTo>
                  <a:cubicBezTo>
                    <a:pt x="51" y="2151"/>
                    <a:pt x="101" y="2235"/>
                    <a:pt x="185" y="2318"/>
                  </a:cubicBezTo>
                  <a:cubicBezTo>
                    <a:pt x="268" y="2402"/>
                    <a:pt x="385" y="2485"/>
                    <a:pt x="485" y="2536"/>
                  </a:cubicBezTo>
                  <a:cubicBezTo>
                    <a:pt x="673" y="2656"/>
                    <a:pt x="850" y="2734"/>
                    <a:pt x="1025" y="2734"/>
                  </a:cubicBezTo>
                  <a:cubicBezTo>
                    <a:pt x="1068" y="2734"/>
                    <a:pt x="1111" y="2729"/>
                    <a:pt x="1154" y="2719"/>
                  </a:cubicBezTo>
                  <a:cubicBezTo>
                    <a:pt x="1354" y="2686"/>
                    <a:pt x="1521" y="2536"/>
                    <a:pt x="1655" y="2335"/>
                  </a:cubicBezTo>
                  <a:cubicBezTo>
                    <a:pt x="1738" y="2201"/>
                    <a:pt x="1772" y="2084"/>
                    <a:pt x="1822" y="1984"/>
                  </a:cubicBezTo>
                  <a:cubicBezTo>
                    <a:pt x="1839" y="1850"/>
                    <a:pt x="1839" y="1750"/>
                    <a:pt x="1822" y="1617"/>
                  </a:cubicBezTo>
                  <a:cubicBezTo>
                    <a:pt x="1772" y="1516"/>
                    <a:pt x="1722" y="1383"/>
                    <a:pt x="1605" y="1249"/>
                  </a:cubicBezTo>
                  <a:cubicBezTo>
                    <a:pt x="1555" y="1149"/>
                    <a:pt x="1505" y="1082"/>
                    <a:pt x="1471" y="1015"/>
                  </a:cubicBezTo>
                  <a:cubicBezTo>
                    <a:pt x="1421" y="965"/>
                    <a:pt x="1404" y="915"/>
                    <a:pt x="1404" y="865"/>
                  </a:cubicBezTo>
                  <a:cubicBezTo>
                    <a:pt x="1404" y="831"/>
                    <a:pt x="1404" y="764"/>
                    <a:pt x="1438" y="731"/>
                  </a:cubicBezTo>
                  <a:cubicBezTo>
                    <a:pt x="1480" y="633"/>
                    <a:pt x="1534" y="593"/>
                    <a:pt x="1600" y="593"/>
                  </a:cubicBezTo>
                  <a:cubicBezTo>
                    <a:pt x="1612" y="593"/>
                    <a:pt x="1625" y="595"/>
                    <a:pt x="1638" y="597"/>
                  </a:cubicBezTo>
                  <a:cubicBezTo>
                    <a:pt x="1688" y="597"/>
                    <a:pt x="1772" y="631"/>
                    <a:pt x="1889" y="698"/>
                  </a:cubicBezTo>
                  <a:cubicBezTo>
                    <a:pt x="1972" y="748"/>
                    <a:pt x="2023" y="798"/>
                    <a:pt x="2089" y="865"/>
                  </a:cubicBezTo>
                  <a:cubicBezTo>
                    <a:pt x="2156" y="932"/>
                    <a:pt x="2223" y="1015"/>
                    <a:pt x="2256" y="1099"/>
                  </a:cubicBezTo>
                  <a:lnTo>
                    <a:pt x="2574" y="581"/>
                  </a:lnTo>
                  <a:cubicBezTo>
                    <a:pt x="2524" y="514"/>
                    <a:pt x="2474" y="447"/>
                    <a:pt x="2390" y="363"/>
                  </a:cubicBezTo>
                  <a:cubicBezTo>
                    <a:pt x="2307" y="280"/>
                    <a:pt x="2223" y="230"/>
                    <a:pt x="2106" y="163"/>
                  </a:cubicBezTo>
                  <a:cubicBezTo>
                    <a:pt x="1939" y="47"/>
                    <a:pt x="1772" y="1"/>
                    <a:pt x="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8" name="Google Shape;348;p30"/>
            <p:cNvSpPr/>
            <p:nvPr/>
          </p:nvSpPr>
          <p:spPr>
            <a:xfrm>
              <a:off x="6550200" y="2582850"/>
              <a:ext cx="49725" cy="78975"/>
            </a:xfrm>
            <a:custGeom>
              <a:avLst/>
              <a:gdLst/>
              <a:ahLst/>
              <a:cxnLst/>
              <a:rect l="l" t="t" r="r" b="b"/>
              <a:pathLst>
                <a:path w="1989" h="3159" extrusionOk="0">
                  <a:moveTo>
                    <a:pt x="1571" y="0"/>
                  </a:moveTo>
                  <a:lnTo>
                    <a:pt x="0" y="2373"/>
                  </a:lnTo>
                  <a:lnTo>
                    <a:pt x="1203" y="3158"/>
                  </a:lnTo>
                  <a:lnTo>
                    <a:pt x="1487" y="2707"/>
                  </a:lnTo>
                  <a:lnTo>
                    <a:pt x="719" y="2172"/>
                  </a:lnTo>
                  <a:lnTo>
                    <a:pt x="1989" y="284"/>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49" name="Google Shape;349;p30"/>
            <p:cNvSpPr/>
            <p:nvPr/>
          </p:nvSpPr>
          <p:spPr>
            <a:xfrm>
              <a:off x="6586950" y="2608325"/>
              <a:ext cx="51000" cy="65600"/>
            </a:xfrm>
            <a:custGeom>
              <a:avLst/>
              <a:gdLst/>
              <a:ahLst/>
              <a:cxnLst/>
              <a:rect l="l" t="t" r="r" b="b"/>
              <a:pathLst>
                <a:path w="2040" h="2624" extrusionOk="0">
                  <a:moveTo>
                    <a:pt x="1621" y="0"/>
                  </a:moveTo>
                  <a:lnTo>
                    <a:pt x="1" y="2323"/>
                  </a:lnTo>
                  <a:lnTo>
                    <a:pt x="418" y="2624"/>
                  </a:lnTo>
                  <a:lnTo>
                    <a:pt x="2039" y="301"/>
                  </a:lnTo>
                  <a:lnTo>
                    <a:pt x="1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0" name="Google Shape;350;p30"/>
            <p:cNvSpPr/>
            <p:nvPr/>
          </p:nvSpPr>
          <p:spPr>
            <a:xfrm>
              <a:off x="6606175" y="2623350"/>
              <a:ext cx="69350" cy="74525"/>
            </a:xfrm>
            <a:custGeom>
              <a:avLst/>
              <a:gdLst/>
              <a:ahLst/>
              <a:cxnLst/>
              <a:rect l="l" t="t" r="r" b="b"/>
              <a:pathLst>
                <a:path w="2774" h="2981" extrusionOk="0">
                  <a:moveTo>
                    <a:pt x="1755" y="719"/>
                  </a:moveTo>
                  <a:lnTo>
                    <a:pt x="1989" y="886"/>
                  </a:lnTo>
                  <a:cubicBezTo>
                    <a:pt x="2089" y="953"/>
                    <a:pt x="2139" y="1037"/>
                    <a:pt x="2172" y="1120"/>
                  </a:cubicBezTo>
                  <a:cubicBezTo>
                    <a:pt x="2222" y="1204"/>
                    <a:pt x="2189" y="1304"/>
                    <a:pt x="2156" y="1438"/>
                  </a:cubicBezTo>
                  <a:cubicBezTo>
                    <a:pt x="2089" y="1555"/>
                    <a:pt x="2005" y="1705"/>
                    <a:pt x="1855" y="1889"/>
                  </a:cubicBezTo>
                  <a:cubicBezTo>
                    <a:pt x="1738" y="2089"/>
                    <a:pt x="1604" y="2206"/>
                    <a:pt x="1504" y="2290"/>
                  </a:cubicBezTo>
                  <a:cubicBezTo>
                    <a:pt x="1404" y="2373"/>
                    <a:pt x="1303" y="2390"/>
                    <a:pt x="1203" y="2390"/>
                  </a:cubicBezTo>
                  <a:cubicBezTo>
                    <a:pt x="1120" y="2390"/>
                    <a:pt x="1036" y="2357"/>
                    <a:pt x="953" y="2290"/>
                  </a:cubicBezTo>
                  <a:lnTo>
                    <a:pt x="735" y="2123"/>
                  </a:lnTo>
                  <a:lnTo>
                    <a:pt x="1755" y="719"/>
                  </a:lnTo>
                  <a:close/>
                  <a:moveTo>
                    <a:pt x="1688" y="1"/>
                  </a:moveTo>
                  <a:lnTo>
                    <a:pt x="0" y="2273"/>
                  </a:lnTo>
                  <a:lnTo>
                    <a:pt x="702" y="2791"/>
                  </a:lnTo>
                  <a:cubicBezTo>
                    <a:pt x="874" y="2918"/>
                    <a:pt x="1047" y="2981"/>
                    <a:pt x="1219" y="2981"/>
                  </a:cubicBezTo>
                  <a:cubicBezTo>
                    <a:pt x="1297" y="2981"/>
                    <a:pt x="1376" y="2968"/>
                    <a:pt x="1454" y="2942"/>
                  </a:cubicBezTo>
                  <a:cubicBezTo>
                    <a:pt x="1704" y="2858"/>
                    <a:pt x="1989" y="2624"/>
                    <a:pt x="2273" y="2223"/>
                  </a:cubicBezTo>
                  <a:cubicBezTo>
                    <a:pt x="2490" y="1956"/>
                    <a:pt x="2623" y="1705"/>
                    <a:pt x="2690" y="1505"/>
                  </a:cubicBezTo>
                  <a:cubicBezTo>
                    <a:pt x="2757" y="1271"/>
                    <a:pt x="2774" y="1104"/>
                    <a:pt x="2707" y="937"/>
                  </a:cubicBezTo>
                  <a:cubicBezTo>
                    <a:pt x="2657" y="769"/>
                    <a:pt x="2540" y="636"/>
                    <a:pt x="2373" y="519"/>
                  </a:cubicBez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1" name="Google Shape;351;p30"/>
            <p:cNvSpPr/>
            <p:nvPr/>
          </p:nvSpPr>
          <p:spPr>
            <a:xfrm>
              <a:off x="6649600" y="2657600"/>
              <a:ext cx="73125" cy="77725"/>
            </a:xfrm>
            <a:custGeom>
              <a:avLst/>
              <a:gdLst/>
              <a:ahLst/>
              <a:cxnLst/>
              <a:rect l="l" t="t" r="r" b="b"/>
              <a:pathLst>
                <a:path w="2925" h="3109" extrusionOk="0">
                  <a:moveTo>
                    <a:pt x="1772" y="1"/>
                  </a:moveTo>
                  <a:lnTo>
                    <a:pt x="1" y="2190"/>
                  </a:lnTo>
                  <a:lnTo>
                    <a:pt x="1154" y="3109"/>
                  </a:lnTo>
                  <a:lnTo>
                    <a:pt x="1488" y="2691"/>
                  </a:lnTo>
                  <a:lnTo>
                    <a:pt x="736" y="2090"/>
                  </a:lnTo>
                  <a:lnTo>
                    <a:pt x="1104" y="1638"/>
                  </a:lnTo>
                  <a:lnTo>
                    <a:pt x="1772" y="2173"/>
                  </a:lnTo>
                  <a:lnTo>
                    <a:pt x="2123" y="1739"/>
                  </a:lnTo>
                  <a:lnTo>
                    <a:pt x="1455" y="1187"/>
                  </a:lnTo>
                  <a:lnTo>
                    <a:pt x="1839" y="736"/>
                  </a:lnTo>
                  <a:lnTo>
                    <a:pt x="2591" y="1338"/>
                  </a:lnTo>
                  <a:lnTo>
                    <a:pt x="2925" y="920"/>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2" name="Google Shape;352;p30"/>
            <p:cNvSpPr/>
            <p:nvPr/>
          </p:nvSpPr>
          <p:spPr>
            <a:xfrm>
              <a:off x="6686775" y="2693075"/>
              <a:ext cx="69800" cy="65225"/>
            </a:xfrm>
            <a:custGeom>
              <a:avLst/>
              <a:gdLst/>
              <a:ahLst/>
              <a:cxnLst/>
              <a:rect l="l" t="t" r="r" b="b"/>
              <a:pathLst>
                <a:path w="2792" h="2609" extrusionOk="0">
                  <a:moveTo>
                    <a:pt x="1856" y="0"/>
                  </a:moveTo>
                  <a:cubicBezTo>
                    <a:pt x="1839" y="0"/>
                    <a:pt x="1822" y="1"/>
                    <a:pt x="1805" y="2"/>
                  </a:cubicBezTo>
                  <a:cubicBezTo>
                    <a:pt x="1605" y="19"/>
                    <a:pt x="1421" y="136"/>
                    <a:pt x="1254" y="336"/>
                  </a:cubicBezTo>
                  <a:cubicBezTo>
                    <a:pt x="1137" y="437"/>
                    <a:pt x="1087" y="554"/>
                    <a:pt x="1037" y="654"/>
                  </a:cubicBezTo>
                  <a:cubicBezTo>
                    <a:pt x="1003" y="754"/>
                    <a:pt x="970" y="854"/>
                    <a:pt x="1003" y="971"/>
                  </a:cubicBezTo>
                  <a:cubicBezTo>
                    <a:pt x="1020" y="1072"/>
                    <a:pt x="1054" y="1189"/>
                    <a:pt x="1120" y="1322"/>
                  </a:cubicBezTo>
                  <a:cubicBezTo>
                    <a:pt x="1187" y="1422"/>
                    <a:pt x="1221" y="1523"/>
                    <a:pt x="1254" y="1590"/>
                  </a:cubicBezTo>
                  <a:cubicBezTo>
                    <a:pt x="1288" y="1673"/>
                    <a:pt x="1288" y="1706"/>
                    <a:pt x="1288" y="1773"/>
                  </a:cubicBezTo>
                  <a:cubicBezTo>
                    <a:pt x="1288" y="1840"/>
                    <a:pt x="1254" y="1874"/>
                    <a:pt x="1204" y="1940"/>
                  </a:cubicBezTo>
                  <a:cubicBezTo>
                    <a:pt x="1151" y="2006"/>
                    <a:pt x="1089" y="2051"/>
                    <a:pt x="1040" y="2051"/>
                  </a:cubicBezTo>
                  <a:cubicBezTo>
                    <a:pt x="1026" y="2051"/>
                    <a:pt x="1014" y="2048"/>
                    <a:pt x="1003" y="2041"/>
                  </a:cubicBezTo>
                  <a:cubicBezTo>
                    <a:pt x="920" y="2024"/>
                    <a:pt x="836" y="1991"/>
                    <a:pt x="753" y="1907"/>
                  </a:cubicBezTo>
                  <a:cubicBezTo>
                    <a:pt x="669" y="1840"/>
                    <a:pt x="602" y="1740"/>
                    <a:pt x="536" y="1656"/>
                  </a:cubicBezTo>
                  <a:cubicBezTo>
                    <a:pt x="469" y="1573"/>
                    <a:pt x="435" y="1473"/>
                    <a:pt x="385" y="1356"/>
                  </a:cubicBezTo>
                  <a:lnTo>
                    <a:pt x="1" y="1823"/>
                  </a:lnTo>
                  <a:cubicBezTo>
                    <a:pt x="18" y="1924"/>
                    <a:pt x="84" y="2007"/>
                    <a:pt x="135" y="2107"/>
                  </a:cubicBezTo>
                  <a:cubicBezTo>
                    <a:pt x="201" y="2224"/>
                    <a:pt x="285" y="2308"/>
                    <a:pt x="385" y="2392"/>
                  </a:cubicBezTo>
                  <a:cubicBezTo>
                    <a:pt x="556" y="2536"/>
                    <a:pt x="716" y="2608"/>
                    <a:pt x="923" y="2608"/>
                  </a:cubicBezTo>
                  <a:cubicBezTo>
                    <a:pt x="979" y="2608"/>
                    <a:pt x="1039" y="2603"/>
                    <a:pt x="1104" y="2592"/>
                  </a:cubicBezTo>
                  <a:cubicBezTo>
                    <a:pt x="1288" y="2575"/>
                    <a:pt x="1471" y="2475"/>
                    <a:pt x="1638" y="2275"/>
                  </a:cubicBezTo>
                  <a:cubicBezTo>
                    <a:pt x="1722" y="2174"/>
                    <a:pt x="1805" y="2074"/>
                    <a:pt x="1856" y="1974"/>
                  </a:cubicBezTo>
                  <a:cubicBezTo>
                    <a:pt x="1889" y="1857"/>
                    <a:pt x="1922" y="1757"/>
                    <a:pt x="1922" y="1640"/>
                  </a:cubicBezTo>
                  <a:cubicBezTo>
                    <a:pt x="1889" y="1506"/>
                    <a:pt x="1856" y="1356"/>
                    <a:pt x="1772" y="1222"/>
                  </a:cubicBezTo>
                  <a:cubicBezTo>
                    <a:pt x="1705" y="1105"/>
                    <a:pt x="1689" y="1021"/>
                    <a:pt x="1638" y="971"/>
                  </a:cubicBezTo>
                  <a:cubicBezTo>
                    <a:pt x="1605" y="904"/>
                    <a:pt x="1605" y="838"/>
                    <a:pt x="1605" y="804"/>
                  </a:cubicBezTo>
                  <a:cubicBezTo>
                    <a:pt x="1605" y="754"/>
                    <a:pt x="1622" y="721"/>
                    <a:pt x="1672" y="671"/>
                  </a:cubicBezTo>
                  <a:cubicBezTo>
                    <a:pt x="1711" y="606"/>
                    <a:pt x="1770" y="581"/>
                    <a:pt x="1825" y="581"/>
                  </a:cubicBezTo>
                  <a:cubicBezTo>
                    <a:pt x="1841" y="581"/>
                    <a:pt x="1857" y="583"/>
                    <a:pt x="1872" y="587"/>
                  </a:cubicBezTo>
                  <a:cubicBezTo>
                    <a:pt x="1939" y="604"/>
                    <a:pt x="2023" y="671"/>
                    <a:pt x="2106" y="737"/>
                  </a:cubicBezTo>
                  <a:cubicBezTo>
                    <a:pt x="2173" y="771"/>
                    <a:pt x="2206" y="838"/>
                    <a:pt x="2273" y="921"/>
                  </a:cubicBezTo>
                  <a:cubicBezTo>
                    <a:pt x="2307" y="988"/>
                    <a:pt x="2357" y="1072"/>
                    <a:pt x="2390" y="1172"/>
                  </a:cubicBezTo>
                  <a:lnTo>
                    <a:pt x="2791" y="721"/>
                  </a:lnTo>
                  <a:cubicBezTo>
                    <a:pt x="2758" y="654"/>
                    <a:pt x="2708" y="570"/>
                    <a:pt x="2641" y="487"/>
                  </a:cubicBezTo>
                  <a:cubicBezTo>
                    <a:pt x="2591" y="403"/>
                    <a:pt x="2507" y="320"/>
                    <a:pt x="2424" y="236"/>
                  </a:cubicBezTo>
                  <a:cubicBezTo>
                    <a:pt x="2225" y="83"/>
                    <a:pt x="2040" y="0"/>
                    <a:pt x="1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3" name="Google Shape;353;p30"/>
            <p:cNvSpPr/>
            <p:nvPr/>
          </p:nvSpPr>
          <p:spPr>
            <a:xfrm>
              <a:off x="6728550" y="2729750"/>
              <a:ext cx="68125" cy="67825"/>
            </a:xfrm>
            <a:custGeom>
              <a:avLst/>
              <a:gdLst/>
              <a:ahLst/>
              <a:cxnLst/>
              <a:rect l="l" t="t" r="r" b="b"/>
              <a:pathLst>
                <a:path w="2725" h="2713" extrusionOk="0">
                  <a:moveTo>
                    <a:pt x="1726" y="0"/>
                  </a:moveTo>
                  <a:cubicBezTo>
                    <a:pt x="1659" y="0"/>
                    <a:pt x="1591" y="8"/>
                    <a:pt x="1521" y="22"/>
                  </a:cubicBezTo>
                  <a:cubicBezTo>
                    <a:pt x="1204" y="89"/>
                    <a:pt x="870" y="290"/>
                    <a:pt x="552" y="624"/>
                  </a:cubicBezTo>
                  <a:cubicBezTo>
                    <a:pt x="251" y="941"/>
                    <a:pt x="84" y="1275"/>
                    <a:pt x="34" y="1559"/>
                  </a:cubicBezTo>
                  <a:cubicBezTo>
                    <a:pt x="1" y="1877"/>
                    <a:pt x="101" y="2144"/>
                    <a:pt x="352" y="2378"/>
                  </a:cubicBezTo>
                  <a:cubicBezTo>
                    <a:pt x="502" y="2512"/>
                    <a:pt x="619" y="2595"/>
                    <a:pt x="769" y="2645"/>
                  </a:cubicBezTo>
                  <a:cubicBezTo>
                    <a:pt x="886" y="2696"/>
                    <a:pt x="1003" y="2712"/>
                    <a:pt x="1104" y="2712"/>
                  </a:cubicBezTo>
                  <a:lnTo>
                    <a:pt x="2056" y="1693"/>
                  </a:lnTo>
                  <a:lnTo>
                    <a:pt x="1438" y="1108"/>
                  </a:lnTo>
                  <a:lnTo>
                    <a:pt x="1137" y="1426"/>
                  </a:lnTo>
                  <a:lnTo>
                    <a:pt x="1454" y="1710"/>
                  </a:lnTo>
                  <a:lnTo>
                    <a:pt x="1070" y="2111"/>
                  </a:lnTo>
                  <a:cubicBezTo>
                    <a:pt x="970" y="2094"/>
                    <a:pt x="870" y="2027"/>
                    <a:pt x="786" y="1944"/>
                  </a:cubicBezTo>
                  <a:cubicBezTo>
                    <a:pt x="636" y="1810"/>
                    <a:pt x="602" y="1693"/>
                    <a:pt x="619" y="1526"/>
                  </a:cubicBezTo>
                  <a:cubicBezTo>
                    <a:pt x="636" y="1359"/>
                    <a:pt x="736" y="1192"/>
                    <a:pt x="936" y="975"/>
                  </a:cubicBezTo>
                  <a:cubicBezTo>
                    <a:pt x="1137" y="757"/>
                    <a:pt x="1321" y="624"/>
                    <a:pt x="1488" y="590"/>
                  </a:cubicBezTo>
                  <a:cubicBezTo>
                    <a:pt x="1525" y="579"/>
                    <a:pt x="1562" y="574"/>
                    <a:pt x="1599" y="574"/>
                  </a:cubicBezTo>
                  <a:cubicBezTo>
                    <a:pt x="1728" y="574"/>
                    <a:pt x="1855" y="640"/>
                    <a:pt x="1972" y="757"/>
                  </a:cubicBezTo>
                  <a:cubicBezTo>
                    <a:pt x="2039" y="841"/>
                    <a:pt x="2106" y="925"/>
                    <a:pt x="2156" y="975"/>
                  </a:cubicBezTo>
                  <a:cubicBezTo>
                    <a:pt x="2223" y="1041"/>
                    <a:pt x="2273" y="1125"/>
                    <a:pt x="2307" y="1225"/>
                  </a:cubicBezTo>
                  <a:lnTo>
                    <a:pt x="2724" y="791"/>
                  </a:lnTo>
                  <a:cubicBezTo>
                    <a:pt x="2691" y="707"/>
                    <a:pt x="2641" y="624"/>
                    <a:pt x="2574" y="540"/>
                  </a:cubicBezTo>
                  <a:cubicBezTo>
                    <a:pt x="2541" y="457"/>
                    <a:pt x="2457" y="373"/>
                    <a:pt x="2373" y="290"/>
                  </a:cubicBezTo>
                  <a:cubicBezTo>
                    <a:pt x="2178" y="94"/>
                    <a:pt x="1962" y="0"/>
                    <a:pt x="1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4" name="Google Shape;354;p30"/>
            <p:cNvSpPr/>
            <p:nvPr/>
          </p:nvSpPr>
          <p:spPr>
            <a:xfrm>
              <a:off x="6766150" y="2767150"/>
              <a:ext cx="67275" cy="65675"/>
            </a:xfrm>
            <a:custGeom>
              <a:avLst/>
              <a:gdLst/>
              <a:ahLst/>
              <a:cxnLst/>
              <a:rect l="l" t="t" r="r" b="b"/>
              <a:pathLst>
                <a:path w="2691" h="2627" extrusionOk="0">
                  <a:moveTo>
                    <a:pt x="1669" y="595"/>
                  </a:moveTo>
                  <a:cubicBezTo>
                    <a:pt x="1774" y="595"/>
                    <a:pt x="1869" y="645"/>
                    <a:pt x="1955" y="732"/>
                  </a:cubicBezTo>
                  <a:cubicBezTo>
                    <a:pt x="2089" y="865"/>
                    <a:pt x="2123" y="982"/>
                    <a:pt x="2089" y="1133"/>
                  </a:cubicBezTo>
                  <a:cubicBezTo>
                    <a:pt x="2039" y="1283"/>
                    <a:pt x="1905" y="1450"/>
                    <a:pt x="1688" y="1684"/>
                  </a:cubicBezTo>
                  <a:cubicBezTo>
                    <a:pt x="1471" y="1868"/>
                    <a:pt x="1287" y="1985"/>
                    <a:pt x="1137" y="2035"/>
                  </a:cubicBezTo>
                  <a:cubicBezTo>
                    <a:pt x="1105" y="2043"/>
                    <a:pt x="1074" y="2047"/>
                    <a:pt x="1042" y="2047"/>
                  </a:cubicBezTo>
                  <a:cubicBezTo>
                    <a:pt x="941" y="2047"/>
                    <a:pt x="842" y="2003"/>
                    <a:pt x="752" y="1901"/>
                  </a:cubicBezTo>
                  <a:cubicBezTo>
                    <a:pt x="619" y="1784"/>
                    <a:pt x="585" y="1651"/>
                    <a:pt x="619" y="1517"/>
                  </a:cubicBezTo>
                  <a:cubicBezTo>
                    <a:pt x="669" y="1367"/>
                    <a:pt x="786" y="1200"/>
                    <a:pt x="1003" y="982"/>
                  </a:cubicBezTo>
                  <a:cubicBezTo>
                    <a:pt x="1220" y="782"/>
                    <a:pt x="1421" y="648"/>
                    <a:pt x="1554" y="615"/>
                  </a:cubicBezTo>
                  <a:cubicBezTo>
                    <a:pt x="1594" y="602"/>
                    <a:pt x="1632" y="595"/>
                    <a:pt x="1669" y="595"/>
                  </a:cubicBezTo>
                  <a:close/>
                  <a:moveTo>
                    <a:pt x="1757" y="1"/>
                  </a:moveTo>
                  <a:cubicBezTo>
                    <a:pt x="1712" y="1"/>
                    <a:pt x="1666" y="5"/>
                    <a:pt x="1621" y="13"/>
                  </a:cubicBezTo>
                  <a:cubicBezTo>
                    <a:pt x="1354" y="47"/>
                    <a:pt x="1020" y="264"/>
                    <a:pt x="636" y="615"/>
                  </a:cubicBezTo>
                  <a:cubicBezTo>
                    <a:pt x="285" y="949"/>
                    <a:pt x="84" y="1266"/>
                    <a:pt x="34" y="1551"/>
                  </a:cubicBezTo>
                  <a:cubicBezTo>
                    <a:pt x="1" y="1851"/>
                    <a:pt x="84" y="2102"/>
                    <a:pt x="301" y="2319"/>
                  </a:cubicBezTo>
                  <a:cubicBezTo>
                    <a:pt x="506" y="2524"/>
                    <a:pt x="723" y="2626"/>
                    <a:pt x="954" y="2626"/>
                  </a:cubicBezTo>
                  <a:cubicBezTo>
                    <a:pt x="987" y="2626"/>
                    <a:pt x="1020" y="2624"/>
                    <a:pt x="1053" y="2620"/>
                  </a:cubicBezTo>
                  <a:cubicBezTo>
                    <a:pt x="1354" y="2570"/>
                    <a:pt x="1671" y="2369"/>
                    <a:pt x="2022" y="2035"/>
                  </a:cubicBezTo>
                  <a:cubicBezTo>
                    <a:pt x="2390" y="1684"/>
                    <a:pt x="2607" y="1367"/>
                    <a:pt x="2641" y="1066"/>
                  </a:cubicBezTo>
                  <a:cubicBezTo>
                    <a:pt x="2691" y="782"/>
                    <a:pt x="2607" y="531"/>
                    <a:pt x="2373" y="297"/>
                  </a:cubicBezTo>
                  <a:cubicBezTo>
                    <a:pt x="2206" y="103"/>
                    <a:pt x="1982" y="1"/>
                    <a:pt x="1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5" name="Google Shape;355;p30"/>
            <p:cNvSpPr/>
            <p:nvPr/>
          </p:nvSpPr>
          <p:spPr>
            <a:xfrm>
              <a:off x="6797475" y="2839325"/>
              <a:ext cx="15900" cy="16300"/>
            </a:xfrm>
            <a:custGeom>
              <a:avLst/>
              <a:gdLst/>
              <a:ahLst/>
              <a:cxnLst/>
              <a:rect l="l" t="t" r="r" b="b"/>
              <a:pathLst>
                <a:path w="636" h="652" extrusionOk="0">
                  <a:moveTo>
                    <a:pt x="368" y="0"/>
                  </a:moveTo>
                  <a:lnTo>
                    <a:pt x="1" y="351"/>
                  </a:lnTo>
                  <a:lnTo>
                    <a:pt x="268" y="652"/>
                  </a:lnTo>
                  <a:lnTo>
                    <a:pt x="636" y="301"/>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30"/>
            <p:cNvSpPr/>
            <p:nvPr/>
          </p:nvSpPr>
          <p:spPr>
            <a:xfrm>
              <a:off x="6860975" y="2883600"/>
              <a:ext cx="87750" cy="83150"/>
            </a:xfrm>
            <a:custGeom>
              <a:avLst/>
              <a:gdLst/>
              <a:ahLst/>
              <a:cxnLst/>
              <a:rect l="l" t="t" r="r" b="b"/>
              <a:pathLst>
                <a:path w="3510" h="3326" extrusionOk="0">
                  <a:moveTo>
                    <a:pt x="2306" y="0"/>
                  </a:moveTo>
                  <a:lnTo>
                    <a:pt x="0" y="1638"/>
                  </a:lnTo>
                  <a:lnTo>
                    <a:pt x="318" y="2055"/>
                  </a:lnTo>
                  <a:lnTo>
                    <a:pt x="1638" y="1120"/>
                  </a:lnTo>
                  <a:lnTo>
                    <a:pt x="919" y="2089"/>
                  </a:lnTo>
                  <a:lnTo>
                    <a:pt x="1086" y="2323"/>
                  </a:lnTo>
                  <a:lnTo>
                    <a:pt x="2239" y="1989"/>
                  </a:lnTo>
                  <a:lnTo>
                    <a:pt x="919" y="2924"/>
                  </a:lnTo>
                  <a:lnTo>
                    <a:pt x="1220" y="3325"/>
                  </a:lnTo>
                  <a:lnTo>
                    <a:pt x="3509" y="1705"/>
                  </a:lnTo>
                  <a:lnTo>
                    <a:pt x="3225" y="1304"/>
                  </a:lnTo>
                  <a:lnTo>
                    <a:pt x="1638" y="1755"/>
                  </a:lnTo>
                  <a:lnTo>
                    <a:pt x="2590" y="401"/>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7" name="Google Shape;357;p30"/>
            <p:cNvSpPr/>
            <p:nvPr/>
          </p:nvSpPr>
          <p:spPr>
            <a:xfrm>
              <a:off x="6896050" y="2953350"/>
              <a:ext cx="76900" cy="64775"/>
            </a:xfrm>
            <a:custGeom>
              <a:avLst/>
              <a:gdLst/>
              <a:ahLst/>
              <a:cxnLst/>
              <a:rect l="l" t="t" r="r" b="b"/>
              <a:pathLst>
                <a:path w="3076" h="2591" extrusionOk="0">
                  <a:moveTo>
                    <a:pt x="2340" y="602"/>
                  </a:moveTo>
                  <a:lnTo>
                    <a:pt x="1655" y="1337"/>
                  </a:lnTo>
                  <a:lnTo>
                    <a:pt x="1371" y="869"/>
                  </a:lnTo>
                  <a:lnTo>
                    <a:pt x="2340" y="602"/>
                  </a:lnTo>
                  <a:close/>
                  <a:moveTo>
                    <a:pt x="2791" y="1"/>
                  </a:moveTo>
                  <a:lnTo>
                    <a:pt x="1" y="836"/>
                  </a:lnTo>
                  <a:lnTo>
                    <a:pt x="252" y="1287"/>
                  </a:lnTo>
                  <a:lnTo>
                    <a:pt x="903" y="1103"/>
                  </a:lnTo>
                  <a:lnTo>
                    <a:pt x="1254" y="1655"/>
                  </a:lnTo>
                  <a:lnTo>
                    <a:pt x="786" y="2139"/>
                  </a:lnTo>
                  <a:lnTo>
                    <a:pt x="1070" y="2590"/>
                  </a:lnTo>
                  <a:lnTo>
                    <a:pt x="3075" y="452"/>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30"/>
            <p:cNvSpPr/>
            <p:nvPr/>
          </p:nvSpPr>
          <p:spPr>
            <a:xfrm>
              <a:off x="6927400" y="2993025"/>
              <a:ext cx="83550" cy="71875"/>
            </a:xfrm>
            <a:custGeom>
              <a:avLst/>
              <a:gdLst/>
              <a:ahLst/>
              <a:cxnLst/>
              <a:rect l="l" t="t" r="r" b="b"/>
              <a:pathLst>
                <a:path w="3342" h="2875" extrusionOk="0">
                  <a:moveTo>
                    <a:pt x="2506" y="1"/>
                  </a:moveTo>
                  <a:lnTo>
                    <a:pt x="0" y="1304"/>
                  </a:lnTo>
                  <a:lnTo>
                    <a:pt x="234" y="1772"/>
                  </a:lnTo>
                  <a:lnTo>
                    <a:pt x="1704" y="970"/>
                  </a:lnTo>
                  <a:lnTo>
                    <a:pt x="618" y="2507"/>
                  </a:lnTo>
                  <a:lnTo>
                    <a:pt x="836" y="2875"/>
                  </a:lnTo>
                  <a:lnTo>
                    <a:pt x="3342" y="1555"/>
                  </a:lnTo>
                  <a:lnTo>
                    <a:pt x="3108" y="1120"/>
                  </a:lnTo>
                  <a:lnTo>
                    <a:pt x="1604" y="1922"/>
                  </a:lnTo>
                  <a:lnTo>
                    <a:pt x="2707" y="369"/>
                  </a:lnTo>
                  <a:lnTo>
                    <a:pt x="2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9" name="Google Shape;359;p30"/>
            <p:cNvSpPr/>
            <p:nvPr/>
          </p:nvSpPr>
          <p:spPr>
            <a:xfrm>
              <a:off x="6952025" y="3061950"/>
              <a:ext cx="76900" cy="58100"/>
            </a:xfrm>
            <a:custGeom>
              <a:avLst/>
              <a:gdLst/>
              <a:ahLst/>
              <a:cxnLst/>
              <a:rect l="l" t="t" r="r" b="b"/>
              <a:pathLst>
                <a:path w="3076" h="2324" extrusionOk="0">
                  <a:moveTo>
                    <a:pt x="2374" y="502"/>
                  </a:moveTo>
                  <a:lnTo>
                    <a:pt x="1588" y="1137"/>
                  </a:lnTo>
                  <a:lnTo>
                    <a:pt x="1371" y="669"/>
                  </a:lnTo>
                  <a:lnTo>
                    <a:pt x="2374" y="502"/>
                  </a:lnTo>
                  <a:close/>
                  <a:moveTo>
                    <a:pt x="2875" y="1"/>
                  </a:moveTo>
                  <a:lnTo>
                    <a:pt x="1" y="435"/>
                  </a:lnTo>
                  <a:lnTo>
                    <a:pt x="201" y="937"/>
                  </a:lnTo>
                  <a:lnTo>
                    <a:pt x="853" y="836"/>
                  </a:lnTo>
                  <a:lnTo>
                    <a:pt x="1120" y="1438"/>
                  </a:lnTo>
                  <a:lnTo>
                    <a:pt x="602" y="1855"/>
                  </a:lnTo>
                  <a:lnTo>
                    <a:pt x="803" y="2323"/>
                  </a:lnTo>
                  <a:lnTo>
                    <a:pt x="3075" y="485"/>
                  </a:lnTo>
                  <a:lnTo>
                    <a:pt x="2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0" name="Google Shape;360;p30"/>
            <p:cNvSpPr/>
            <p:nvPr/>
          </p:nvSpPr>
          <p:spPr>
            <a:xfrm>
              <a:off x="6978350" y="3107225"/>
              <a:ext cx="74800" cy="56250"/>
            </a:xfrm>
            <a:custGeom>
              <a:avLst/>
              <a:gdLst/>
              <a:ahLst/>
              <a:cxnLst/>
              <a:rect l="l" t="t" r="r" b="b"/>
              <a:pathLst>
                <a:path w="2992" h="2250" extrusionOk="0">
                  <a:moveTo>
                    <a:pt x="1889" y="0"/>
                  </a:moveTo>
                  <a:cubicBezTo>
                    <a:pt x="1658" y="0"/>
                    <a:pt x="1403" y="53"/>
                    <a:pt x="1120" y="161"/>
                  </a:cubicBezTo>
                  <a:cubicBezTo>
                    <a:pt x="669" y="312"/>
                    <a:pt x="385" y="529"/>
                    <a:pt x="218" y="780"/>
                  </a:cubicBezTo>
                  <a:cubicBezTo>
                    <a:pt x="51" y="1030"/>
                    <a:pt x="1" y="1314"/>
                    <a:pt x="134" y="1632"/>
                  </a:cubicBezTo>
                  <a:cubicBezTo>
                    <a:pt x="201" y="1799"/>
                    <a:pt x="285" y="1949"/>
                    <a:pt x="385" y="2049"/>
                  </a:cubicBezTo>
                  <a:cubicBezTo>
                    <a:pt x="485" y="2133"/>
                    <a:pt x="569" y="2217"/>
                    <a:pt x="652" y="2250"/>
                  </a:cubicBezTo>
                  <a:lnTo>
                    <a:pt x="1972" y="1782"/>
                  </a:lnTo>
                  <a:lnTo>
                    <a:pt x="1671" y="980"/>
                  </a:lnTo>
                  <a:lnTo>
                    <a:pt x="1254" y="1131"/>
                  </a:lnTo>
                  <a:lnTo>
                    <a:pt x="1404" y="1532"/>
                  </a:lnTo>
                  <a:lnTo>
                    <a:pt x="903" y="1715"/>
                  </a:lnTo>
                  <a:cubicBezTo>
                    <a:pt x="819" y="1632"/>
                    <a:pt x="752" y="1532"/>
                    <a:pt x="719" y="1415"/>
                  </a:cubicBezTo>
                  <a:cubicBezTo>
                    <a:pt x="652" y="1247"/>
                    <a:pt x="669" y="1080"/>
                    <a:pt x="752" y="963"/>
                  </a:cubicBezTo>
                  <a:cubicBezTo>
                    <a:pt x="836" y="830"/>
                    <a:pt x="1036" y="730"/>
                    <a:pt x="1287" y="629"/>
                  </a:cubicBezTo>
                  <a:cubicBezTo>
                    <a:pt x="1483" y="560"/>
                    <a:pt x="1655" y="523"/>
                    <a:pt x="1798" y="523"/>
                  </a:cubicBezTo>
                  <a:cubicBezTo>
                    <a:pt x="1862" y="523"/>
                    <a:pt x="1920" y="530"/>
                    <a:pt x="1972" y="546"/>
                  </a:cubicBezTo>
                  <a:cubicBezTo>
                    <a:pt x="2139" y="579"/>
                    <a:pt x="2239" y="696"/>
                    <a:pt x="2323" y="897"/>
                  </a:cubicBezTo>
                  <a:cubicBezTo>
                    <a:pt x="2373" y="997"/>
                    <a:pt x="2390" y="1080"/>
                    <a:pt x="2407" y="1197"/>
                  </a:cubicBezTo>
                  <a:cubicBezTo>
                    <a:pt x="2423" y="1298"/>
                    <a:pt x="2423" y="1381"/>
                    <a:pt x="2407" y="1481"/>
                  </a:cubicBezTo>
                  <a:lnTo>
                    <a:pt x="2975" y="1281"/>
                  </a:lnTo>
                  <a:cubicBezTo>
                    <a:pt x="2991" y="1164"/>
                    <a:pt x="2991" y="1080"/>
                    <a:pt x="2975" y="980"/>
                  </a:cubicBezTo>
                  <a:cubicBezTo>
                    <a:pt x="2958" y="897"/>
                    <a:pt x="2925" y="780"/>
                    <a:pt x="2891" y="663"/>
                  </a:cubicBezTo>
                  <a:cubicBezTo>
                    <a:pt x="2757" y="329"/>
                    <a:pt x="2557" y="128"/>
                    <a:pt x="2239" y="44"/>
                  </a:cubicBezTo>
                  <a:cubicBezTo>
                    <a:pt x="2129" y="15"/>
                    <a:pt x="2012" y="0"/>
                    <a:pt x="1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1" name="Google Shape;361;p30"/>
            <p:cNvSpPr/>
            <p:nvPr/>
          </p:nvSpPr>
          <p:spPr>
            <a:xfrm>
              <a:off x="6991725" y="3153850"/>
              <a:ext cx="78125" cy="54325"/>
            </a:xfrm>
            <a:custGeom>
              <a:avLst/>
              <a:gdLst/>
              <a:ahLst/>
              <a:cxnLst/>
              <a:rect l="l" t="t" r="r" b="b"/>
              <a:pathLst>
                <a:path w="3125" h="2173" extrusionOk="0">
                  <a:moveTo>
                    <a:pt x="2707" y="1"/>
                  </a:moveTo>
                  <a:lnTo>
                    <a:pt x="0" y="786"/>
                  </a:lnTo>
                  <a:lnTo>
                    <a:pt x="435" y="2173"/>
                  </a:lnTo>
                  <a:lnTo>
                    <a:pt x="953" y="2022"/>
                  </a:lnTo>
                  <a:lnTo>
                    <a:pt x="685" y="1087"/>
                  </a:lnTo>
                  <a:lnTo>
                    <a:pt x="1253" y="920"/>
                  </a:lnTo>
                  <a:lnTo>
                    <a:pt x="1471" y="1722"/>
                  </a:lnTo>
                  <a:lnTo>
                    <a:pt x="2005" y="1571"/>
                  </a:lnTo>
                  <a:lnTo>
                    <a:pt x="1771" y="769"/>
                  </a:lnTo>
                  <a:lnTo>
                    <a:pt x="2339" y="602"/>
                  </a:lnTo>
                  <a:lnTo>
                    <a:pt x="2607" y="1538"/>
                  </a:lnTo>
                  <a:lnTo>
                    <a:pt x="3125" y="1388"/>
                  </a:lnTo>
                  <a:lnTo>
                    <a:pt x="2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2" name="Google Shape;362;p30"/>
            <p:cNvSpPr/>
            <p:nvPr/>
          </p:nvSpPr>
          <p:spPr>
            <a:xfrm>
              <a:off x="7004250" y="3202725"/>
              <a:ext cx="79800" cy="65200"/>
            </a:xfrm>
            <a:custGeom>
              <a:avLst/>
              <a:gdLst/>
              <a:ahLst/>
              <a:cxnLst/>
              <a:rect l="l" t="t" r="r" b="b"/>
              <a:pathLst>
                <a:path w="3192" h="2608" extrusionOk="0">
                  <a:moveTo>
                    <a:pt x="2757" y="1"/>
                  </a:moveTo>
                  <a:lnTo>
                    <a:pt x="0" y="585"/>
                  </a:lnTo>
                  <a:lnTo>
                    <a:pt x="101" y="1087"/>
                  </a:lnTo>
                  <a:lnTo>
                    <a:pt x="1688" y="752"/>
                  </a:lnTo>
                  <a:lnTo>
                    <a:pt x="1688" y="752"/>
                  </a:lnTo>
                  <a:lnTo>
                    <a:pt x="669" y="1387"/>
                  </a:lnTo>
                  <a:lnTo>
                    <a:pt x="719" y="1655"/>
                  </a:lnTo>
                  <a:lnTo>
                    <a:pt x="1922" y="1805"/>
                  </a:lnTo>
                  <a:lnTo>
                    <a:pt x="335" y="2139"/>
                  </a:lnTo>
                  <a:lnTo>
                    <a:pt x="435" y="2607"/>
                  </a:lnTo>
                  <a:lnTo>
                    <a:pt x="3192" y="2022"/>
                  </a:lnTo>
                  <a:lnTo>
                    <a:pt x="3092" y="1554"/>
                  </a:lnTo>
                  <a:lnTo>
                    <a:pt x="1437" y="1337"/>
                  </a:lnTo>
                  <a:lnTo>
                    <a:pt x="2858" y="485"/>
                  </a:ln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3" name="Google Shape;363;p30"/>
            <p:cNvSpPr/>
            <p:nvPr/>
          </p:nvSpPr>
          <p:spPr>
            <a:xfrm>
              <a:off x="7016775" y="3268725"/>
              <a:ext cx="74375" cy="46400"/>
            </a:xfrm>
            <a:custGeom>
              <a:avLst/>
              <a:gdLst/>
              <a:ahLst/>
              <a:cxnLst/>
              <a:rect l="l" t="t" r="r" b="b"/>
              <a:pathLst>
                <a:path w="2975" h="1856" extrusionOk="0">
                  <a:moveTo>
                    <a:pt x="2791" y="1"/>
                  </a:moveTo>
                  <a:lnTo>
                    <a:pt x="1" y="368"/>
                  </a:lnTo>
                  <a:lnTo>
                    <a:pt x="185" y="1855"/>
                  </a:lnTo>
                  <a:lnTo>
                    <a:pt x="719" y="1788"/>
                  </a:lnTo>
                  <a:lnTo>
                    <a:pt x="602" y="819"/>
                  </a:lnTo>
                  <a:lnTo>
                    <a:pt x="1187" y="736"/>
                  </a:lnTo>
                  <a:lnTo>
                    <a:pt x="1304" y="1605"/>
                  </a:lnTo>
                  <a:lnTo>
                    <a:pt x="1855" y="1521"/>
                  </a:lnTo>
                  <a:lnTo>
                    <a:pt x="1722" y="652"/>
                  </a:lnTo>
                  <a:lnTo>
                    <a:pt x="2307" y="569"/>
                  </a:lnTo>
                  <a:lnTo>
                    <a:pt x="2440" y="1538"/>
                  </a:lnTo>
                  <a:lnTo>
                    <a:pt x="2975" y="1454"/>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4" name="Google Shape;364;p30"/>
            <p:cNvSpPr/>
            <p:nvPr/>
          </p:nvSpPr>
          <p:spPr>
            <a:xfrm>
              <a:off x="7022200" y="3317600"/>
              <a:ext cx="73975" cy="49325"/>
            </a:xfrm>
            <a:custGeom>
              <a:avLst/>
              <a:gdLst/>
              <a:ahLst/>
              <a:cxnLst/>
              <a:rect l="l" t="t" r="r" b="b"/>
              <a:pathLst>
                <a:path w="2959" h="1973" extrusionOk="0">
                  <a:moveTo>
                    <a:pt x="2825" y="0"/>
                  </a:moveTo>
                  <a:lnTo>
                    <a:pt x="1" y="184"/>
                  </a:lnTo>
                  <a:lnTo>
                    <a:pt x="68" y="669"/>
                  </a:lnTo>
                  <a:lnTo>
                    <a:pt x="1739" y="569"/>
                  </a:lnTo>
                  <a:lnTo>
                    <a:pt x="118" y="1521"/>
                  </a:lnTo>
                  <a:lnTo>
                    <a:pt x="135" y="1972"/>
                  </a:lnTo>
                  <a:lnTo>
                    <a:pt x="2958" y="1772"/>
                  </a:lnTo>
                  <a:lnTo>
                    <a:pt x="2908" y="1270"/>
                  </a:lnTo>
                  <a:lnTo>
                    <a:pt x="1221" y="1387"/>
                  </a:lnTo>
                  <a:lnTo>
                    <a:pt x="2841" y="418"/>
                  </a:lnTo>
                  <a:lnTo>
                    <a:pt x="2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5" name="Google Shape;365;p30"/>
            <p:cNvSpPr/>
            <p:nvPr/>
          </p:nvSpPr>
          <p:spPr>
            <a:xfrm>
              <a:off x="7025550" y="3375250"/>
              <a:ext cx="71050" cy="42200"/>
            </a:xfrm>
            <a:custGeom>
              <a:avLst/>
              <a:gdLst/>
              <a:ahLst/>
              <a:cxnLst/>
              <a:rect l="l" t="t" r="r" b="b"/>
              <a:pathLst>
                <a:path w="2842" h="1688" extrusionOk="0">
                  <a:moveTo>
                    <a:pt x="2290" y="0"/>
                  </a:moveTo>
                  <a:lnTo>
                    <a:pt x="2273" y="585"/>
                  </a:lnTo>
                  <a:lnTo>
                    <a:pt x="1" y="518"/>
                  </a:lnTo>
                  <a:lnTo>
                    <a:pt x="1" y="1019"/>
                  </a:lnTo>
                  <a:lnTo>
                    <a:pt x="2273" y="1086"/>
                  </a:lnTo>
                  <a:lnTo>
                    <a:pt x="2256" y="1671"/>
                  </a:lnTo>
                  <a:lnTo>
                    <a:pt x="2791" y="1688"/>
                  </a:lnTo>
                  <a:lnTo>
                    <a:pt x="2841" y="17"/>
                  </a:lnTo>
                  <a:lnTo>
                    <a:pt x="2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6" name="Google Shape;366;p30"/>
            <p:cNvSpPr/>
            <p:nvPr/>
          </p:nvSpPr>
          <p:spPr>
            <a:xfrm>
              <a:off x="7017625" y="3443325"/>
              <a:ext cx="75625" cy="58500"/>
            </a:xfrm>
            <a:custGeom>
              <a:avLst/>
              <a:gdLst/>
              <a:ahLst/>
              <a:cxnLst/>
              <a:rect l="l" t="t" r="r" b="b"/>
              <a:pathLst>
                <a:path w="3025" h="2340" extrusionOk="0">
                  <a:moveTo>
                    <a:pt x="234" y="1"/>
                  </a:moveTo>
                  <a:lnTo>
                    <a:pt x="167" y="469"/>
                  </a:lnTo>
                  <a:lnTo>
                    <a:pt x="1771" y="652"/>
                  </a:lnTo>
                  <a:lnTo>
                    <a:pt x="602" y="920"/>
                  </a:lnTo>
                  <a:lnTo>
                    <a:pt x="585" y="1204"/>
                  </a:lnTo>
                  <a:lnTo>
                    <a:pt x="1671" y="1722"/>
                  </a:lnTo>
                  <a:lnTo>
                    <a:pt x="67" y="1538"/>
                  </a:lnTo>
                  <a:lnTo>
                    <a:pt x="0" y="2039"/>
                  </a:lnTo>
                  <a:lnTo>
                    <a:pt x="2807" y="2340"/>
                  </a:lnTo>
                  <a:lnTo>
                    <a:pt x="2857" y="1872"/>
                  </a:lnTo>
                  <a:lnTo>
                    <a:pt x="1354" y="1154"/>
                  </a:lnTo>
                  <a:lnTo>
                    <a:pt x="2974" y="803"/>
                  </a:lnTo>
                  <a:lnTo>
                    <a:pt x="3024" y="318"/>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7" name="Google Shape;367;p30"/>
            <p:cNvSpPr/>
            <p:nvPr/>
          </p:nvSpPr>
          <p:spPr>
            <a:xfrm>
              <a:off x="7008850" y="3504725"/>
              <a:ext cx="76875" cy="48900"/>
            </a:xfrm>
            <a:custGeom>
              <a:avLst/>
              <a:gdLst/>
              <a:ahLst/>
              <a:cxnLst/>
              <a:rect l="l" t="t" r="r" b="b"/>
              <a:pathLst>
                <a:path w="3075" h="1956" extrusionOk="0">
                  <a:moveTo>
                    <a:pt x="284" y="1"/>
                  </a:moveTo>
                  <a:lnTo>
                    <a:pt x="0" y="1438"/>
                  </a:lnTo>
                  <a:lnTo>
                    <a:pt x="535" y="1538"/>
                  </a:lnTo>
                  <a:lnTo>
                    <a:pt x="735" y="569"/>
                  </a:lnTo>
                  <a:lnTo>
                    <a:pt x="1320" y="686"/>
                  </a:lnTo>
                  <a:lnTo>
                    <a:pt x="1153" y="1521"/>
                  </a:lnTo>
                  <a:lnTo>
                    <a:pt x="1688" y="1622"/>
                  </a:lnTo>
                  <a:lnTo>
                    <a:pt x="1855" y="786"/>
                  </a:lnTo>
                  <a:lnTo>
                    <a:pt x="2440" y="886"/>
                  </a:lnTo>
                  <a:lnTo>
                    <a:pt x="2256" y="1856"/>
                  </a:lnTo>
                  <a:lnTo>
                    <a:pt x="2791" y="1956"/>
                  </a:lnTo>
                  <a:lnTo>
                    <a:pt x="3075" y="519"/>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8" name="Google Shape;368;p30"/>
            <p:cNvSpPr/>
            <p:nvPr/>
          </p:nvSpPr>
          <p:spPr>
            <a:xfrm>
              <a:off x="6998400" y="3549425"/>
              <a:ext cx="77300" cy="53075"/>
            </a:xfrm>
            <a:custGeom>
              <a:avLst/>
              <a:gdLst/>
              <a:ahLst/>
              <a:cxnLst/>
              <a:rect l="l" t="t" r="r" b="b"/>
              <a:pathLst>
                <a:path w="3092" h="2123" extrusionOk="0">
                  <a:moveTo>
                    <a:pt x="351" y="1"/>
                  </a:moveTo>
                  <a:lnTo>
                    <a:pt x="1" y="1438"/>
                  </a:lnTo>
                  <a:lnTo>
                    <a:pt x="519" y="1571"/>
                  </a:lnTo>
                  <a:lnTo>
                    <a:pt x="769" y="619"/>
                  </a:lnTo>
                  <a:lnTo>
                    <a:pt x="1337" y="769"/>
                  </a:lnTo>
                  <a:lnTo>
                    <a:pt x="1120" y="1605"/>
                  </a:lnTo>
                  <a:lnTo>
                    <a:pt x="1671" y="1755"/>
                  </a:lnTo>
                  <a:lnTo>
                    <a:pt x="1872" y="920"/>
                  </a:lnTo>
                  <a:lnTo>
                    <a:pt x="2440" y="1070"/>
                  </a:lnTo>
                  <a:lnTo>
                    <a:pt x="2189" y="2006"/>
                  </a:lnTo>
                  <a:lnTo>
                    <a:pt x="2707" y="2123"/>
                  </a:lnTo>
                  <a:lnTo>
                    <a:pt x="3092" y="719"/>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9" name="Google Shape;369;p30"/>
            <p:cNvSpPr/>
            <p:nvPr/>
          </p:nvSpPr>
          <p:spPr>
            <a:xfrm>
              <a:off x="6988375" y="3603725"/>
              <a:ext cx="75625" cy="47650"/>
            </a:xfrm>
            <a:custGeom>
              <a:avLst/>
              <a:gdLst/>
              <a:ahLst/>
              <a:cxnLst/>
              <a:rect l="l" t="t" r="r" b="b"/>
              <a:pathLst>
                <a:path w="3025" h="1906" extrusionOk="0">
                  <a:moveTo>
                    <a:pt x="151" y="1"/>
                  </a:moveTo>
                  <a:lnTo>
                    <a:pt x="1" y="452"/>
                  </a:lnTo>
                  <a:lnTo>
                    <a:pt x="2173" y="1170"/>
                  </a:lnTo>
                  <a:lnTo>
                    <a:pt x="1989" y="1738"/>
                  </a:lnTo>
                  <a:lnTo>
                    <a:pt x="2507" y="1906"/>
                  </a:lnTo>
                  <a:lnTo>
                    <a:pt x="3025" y="318"/>
                  </a:lnTo>
                  <a:lnTo>
                    <a:pt x="2507" y="151"/>
                  </a:lnTo>
                  <a:lnTo>
                    <a:pt x="2323" y="703"/>
                  </a:lnTo>
                  <a:lnTo>
                    <a:pt x="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0" name="Google Shape;370;p30"/>
            <p:cNvSpPr/>
            <p:nvPr/>
          </p:nvSpPr>
          <p:spPr>
            <a:xfrm>
              <a:off x="6976250" y="3637575"/>
              <a:ext cx="70625" cy="36775"/>
            </a:xfrm>
            <a:custGeom>
              <a:avLst/>
              <a:gdLst/>
              <a:ahLst/>
              <a:cxnLst/>
              <a:rect l="l" t="t" r="r" b="b"/>
              <a:pathLst>
                <a:path w="2825" h="1471" extrusionOk="0">
                  <a:moveTo>
                    <a:pt x="168" y="0"/>
                  </a:moveTo>
                  <a:lnTo>
                    <a:pt x="1" y="468"/>
                  </a:lnTo>
                  <a:lnTo>
                    <a:pt x="2658" y="1471"/>
                  </a:lnTo>
                  <a:lnTo>
                    <a:pt x="2825" y="1003"/>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1" name="Google Shape;371;p30"/>
            <p:cNvSpPr/>
            <p:nvPr/>
          </p:nvSpPr>
          <p:spPr>
            <a:xfrm>
              <a:off x="6954550" y="3659300"/>
              <a:ext cx="82300" cy="68925"/>
            </a:xfrm>
            <a:custGeom>
              <a:avLst/>
              <a:gdLst/>
              <a:ahLst/>
              <a:cxnLst/>
              <a:rect l="l" t="t" r="r" b="b"/>
              <a:pathLst>
                <a:path w="3292" h="2757" extrusionOk="0">
                  <a:moveTo>
                    <a:pt x="702" y="0"/>
                  </a:moveTo>
                  <a:lnTo>
                    <a:pt x="501" y="451"/>
                  </a:lnTo>
                  <a:lnTo>
                    <a:pt x="2039" y="1119"/>
                  </a:lnTo>
                  <a:lnTo>
                    <a:pt x="167" y="1220"/>
                  </a:lnTo>
                  <a:lnTo>
                    <a:pt x="0" y="1621"/>
                  </a:lnTo>
                  <a:lnTo>
                    <a:pt x="2590" y="2757"/>
                  </a:lnTo>
                  <a:lnTo>
                    <a:pt x="2790" y="2289"/>
                  </a:lnTo>
                  <a:lnTo>
                    <a:pt x="1253" y="1621"/>
                  </a:lnTo>
                  <a:lnTo>
                    <a:pt x="3125" y="1520"/>
                  </a:lnTo>
                  <a:lnTo>
                    <a:pt x="3292" y="1119"/>
                  </a:lnTo>
                  <a:lnTo>
                    <a:pt x="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2" name="Google Shape;372;p30"/>
            <p:cNvSpPr/>
            <p:nvPr/>
          </p:nvSpPr>
          <p:spPr>
            <a:xfrm>
              <a:off x="6933650" y="3717425"/>
              <a:ext cx="72300" cy="59675"/>
            </a:xfrm>
            <a:custGeom>
              <a:avLst/>
              <a:gdLst/>
              <a:ahLst/>
              <a:cxnLst/>
              <a:rect l="l" t="t" r="r" b="b"/>
              <a:pathLst>
                <a:path w="2892" h="2387" extrusionOk="0">
                  <a:moveTo>
                    <a:pt x="1027" y="0"/>
                  </a:moveTo>
                  <a:cubicBezTo>
                    <a:pt x="967" y="0"/>
                    <a:pt x="909" y="5"/>
                    <a:pt x="853" y="14"/>
                  </a:cubicBezTo>
                  <a:cubicBezTo>
                    <a:pt x="569" y="48"/>
                    <a:pt x="335" y="215"/>
                    <a:pt x="168" y="532"/>
                  </a:cubicBezTo>
                  <a:cubicBezTo>
                    <a:pt x="84" y="699"/>
                    <a:pt x="17" y="850"/>
                    <a:pt x="17" y="983"/>
                  </a:cubicBezTo>
                  <a:cubicBezTo>
                    <a:pt x="1" y="1117"/>
                    <a:pt x="17" y="1234"/>
                    <a:pt x="34" y="1317"/>
                  </a:cubicBezTo>
                  <a:lnTo>
                    <a:pt x="1271" y="1969"/>
                  </a:lnTo>
                  <a:lnTo>
                    <a:pt x="1672" y="1217"/>
                  </a:lnTo>
                  <a:lnTo>
                    <a:pt x="1271" y="1017"/>
                  </a:lnTo>
                  <a:lnTo>
                    <a:pt x="1087" y="1384"/>
                  </a:lnTo>
                  <a:lnTo>
                    <a:pt x="602" y="1134"/>
                  </a:lnTo>
                  <a:cubicBezTo>
                    <a:pt x="602" y="1017"/>
                    <a:pt x="619" y="900"/>
                    <a:pt x="686" y="800"/>
                  </a:cubicBezTo>
                  <a:cubicBezTo>
                    <a:pt x="769" y="632"/>
                    <a:pt x="886" y="549"/>
                    <a:pt x="1053" y="532"/>
                  </a:cubicBezTo>
                  <a:cubicBezTo>
                    <a:pt x="1072" y="530"/>
                    <a:pt x="1091" y="529"/>
                    <a:pt x="1112" y="529"/>
                  </a:cubicBezTo>
                  <a:cubicBezTo>
                    <a:pt x="1258" y="529"/>
                    <a:pt x="1452" y="582"/>
                    <a:pt x="1672" y="699"/>
                  </a:cubicBezTo>
                  <a:cubicBezTo>
                    <a:pt x="1939" y="850"/>
                    <a:pt x="2106" y="983"/>
                    <a:pt x="2190" y="1134"/>
                  </a:cubicBezTo>
                  <a:cubicBezTo>
                    <a:pt x="2273" y="1301"/>
                    <a:pt x="2273" y="1468"/>
                    <a:pt x="2173" y="1652"/>
                  </a:cubicBezTo>
                  <a:cubicBezTo>
                    <a:pt x="2106" y="1735"/>
                    <a:pt x="2056" y="1819"/>
                    <a:pt x="2006" y="1902"/>
                  </a:cubicBezTo>
                  <a:cubicBezTo>
                    <a:pt x="1939" y="1986"/>
                    <a:pt x="1872" y="2053"/>
                    <a:pt x="1789" y="2119"/>
                  </a:cubicBezTo>
                  <a:lnTo>
                    <a:pt x="2340" y="2387"/>
                  </a:lnTo>
                  <a:cubicBezTo>
                    <a:pt x="2423" y="2320"/>
                    <a:pt x="2474" y="2236"/>
                    <a:pt x="2540" y="2186"/>
                  </a:cubicBezTo>
                  <a:cubicBezTo>
                    <a:pt x="2607" y="2119"/>
                    <a:pt x="2674" y="2019"/>
                    <a:pt x="2724" y="1902"/>
                  </a:cubicBezTo>
                  <a:cubicBezTo>
                    <a:pt x="2891" y="1602"/>
                    <a:pt x="2891" y="1301"/>
                    <a:pt x="2758" y="1017"/>
                  </a:cubicBezTo>
                  <a:cubicBezTo>
                    <a:pt x="2607" y="716"/>
                    <a:pt x="2307" y="465"/>
                    <a:pt x="1889" y="265"/>
                  </a:cubicBezTo>
                  <a:cubicBezTo>
                    <a:pt x="1577" y="88"/>
                    <a:pt x="1286"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3" name="Google Shape;373;p30"/>
            <p:cNvSpPr/>
            <p:nvPr/>
          </p:nvSpPr>
          <p:spPr>
            <a:xfrm>
              <a:off x="6908600" y="3772900"/>
              <a:ext cx="66850" cy="65725"/>
            </a:xfrm>
            <a:custGeom>
              <a:avLst/>
              <a:gdLst/>
              <a:ahLst/>
              <a:cxnLst/>
              <a:rect l="l" t="t" r="r" b="b"/>
              <a:pathLst>
                <a:path w="2674" h="2629" extrusionOk="0">
                  <a:moveTo>
                    <a:pt x="1170" y="1170"/>
                  </a:moveTo>
                  <a:lnTo>
                    <a:pt x="1955" y="1672"/>
                  </a:lnTo>
                  <a:lnTo>
                    <a:pt x="1755" y="1989"/>
                  </a:lnTo>
                  <a:cubicBezTo>
                    <a:pt x="1688" y="2073"/>
                    <a:pt x="1604" y="2106"/>
                    <a:pt x="1521" y="2106"/>
                  </a:cubicBezTo>
                  <a:cubicBezTo>
                    <a:pt x="1420" y="2106"/>
                    <a:pt x="1303" y="2073"/>
                    <a:pt x="1187" y="1989"/>
                  </a:cubicBezTo>
                  <a:cubicBezTo>
                    <a:pt x="1086" y="1922"/>
                    <a:pt x="1003" y="1855"/>
                    <a:pt x="953" y="1755"/>
                  </a:cubicBezTo>
                  <a:cubicBezTo>
                    <a:pt x="919" y="1655"/>
                    <a:pt x="919" y="1571"/>
                    <a:pt x="969" y="1488"/>
                  </a:cubicBezTo>
                  <a:lnTo>
                    <a:pt x="1170" y="1170"/>
                  </a:lnTo>
                  <a:close/>
                  <a:moveTo>
                    <a:pt x="268" y="1"/>
                  </a:moveTo>
                  <a:lnTo>
                    <a:pt x="0" y="402"/>
                  </a:lnTo>
                  <a:lnTo>
                    <a:pt x="702" y="836"/>
                  </a:lnTo>
                  <a:lnTo>
                    <a:pt x="451" y="1237"/>
                  </a:lnTo>
                  <a:cubicBezTo>
                    <a:pt x="368" y="1354"/>
                    <a:pt x="334" y="1504"/>
                    <a:pt x="351" y="1638"/>
                  </a:cubicBezTo>
                  <a:cubicBezTo>
                    <a:pt x="368" y="1772"/>
                    <a:pt x="418" y="1905"/>
                    <a:pt x="518" y="2022"/>
                  </a:cubicBezTo>
                  <a:cubicBezTo>
                    <a:pt x="618" y="2173"/>
                    <a:pt x="752" y="2273"/>
                    <a:pt x="919" y="2390"/>
                  </a:cubicBezTo>
                  <a:cubicBezTo>
                    <a:pt x="1086" y="2490"/>
                    <a:pt x="1253" y="2557"/>
                    <a:pt x="1404" y="2591"/>
                  </a:cubicBezTo>
                  <a:cubicBezTo>
                    <a:pt x="1487" y="2616"/>
                    <a:pt x="1562" y="2628"/>
                    <a:pt x="1633" y="2628"/>
                  </a:cubicBezTo>
                  <a:cubicBezTo>
                    <a:pt x="1704" y="2628"/>
                    <a:pt x="1771" y="2616"/>
                    <a:pt x="1838" y="2591"/>
                  </a:cubicBezTo>
                  <a:cubicBezTo>
                    <a:pt x="1955" y="2574"/>
                    <a:pt x="2055" y="2474"/>
                    <a:pt x="2156" y="2340"/>
                  </a:cubicBezTo>
                  <a:lnTo>
                    <a:pt x="2674" y="1504"/>
                  </a:lnTo>
                  <a:lnTo>
                    <a:pt x="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4" name="Google Shape;374;p30"/>
            <p:cNvSpPr/>
            <p:nvPr/>
          </p:nvSpPr>
          <p:spPr>
            <a:xfrm>
              <a:off x="6864325" y="3815100"/>
              <a:ext cx="81875" cy="68150"/>
            </a:xfrm>
            <a:custGeom>
              <a:avLst/>
              <a:gdLst/>
              <a:ahLst/>
              <a:cxnLst/>
              <a:rect l="l" t="t" r="r" b="b"/>
              <a:pathLst>
                <a:path w="3275" h="2726" extrusionOk="0">
                  <a:moveTo>
                    <a:pt x="1871" y="1237"/>
                  </a:moveTo>
                  <a:lnTo>
                    <a:pt x="2573" y="1738"/>
                  </a:lnTo>
                  <a:lnTo>
                    <a:pt x="2356" y="2055"/>
                  </a:lnTo>
                  <a:cubicBezTo>
                    <a:pt x="2291" y="2129"/>
                    <a:pt x="2218" y="2166"/>
                    <a:pt x="2135" y="2166"/>
                  </a:cubicBezTo>
                  <a:cubicBezTo>
                    <a:pt x="2048" y="2166"/>
                    <a:pt x="1950" y="2124"/>
                    <a:pt x="1838" y="2039"/>
                  </a:cubicBezTo>
                  <a:cubicBezTo>
                    <a:pt x="1721" y="1938"/>
                    <a:pt x="1638" y="1855"/>
                    <a:pt x="1621" y="1788"/>
                  </a:cubicBezTo>
                  <a:cubicBezTo>
                    <a:pt x="1604" y="1688"/>
                    <a:pt x="1604" y="1604"/>
                    <a:pt x="1671" y="1521"/>
                  </a:cubicBezTo>
                  <a:lnTo>
                    <a:pt x="1871" y="1237"/>
                  </a:lnTo>
                  <a:close/>
                  <a:moveTo>
                    <a:pt x="969" y="0"/>
                  </a:moveTo>
                  <a:lnTo>
                    <a:pt x="635" y="401"/>
                  </a:lnTo>
                  <a:lnTo>
                    <a:pt x="1370" y="919"/>
                  </a:lnTo>
                  <a:lnTo>
                    <a:pt x="1253" y="1103"/>
                  </a:lnTo>
                  <a:cubicBezTo>
                    <a:pt x="1220" y="1153"/>
                    <a:pt x="1186" y="1187"/>
                    <a:pt x="1136" y="1187"/>
                  </a:cubicBezTo>
                  <a:cubicBezTo>
                    <a:pt x="1103" y="1187"/>
                    <a:pt x="1053" y="1187"/>
                    <a:pt x="1003" y="1170"/>
                  </a:cubicBezTo>
                  <a:lnTo>
                    <a:pt x="284" y="936"/>
                  </a:lnTo>
                  <a:lnTo>
                    <a:pt x="0" y="1354"/>
                  </a:lnTo>
                  <a:lnTo>
                    <a:pt x="752" y="1604"/>
                  </a:lnTo>
                  <a:cubicBezTo>
                    <a:pt x="802" y="1638"/>
                    <a:pt x="869" y="1654"/>
                    <a:pt x="919" y="1654"/>
                  </a:cubicBezTo>
                  <a:lnTo>
                    <a:pt x="1036" y="1654"/>
                  </a:lnTo>
                  <a:cubicBezTo>
                    <a:pt x="1036" y="1805"/>
                    <a:pt x="1053" y="1922"/>
                    <a:pt x="1136" y="2072"/>
                  </a:cubicBezTo>
                  <a:cubicBezTo>
                    <a:pt x="1220" y="2223"/>
                    <a:pt x="1353" y="2339"/>
                    <a:pt x="1504" y="2440"/>
                  </a:cubicBezTo>
                  <a:cubicBezTo>
                    <a:pt x="1721" y="2607"/>
                    <a:pt x="1955" y="2724"/>
                    <a:pt x="2172" y="2724"/>
                  </a:cubicBezTo>
                  <a:cubicBezTo>
                    <a:pt x="2187" y="2725"/>
                    <a:pt x="2201" y="2726"/>
                    <a:pt x="2215" y="2726"/>
                  </a:cubicBezTo>
                  <a:cubicBezTo>
                    <a:pt x="2399" y="2726"/>
                    <a:pt x="2566" y="2626"/>
                    <a:pt x="2690" y="2440"/>
                  </a:cubicBezTo>
                  <a:lnTo>
                    <a:pt x="3275" y="1638"/>
                  </a:lnTo>
                  <a:lnTo>
                    <a:pt x="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5" name="Google Shape;375;p30"/>
            <p:cNvSpPr/>
            <p:nvPr/>
          </p:nvSpPr>
          <p:spPr>
            <a:xfrm>
              <a:off x="6837175" y="3856875"/>
              <a:ext cx="76875" cy="72275"/>
            </a:xfrm>
            <a:custGeom>
              <a:avLst/>
              <a:gdLst/>
              <a:ahLst/>
              <a:cxnLst/>
              <a:rect l="l" t="t" r="r" b="b"/>
              <a:pathLst>
                <a:path w="3075" h="2891" extrusionOk="0">
                  <a:moveTo>
                    <a:pt x="869" y="0"/>
                  </a:moveTo>
                  <a:lnTo>
                    <a:pt x="0" y="1136"/>
                  </a:lnTo>
                  <a:lnTo>
                    <a:pt x="418" y="1470"/>
                  </a:lnTo>
                  <a:lnTo>
                    <a:pt x="1019" y="685"/>
                  </a:lnTo>
                  <a:lnTo>
                    <a:pt x="1470" y="1069"/>
                  </a:lnTo>
                  <a:lnTo>
                    <a:pt x="952" y="1738"/>
                  </a:lnTo>
                  <a:lnTo>
                    <a:pt x="1387" y="2072"/>
                  </a:lnTo>
                  <a:lnTo>
                    <a:pt x="1922" y="1404"/>
                  </a:lnTo>
                  <a:lnTo>
                    <a:pt x="2373" y="1771"/>
                  </a:lnTo>
                  <a:lnTo>
                    <a:pt x="1771" y="2557"/>
                  </a:lnTo>
                  <a:lnTo>
                    <a:pt x="2189" y="2891"/>
                  </a:lnTo>
                  <a:lnTo>
                    <a:pt x="3074" y="1738"/>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6" name="Google Shape;376;p30"/>
            <p:cNvSpPr/>
            <p:nvPr/>
          </p:nvSpPr>
          <p:spPr>
            <a:xfrm>
              <a:off x="6812925" y="3894050"/>
              <a:ext cx="66450" cy="70200"/>
            </a:xfrm>
            <a:custGeom>
              <a:avLst/>
              <a:gdLst/>
              <a:ahLst/>
              <a:cxnLst/>
              <a:rect l="l" t="t" r="r" b="b"/>
              <a:pathLst>
                <a:path w="2658" h="2808" extrusionOk="0">
                  <a:moveTo>
                    <a:pt x="820" y="0"/>
                  </a:moveTo>
                  <a:cubicBezTo>
                    <a:pt x="719" y="17"/>
                    <a:pt x="636" y="84"/>
                    <a:pt x="519" y="151"/>
                  </a:cubicBezTo>
                  <a:cubicBezTo>
                    <a:pt x="419" y="217"/>
                    <a:pt x="335" y="301"/>
                    <a:pt x="252" y="401"/>
                  </a:cubicBezTo>
                  <a:cubicBezTo>
                    <a:pt x="68" y="602"/>
                    <a:pt x="1" y="819"/>
                    <a:pt x="18" y="1103"/>
                  </a:cubicBezTo>
                  <a:cubicBezTo>
                    <a:pt x="68" y="1303"/>
                    <a:pt x="168" y="1487"/>
                    <a:pt x="352" y="1654"/>
                  </a:cubicBezTo>
                  <a:cubicBezTo>
                    <a:pt x="469" y="1738"/>
                    <a:pt x="569" y="1821"/>
                    <a:pt x="669" y="1855"/>
                  </a:cubicBezTo>
                  <a:cubicBezTo>
                    <a:pt x="746" y="1906"/>
                    <a:pt x="832" y="1928"/>
                    <a:pt x="921" y="1928"/>
                  </a:cubicBezTo>
                  <a:cubicBezTo>
                    <a:pt x="948" y="1928"/>
                    <a:pt x="976" y="1926"/>
                    <a:pt x="1003" y="1922"/>
                  </a:cubicBezTo>
                  <a:cubicBezTo>
                    <a:pt x="1137" y="1905"/>
                    <a:pt x="1271" y="1855"/>
                    <a:pt x="1421" y="1771"/>
                  </a:cubicBezTo>
                  <a:cubicBezTo>
                    <a:pt x="1521" y="1721"/>
                    <a:pt x="1605" y="1671"/>
                    <a:pt x="1672" y="1654"/>
                  </a:cubicBezTo>
                  <a:cubicBezTo>
                    <a:pt x="1739" y="1604"/>
                    <a:pt x="1805" y="1604"/>
                    <a:pt x="1839" y="1604"/>
                  </a:cubicBezTo>
                  <a:cubicBezTo>
                    <a:pt x="1889" y="1604"/>
                    <a:pt x="1922" y="1621"/>
                    <a:pt x="1973" y="1671"/>
                  </a:cubicBezTo>
                  <a:cubicBezTo>
                    <a:pt x="2056" y="1738"/>
                    <a:pt x="2073" y="1821"/>
                    <a:pt x="2056" y="1888"/>
                  </a:cubicBezTo>
                  <a:cubicBezTo>
                    <a:pt x="2023" y="1938"/>
                    <a:pt x="1973" y="2022"/>
                    <a:pt x="1906" y="2105"/>
                  </a:cubicBezTo>
                  <a:cubicBezTo>
                    <a:pt x="1856" y="2172"/>
                    <a:pt x="1805" y="2222"/>
                    <a:pt x="1722" y="2273"/>
                  </a:cubicBezTo>
                  <a:cubicBezTo>
                    <a:pt x="1655" y="2323"/>
                    <a:pt x="1572" y="2356"/>
                    <a:pt x="1471" y="2406"/>
                  </a:cubicBezTo>
                  <a:lnTo>
                    <a:pt x="1922" y="2807"/>
                  </a:lnTo>
                  <a:cubicBezTo>
                    <a:pt x="1989" y="2774"/>
                    <a:pt x="2073" y="2707"/>
                    <a:pt x="2156" y="2657"/>
                  </a:cubicBezTo>
                  <a:cubicBezTo>
                    <a:pt x="2240" y="2590"/>
                    <a:pt x="2323" y="2506"/>
                    <a:pt x="2407" y="2423"/>
                  </a:cubicBezTo>
                  <a:cubicBezTo>
                    <a:pt x="2574" y="2206"/>
                    <a:pt x="2658" y="2022"/>
                    <a:pt x="2641" y="1821"/>
                  </a:cubicBezTo>
                  <a:cubicBezTo>
                    <a:pt x="2607" y="1604"/>
                    <a:pt x="2507" y="1420"/>
                    <a:pt x="2307" y="1253"/>
                  </a:cubicBezTo>
                  <a:cubicBezTo>
                    <a:pt x="2190" y="1153"/>
                    <a:pt x="2090" y="1086"/>
                    <a:pt x="1989" y="1036"/>
                  </a:cubicBezTo>
                  <a:cubicBezTo>
                    <a:pt x="1916" y="1012"/>
                    <a:pt x="1834" y="996"/>
                    <a:pt x="1755" y="996"/>
                  </a:cubicBezTo>
                  <a:cubicBezTo>
                    <a:pt x="1727" y="996"/>
                    <a:pt x="1699" y="998"/>
                    <a:pt x="1672" y="1003"/>
                  </a:cubicBezTo>
                  <a:cubicBezTo>
                    <a:pt x="1572" y="1019"/>
                    <a:pt x="1438" y="1070"/>
                    <a:pt x="1321" y="1120"/>
                  </a:cubicBezTo>
                  <a:cubicBezTo>
                    <a:pt x="1221" y="1187"/>
                    <a:pt x="1137" y="1203"/>
                    <a:pt x="1054" y="1253"/>
                  </a:cubicBezTo>
                  <a:cubicBezTo>
                    <a:pt x="970" y="1287"/>
                    <a:pt x="920" y="1287"/>
                    <a:pt x="853" y="1287"/>
                  </a:cubicBezTo>
                  <a:cubicBezTo>
                    <a:pt x="803" y="1287"/>
                    <a:pt x="753" y="1253"/>
                    <a:pt x="686" y="1203"/>
                  </a:cubicBezTo>
                  <a:cubicBezTo>
                    <a:pt x="602" y="1153"/>
                    <a:pt x="569" y="1070"/>
                    <a:pt x="586" y="1003"/>
                  </a:cubicBezTo>
                  <a:cubicBezTo>
                    <a:pt x="602" y="919"/>
                    <a:pt x="653" y="836"/>
                    <a:pt x="736" y="752"/>
                  </a:cubicBezTo>
                  <a:cubicBezTo>
                    <a:pt x="803" y="669"/>
                    <a:pt x="886" y="602"/>
                    <a:pt x="987" y="535"/>
                  </a:cubicBezTo>
                  <a:cubicBezTo>
                    <a:pt x="1070" y="485"/>
                    <a:pt x="1171" y="435"/>
                    <a:pt x="1271" y="401"/>
                  </a:cubicBez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7" name="Google Shape;377;p30"/>
            <p:cNvSpPr/>
            <p:nvPr/>
          </p:nvSpPr>
          <p:spPr>
            <a:xfrm>
              <a:off x="6775350" y="3927050"/>
              <a:ext cx="76875" cy="74775"/>
            </a:xfrm>
            <a:custGeom>
              <a:avLst/>
              <a:gdLst/>
              <a:ahLst/>
              <a:cxnLst/>
              <a:rect l="l" t="t" r="r" b="b"/>
              <a:pathLst>
                <a:path w="3075" h="2991" extrusionOk="0">
                  <a:moveTo>
                    <a:pt x="1003" y="0"/>
                  </a:moveTo>
                  <a:lnTo>
                    <a:pt x="0" y="1070"/>
                  </a:lnTo>
                  <a:lnTo>
                    <a:pt x="401" y="1437"/>
                  </a:lnTo>
                  <a:lnTo>
                    <a:pt x="1070" y="735"/>
                  </a:lnTo>
                  <a:lnTo>
                    <a:pt x="1504" y="1120"/>
                  </a:lnTo>
                  <a:lnTo>
                    <a:pt x="919" y="1755"/>
                  </a:lnTo>
                  <a:lnTo>
                    <a:pt x="1320" y="2122"/>
                  </a:lnTo>
                  <a:lnTo>
                    <a:pt x="1905" y="1504"/>
                  </a:lnTo>
                  <a:lnTo>
                    <a:pt x="2339" y="1905"/>
                  </a:lnTo>
                  <a:lnTo>
                    <a:pt x="1671" y="2607"/>
                  </a:lnTo>
                  <a:lnTo>
                    <a:pt x="2072" y="2991"/>
                  </a:lnTo>
                  <a:lnTo>
                    <a:pt x="3075" y="1922"/>
                  </a:ln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8" name="Google Shape;378;p30"/>
            <p:cNvSpPr/>
            <p:nvPr/>
          </p:nvSpPr>
          <p:spPr>
            <a:xfrm>
              <a:off x="6737325" y="3960450"/>
              <a:ext cx="81075" cy="81475"/>
            </a:xfrm>
            <a:custGeom>
              <a:avLst/>
              <a:gdLst/>
              <a:ahLst/>
              <a:cxnLst/>
              <a:rect l="l" t="t" r="r" b="b"/>
              <a:pathLst>
                <a:path w="3243" h="3259" extrusionOk="0">
                  <a:moveTo>
                    <a:pt x="1271" y="1"/>
                  </a:moveTo>
                  <a:lnTo>
                    <a:pt x="920" y="335"/>
                  </a:lnTo>
                  <a:lnTo>
                    <a:pt x="2089" y="1538"/>
                  </a:lnTo>
                  <a:lnTo>
                    <a:pt x="2089" y="1538"/>
                  </a:lnTo>
                  <a:lnTo>
                    <a:pt x="301" y="937"/>
                  </a:lnTo>
                  <a:lnTo>
                    <a:pt x="1" y="1237"/>
                  </a:lnTo>
                  <a:lnTo>
                    <a:pt x="1956" y="3259"/>
                  </a:lnTo>
                  <a:lnTo>
                    <a:pt x="2323" y="2908"/>
                  </a:lnTo>
                  <a:lnTo>
                    <a:pt x="1154" y="1688"/>
                  </a:lnTo>
                  <a:lnTo>
                    <a:pt x="2925" y="2323"/>
                  </a:lnTo>
                  <a:lnTo>
                    <a:pt x="3242" y="2023"/>
                  </a:lnTo>
                  <a:lnTo>
                    <a:pt x="1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30"/>
            <p:cNvSpPr/>
            <p:nvPr/>
          </p:nvSpPr>
          <p:spPr>
            <a:xfrm>
              <a:off x="6712275" y="4006400"/>
              <a:ext cx="66850" cy="69800"/>
            </a:xfrm>
            <a:custGeom>
              <a:avLst/>
              <a:gdLst/>
              <a:ahLst/>
              <a:cxnLst/>
              <a:rect l="l" t="t" r="r" b="b"/>
              <a:pathLst>
                <a:path w="2674" h="2792" extrusionOk="0">
                  <a:moveTo>
                    <a:pt x="351" y="1"/>
                  </a:moveTo>
                  <a:lnTo>
                    <a:pt x="0" y="318"/>
                  </a:lnTo>
                  <a:lnTo>
                    <a:pt x="1521" y="2006"/>
                  </a:lnTo>
                  <a:lnTo>
                    <a:pt x="1086" y="2407"/>
                  </a:lnTo>
                  <a:lnTo>
                    <a:pt x="1437" y="2791"/>
                  </a:lnTo>
                  <a:lnTo>
                    <a:pt x="2674" y="1688"/>
                  </a:lnTo>
                  <a:lnTo>
                    <a:pt x="2306" y="1287"/>
                  </a:lnTo>
                  <a:lnTo>
                    <a:pt x="1872" y="1688"/>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30"/>
            <p:cNvSpPr/>
            <p:nvPr/>
          </p:nvSpPr>
          <p:spPr>
            <a:xfrm>
              <a:off x="6660475" y="4024775"/>
              <a:ext cx="69775" cy="74400"/>
            </a:xfrm>
            <a:custGeom>
              <a:avLst/>
              <a:gdLst/>
              <a:ahLst/>
              <a:cxnLst/>
              <a:rect l="l" t="t" r="r" b="b"/>
              <a:pathLst>
                <a:path w="2791" h="2976" extrusionOk="0">
                  <a:moveTo>
                    <a:pt x="1755" y="1388"/>
                  </a:moveTo>
                  <a:lnTo>
                    <a:pt x="2189" y="2307"/>
                  </a:lnTo>
                  <a:lnTo>
                    <a:pt x="2189" y="2307"/>
                  </a:lnTo>
                  <a:lnTo>
                    <a:pt x="1354" y="1722"/>
                  </a:lnTo>
                  <a:lnTo>
                    <a:pt x="1755" y="1388"/>
                  </a:lnTo>
                  <a:close/>
                  <a:moveTo>
                    <a:pt x="1588" y="1"/>
                  </a:moveTo>
                  <a:lnTo>
                    <a:pt x="1170" y="302"/>
                  </a:lnTo>
                  <a:lnTo>
                    <a:pt x="1437" y="920"/>
                  </a:lnTo>
                  <a:lnTo>
                    <a:pt x="936" y="1338"/>
                  </a:lnTo>
                  <a:lnTo>
                    <a:pt x="401" y="953"/>
                  </a:lnTo>
                  <a:lnTo>
                    <a:pt x="0" y="1288"/>
                  </a:lnTo>
                  <a:lnTo>
                    <a:pt x="2373" y="2975"/>
                  </a:lnTo>
                  <a:lnTo>
                    <a:pt x="2791" y="2641"/>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30"/>
            <p:cNvSpPr/>
            <p:nvPr/>
          </p:nvSpPr>
          <p:spPr>
            <a:xfrm>
              <a:off x="6639175" y="4066550"/>
              <a:ext cx="64750" cy="72300"/>
            </a:xfrm>
            <a:custGeom>
              <a:avLst/>
              <a:gdLst/>
              <a:ahLst/>
              <a:cxnLst/>
              <a:rect l="l" t="t" r="r" b="b"/>
              <a:pathLst>
                <a:path w="2590" h="2892" extrusionOk="0">
                  <a:moveTo>
                    <a:pt x="401" y="1"/>
                  </a:moveTo>
                  <a:lnTo>
                    <a:pt x="0" y="302"/>
                  </a:lnTo>
                  <a:lnTo>
                    <a:pt x="1404" y="2106"/>
                  </a:lnTo>
                  <a:lnTo>
                    <a:pt x="936" y="2457"/>
                  </a:lnTo>
                  <a:lnTo>
                    <a:pt x="1270" y="2891"/>
                  </a:lnTo>
                  <a:lnTo>
                    <a:pt x="2590" y="1872"/>
                  </a:lnTo>
                  <a:lnTo>
                    <a:pt x="2256" y="1438"/>
                  </a:lnTo>
                  <a:lnTo>
                    <a:pt x="1788" y="1789"/>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2" name="Google Shape;382;p30"/>
            <p:cNvSpPr/>
            <p:nvPr/>
          </p:nvSpPr>
          <p:spPr>
            <a:xfrm>
              <a:off x="6610750" y="4088275"/>
              <a:ext cx="51825" cy="64350"/>
            </a:xfrm>
            <a:custGeom>
              <a:avLst/>
              <a:gdLst/>
              <a:ahLst/>
              <a:cxnLst/>
              <a:rect l="l" t="t" r="r" b="b"/>
              <a:pathLst>
                <a:path w="2073" h="2574" extrusionOk="0">
                  <a:moveTo>
                    <a:pt x="402" y="1"/>
                  </a:moveTo>
                  <a:lnTo>
                    <a:pt x="1" y="301"/>
                  </a:lnTo>
                  <a:lnTo>
                    <a:pt x="1672" y="2574"/>
                  </a:lnTo>
                  <a:lnTo>
                    <a:pt x="2073" y="2273"/>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3" name="Google Shape;383;p30"/>
            <p:cNvSpPr/>
            <p:nvPr/>
          </p:nvSpPr>
          <p:spPr>
            <a:xfrm>
              <a:off x="6571925" y="4109875"/>
              <a:ext cx="61825" cy="69300"/>
            </a:xfrm>
            <a:custGeom>
              <a:avLst/>
              <a:gdLst/>
              <a:ahLst/>
              <a:cxnLst/>
              <a:rect l="l" t="t" r="r" b="b"/>
              <a:pathLst>
                <a:path w="2473" h="2772" extrusionOk="0">
                  <a:moveTo>
                    <a:pt x="993" y="585"/>
                  </a:moveTo>
                  <a:cubicBezTo>
                    <a:pt x="1048" y="585"/>
                    <a:pt x="1102" y="598"/>
                    <a:pt x="1153" y="624"/>
                  </a:cubicBezTo>
                  <a:cubicBezTo>
                    <a:pt x="1303" y="674"/>
                    <a:pt x="1454" y="841"/>
                    <a:pt x="1621" y="1075"/>
                  </a:cubicBezTo>
                  <a:cubicBezTo>
                    <a:pt x="1805" y="1342"/>
                    <a:pt x="1888" y="1543"/>
                    <a:pt x="1905" y="1710"/>
                  </a:cubicBezTo>
                  <a:cubicBezTo>
                    <a:pt x="1938" y="1877"/>
                    <a:pt x="1871" y="1977"/>
                    <a:pt x="1721" y="2077"/>
                  </a:cubicBezTo>
                  <a:cubicBezTo>
                    <a:pt x="1627" y="2130"/>
                    <a:pt x="1546" y="2156"/>
                    <a:pt x="1462" y="2156"/>
                  </a:cubicBezTo>
                  <a:cubicBezTo>
                    <a:pt x="1411" y="2156"/>
                    <a:pt x="1360" y="2146"/>
                    <a:pt x="1303" y="2127"/>
                  </a:cubicBezTo>
                  <a:cubicBezTo>
                    <a:pt x="1153" y="2061"/>
                    <a:pt x="1019" y="1894"/>
                    <a:pt x="819" y="1643"/>
                  </a:cubicBezTo>
                  <a:cubicBezTo>
                    <a:pt x="652" y="1409"/>
                    <a:pt x="568" y="1209"/>
                    <a:pt x="551" y="1058"/>
                  </a:cubicBezTo>
                  <a:cubicBezTo>
                    <a:pt x="535" y="908"/>
                    <a:pt x="602" y="791"/>
                    <a:pt x="735" y="691"/>
                  </a:cubicBezTo>
                  <a:cubicBezTo>
                    <a:pt x="817" y="619"/>
                    <a:pt x="906" y="585"/>
                    <a:pt x="993" y="585"/>
                  </a:cubicBezTo>
                  <a:close/>
                  <a:moveTo>
                    <a:pt x="914" y="1"/>
                  </a:moveTo>
                  <a:cubicBezTo>
                    <a:pt x="742" y="1"/>
                    <a:pt x="566" y="61"/>
                    <a:pt x="384" y="189"/>
                  </a:cubicBezTo>
                  <a:cubicBezTo>
                    <a:pt x="134" y="373"/>
                    <a:pt x="0" y="607"/>
                    <a:pt x="0" y="891"/>
                  </a:cubicBezTo>
                  <a:cubicBezTo>
                    <a:pt x="0" y="1192"/>
                    <a:pt x="134" y="1543"/>
                    <a:pt x="418" y="1944"/>
                  </a:cubicBezTo>
                  <a:cubicBezTo>
                    <a:pt x="719" y="2378"/>
                    <a:pt x="1003" y="2645"/>
                    <a:pt x="1270" y="2729"/>
                  </a:cubicBezTo>
                  <a:cubicBezTo>
                    <a:pt x="1353" y="2757"/>
                    <a:pt x="1439" y="2772"/>
                    <a:pt x="1526" y="2772"/>
                  </a:cubicBezTo>
                  <a:cubicBezTo>
                    <a:pt x="1699" y="2772"/>
                    <a:pt x="1877" y="2712"/>
                    <a:pt x="2055" y="2579"/>
                  </a:cubicBezTo>
                  <a:cubicBezTo>
                    <a:pt x="2339" y="2395"/>
                    <a:pt x="2473" y="2161"/>
                    <a:pt x="2473" y="1877"/>
                  </a:cubicBezTo>
                  <a:cubicBezTo>
                    <a:pt x="2473" y="1610"/>
                    <a:pt x="2339" y="1242"/>
                    <a:pt x="2039" y="808"/>
                  </a:cubicBezTo>
                  <a:cubicBezTo>
                    <a:pt x="1754" y="407"/>
                    <a:pt x="1470" y="156"/>
                    <a:pt x="1203" y="56"/>
                  </a:cubicBezTo>
                  <a:cubicBezTo>
                    <a:pt x="1107" y="20"/>
                    <a:pt x="101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4" name="Google Shape;384;p30"/>
            <p:cNvSpPr/>
            <p:nvPr/>
          </p:nvSpPr>
          <p:spPr>
            <a:xfrm>
              <a:off x="6516350" y="4134225"/>
              <a:ext cx="75225" cy="83150"/>
            </a:xfrm>
            <a:custGeom>
              <a:avLst/>
              <a:gdLst/>
              <a:ahLst/>
              <a:cxnLst/>
              <a:rect l="l" t="t" r="r" b="b"/>
              <a:pathLst>
                <a:path w="3009" h="3326" extrusionOk="0">
                  <a:moveTo>
                    <a:pt x="1505" y="1"/>
                  </a:moveTo>
                  <a:lnTo>
                    <a:pt x="1070" y="251"/>
                  </a:lnTo>
                  <a:lnTo>
                    <a:pt x="1972" y="1671"/>
                  </a:lnTo>
                  <a:lnTo>
                    <a:pt x="352" y="702"/>
                  </a:lnTo>
                  <a:lnTo>
                    <a:pt x="1" y="936"/>
                  </a:lnTo>
                  <a:lnTo>
                    <a:pt x="1505" y="3326"/>
                  </a:lnTo>
                  <a:lnTo>
                    <a:pt x="1922" y="3042"/>
                  </a:lnTo>
                  <a:lnTo>
                    <a:pt x="1020" y="1621"/>
                  </a:lnTo>
                  <a:lnTo>
                    <a:pt x="2658" y="2607"/>
                  </a:lnTo>
                  <a:lnTo>
                    <a:pt x="3008" y="2390"/>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5" name="Google Shape;385;p30"/>
            <p:cNvSpPr/>
            <p:nvPr/>
          </p:nvSpPr>
          <p:spPr>
            <a:xfrm>
              <a:off x="6500075" y="4163050"/>
              <a:ext cx="15475" cy="16325"/>
            </a:xfrm>
            <a:custGeom>
              <a:avLst/>
              <a:gdLst/>
              <a:ahLst/>
              <a:cxnLst/>
              <a:rect l="l" t="t" r="r" b="b"/>
              <a:pathLst>
                <a:path w="619" h="653" extrusionOk="0">
                  <a:moveTo>
                    <a:pt x="334" y="0"/>
                  </a:moveTo>
                  <a:lnTo>
                    <a:pt x="0" y="201"/>
                  </a:lnTo>
                  <a:lnTo>
                    <a:pt x="284" y="652"/>
                  </a:lnTo>
                  <a:lnTo>
                    <a:pt x="618" y="435"/>
                  </a:lnTo>
                  <a:lnTo>
                    <a:pt x="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6" name="Google Shape;386;p30"/>
            <p:cNvSpPr/>
            <p:nvPr/>
          </p:nvSpPr>
          <p:spPr>
            <a:xfrm>
              <a:off x="6441175" y="4183525"/>
              <a:ext cx="67275" cy="75950"/>
            </a:xfrm>
            <a:custGeom>
              <a:avLst/>
              <a:gdLst/>
              <a:ahLst/>
              <a:cxnLst/>
              <a:rect l="l" t="t" r="r" b="b"/>
              <a:pathLst>
                <a:path w="2691" h="3038" extrusionOk="0">
                  <a:moveTo>
                    <a:pt x="1136" y="685"/>
                  </a:moveTo>
                  <a:lnTo>
                    <a:pt x="1437" y="1287"/>
                  </a:lnTo>
                  <a:lnTo>
                    <a:pt x="1070" y="1487"/>
                  </a:lnTo>
                  <a:cubicBezTo>
                    <a:pt x="1014" y="1532"/>
                    <a:pt x="958" y="1554"/>
                    <a:pt x="908" y="1554"/>
                  </a:cubicBezTo>
                  <a:cubicBezTo>
                    <a:pt x="882" y="1554"/>
                    <a:pt x="858" y="1549"/>
                    <a:pt x="836" y="1537"/>
                  </a:cubicBezTo>
                  <a:cubicBezTo>
                    <a:pt x="769" y="1504"/>
                    <a:pt x="735" y="1454"/>
                    <a:pt x="669" y="1354"/>
                  </a:cubicBezTo>
                  <a:cubicBezTo>
                    <a:pt x="602" y="1253"/>
                    <a:pt x="568" y="1136"/>
                    <a:pt x="585" y="1086"/>
                  </a:cubicBezTo>
                  <a:cubicBezTo>
                    <a:pt x="602" y="1019"/>
                    <a:pt x="652" y="953"/>
                    <a:pt x="735" y="919"/>
                  </a:cubicBezTo>
                  <a:lnTo>
                    <a:pt x="1136" y="685"/>
                  </a:lnTo>
                  <a:close/>
                  <a:moveTo>
                    <a:pt x="1688" y="1704"/>
                  </a:moveTo>
                  <a:lnTo>
                    <a:pt x="2005" y="2239"/>
                  </a:lnTo>
                  <a:lnTo>
                    <a:pt x="1671" y="2440"/>
                  </a:lnTo>
                  <a:cubicBezTo>
                    <a:pt x="1612" y="2479"/>
                    <a:pt x="1565" y="2495"/>
                    <a:pt x="1523" y="2495"/>
                  </a:cubicBezTo>
                  <a:cubicBezTo>
                    <a:pt x="1493" y="2495"/>
                    <a:pt x="1465" y="2487"/>
                    <a:pt x="1437" y="2473"/>
                  </a:cubicBezTo>
                  <a:cubicBezTo>
                    <a:pt x="1370" y="2440"/>
                    <a:pt x="1337" y="2390"/>
                    <a:pt x="1270" y="2289"/>
                  </a:cubicBezTo>
                  <a:cubicBezTo>
                    <a:pt x="1237" y="2206"/>
                    <a:pt x="1220" y="2122"/>
                    <a:pt x="1220" y="2055"/>
                  </a:cubicBezTo>
                  <a:cubicBezTo>
                    <a:pt x="1220" y="2005"/>
                    <a:pt x="1253" y="1938"/>
                    <a:pt x="1337" y="1888"/>
                  </a:cubicBezTo>
                  <a:lnTo>
                    <a:pt x="1688" y="1704"/>
                  </a:lnTo>
                  <a:close/>
                  <a:moveTo>
                    <a:pt x="1320" y="0"/>
                  </a:moveTo>
                  <a:lnTo>
                    <a:pt x="351" y="485"/>
                  </a:lnTo>
                  <a:cubicBezTo>
                    <a:pt x="167" y="602"/>
                    <a:pt x="67" y="719"/>
                    <a:pt x="34" y="902"/>
                  </a:cubicBezTo>
                  <a:cubicBezTo>
                    <a:pt x="0" y="1103"/>
                    <a:pt x="67" y="1303"/>
                    <a:pt x="184" y="1537"/>
                  </a:cubicBezTo>
                  <a:cubicBezTo>
                    <a:pt x="268" y="1688"/>
                    <a:pt x="368" y="1788"/>
                    <a:pt x="451" y="1855"/>
                  </a:cubicBezTo>
                  <a:cubicBezTo>
                    <a:pt x="568" y="1905"/>
                    <a:pt x="652" y="1938"/>
                    <a:pt x="752" y="1938"/>
                  </a:cubicBezTo>
                  <a:cubicBezTo>
                    <a:pt x="735" y="2022"/>
                    <a:pt x="735" y="2122"/>
                    <a:pt x="735" y="2222"/>
                  </a:cubicBezTo>
                  <a:cubicBezTo>
                    <a:pt x="735" y="2323"/>
                    <a:pt x="786" y="2456"/>
                    <a:pt x="852" y="2573"/>
                  </a:cubicBezTo>
                  <a:cubicBezTo>
                    <a:pt x="986" y="2791"/>
                    <a:pt x="1103" y="2941"/>
                    <a:pt x="1270" y="2991"/>
                  </a:cubicBezTo>
                  <a:cubicBezTo>
                    <a:pt x="1345" y="3021"/>
                    <a:pt x="1420" y="3038"/>
                    <a:pt x="1495" y="3038"/>
                  </a:cubicBezTo>
                  <a:cubicBezTo>
                    <a:pt x="1587" y="3038"/>
                    <a:pt x="1679" y="3013"/>
                    <a:pt x="1771" y="2958"/>
                  </a:cubicBezTo>
                  <a:lnTo>
                    <a:pt x="2690" y="2456"/>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7" name="Google Shape;387;p30"/>
            <p:cNvSpPr/>
            <p:nvPr/>
          </p:nvSpPr>
          <p:spPr>
            <a:xfrm>
              <a:off x="6409000" y="4213175"/>
              <a:ext cx="59350" cy="76050"/>
            </a:xfrm>
            <a:custGeom>
              <a:avLst/>
              <a:gdLst/>
              <a:ahLst/>
              <a:cxnLst/>
              <a:rect l="l" t="t" r="r" b="b"/>
              <a:pathLst>
                <a:path w="2374" h="3042" extrusionOk="0">
                  <a:moveTo>
                    <a:pt x="435" y="1"/>
                  </a:moveTo>
                  <a:lnTo>
                    <a:pt x="1" y="201"/>
                  </a:lnTo>
                  <a:lnTo>
                    <a:pt x="469" y="1120"/>
                  </a:lnTo>
                  <a:lnTo>
                    <a:pt x="669" y="3041"/>
                  </a:lnTo>
                  <a:lnTo>
                    <a:pt x="1120" y="2824"/>
                  </a:lnTo>
                  <a:lnTo>
                    <a:pt x="970" y="1571"/>
                  </a:lnTo>
                  <a:lnTo>
                    <a:pt x="1922" y="2407"/>
                  </a:lnTo>
                  <a:lnTo>
                    <a:pt x="2373" y="2173"/>
                  </a:lnTo>
                  <a:lnTo>
                    <a:pt x="920" y="919"/>
                  </a:lnTo>
                  <a:lnTo>
                    <a:pt x="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8" name="Google Shape;388;p30"/>
            <p:cNvSpPr/>
            <p:nvPr/>
          </p:nvSpPr>
          <p:spPr>
            <a:xfrm>
              <a:off x="6339250" y="4241150"/>
              <a:ext cx="55150" cy="74800"/>
            </a:xfrm>
            <a:custGeom>
              <a:avLst/>
              <a:gdLst/>
              <a:ahLst/>
              <a:cxnLst/>
              <a:rect l="l" t="t" r="r" b="b"/>
              <a:pathLst>
                <a:path w="2206" h="2992" extrusionOk="0">
                  <a:moveTo>
                    <a:pt x="1220" y="1"/>
                  </a:moveTo>
                  <a:cubicBezTo>
                    <a:pt x="1137" y="1"/>
                    <a:pt x="1036" y="1"/>
                    <a:pt x="903" y="34"/>
                  </a:cubicBezTo>
                  <a:cubicBezTo>
                    <a:pt x="769" y="51"/>
                    <a:pt x="669" y="85"/>
                    <a:pt x="552" y="151"/>
                  </a:cubicBezTo>
                  <a:cubicBezTo>
                    <a:pt x="301" y="268"/>
                    <a:pt x="134" y="419"/>
                    <a:pt x="67" y="636"/>
                  </a:cubicBezTo>
                  <a:cubicBezTo>
                    <a:pt x="0" y="820"/>
                    <a:pt x="34" y="1037"/>
                    <a:pt x="134" y="1254"/>
                  </a:cubicBezTo>
                  <a:cubicBezTo>
                    <a:pt x="201" y="1388"/>
                    <a:pt x="251" y="1488"/>
                    <a:pt x="335" y="1572"/>
                  </a:cubicBezTo>
                  <a:cubicBezTo>
                    <a:pt x="418" y="1655"/>
                    <a:pt x="502" y="1722"/>
                    <a:pt x="635" y="1755"/>
                  </a:cubicBezTo>
                  <a:cubicBezTo>
                    <a:pt x="723" y="1793"/>
                    <a:pt x="830" y="1812"/>
                    <a:pt x="948" y="1812"/>
                  </a:cubicBezTo>
                  <a:cubicBezTo>
                    <a:pt x="987" y="1812"/>
                    <a:pt x="1028" y="1810"/>
                    <a:pt x="1070" y="1805"/>
                  </a:cubicBezTo>
                  <a:lnTo>
                    <a:pt x="1337" y="1805"/>
                  </a:lnTo>
                  <a:cubicBezTo>
                    <a:pt x="1421" y="1805"/>
                    <a:pt x="1471" y="1822"/>
                    <a:pt x="1504" y="1839"/>
                  </a:cubicBezTo>
                  <a:cubicBezTo>
                    <a:pt x="1554" y="1872"/>
                    <a:pt x="1588" y="1906"/>
                    <a:pt x="1621" y="1973"/>
                  </a:cubicBezTo>
                  <a:cubicBezTo>
                    <a:pt x="1671" y="2073"/>
                    <a:pt x="1655" y="2140"/>
                    <a:pt x="1621" y="2207"/>
                  </a:cubicBezTo>
                  <a:cubicBezTo>
                    <a:pt x="1554" y="2240"/>
                    <a:pt x="1487" y="2307"/>
                    <a:pt x="1387" y="2340"/>
                  </a:cubicBezTo>
                  <a:cubicBezTo>
                    <a:pt x="1304" y="2390"/>
                    <a:pt x="1220" y="2407"/>
                    <a:pt x="1137" y="2424"/>
                  </a:cubicBezTo>
                  <a:cubicBezTo>
                    <a:pt x="1036" y="2457"/>
                    <a:pt x="953" y="2457"/>
                    <a:pt x="836" y="2457"/>
                  </a:cubicBezTo>
                  <a:lnTo>
                    <a:pt x="1086" y="2992"/>
                  </a:lnTo>
                  <a:cubicBezTo>
                    <a:pt x="1153" y="2992"/>
                    <a:pt x="1254" y="2975"/>
                    <a:pt x="1371" y="2958"/>
                  </a:cubicBezTo>
                  <a:cubicBezTo>
                    <a:pt x="1471" y="2925"/>
                    <a:pt x="1571" y="2892"/>
                    <a:pt x="1671" y="2841"/>
                  </a:cubicBezTo>
                  <a:cubicBezTo>
                    <a:pt x="1922" y="2724"/>
                    <a:pt x="2072" y="2574"/>
                    <a:pt x="2139" y="2390"/>
                  </a:cubicBezTo>
                  <a:cubicBezTo>
                    <a:pt x="2206" y="2207"/>
                    <a:pt x="2156" y="1989"/>
                    <a:pt x="2056" y="1739"/>
                  </a:cubicBezTo>
                  <a:cubicBezTo>
                    <a:pt x="1989" y="1622"/>
                    <a:pt x="1922" y="1505"/>
                    <a:pt x="1838" y="1421"/>
                  </a:cubicBezTo>
                  <a:cubicBezTo>
                    <a:pt x="1755" y="1338"/>
                    <a:pt x="1671" y="1288"/>
                    <a:pt x="1571" y="1254"/>
                  </a:cubicBezTo>
                  <a:cubicBezTo>
                    <a:pt x="1471" y="1221"/>
                    <a:pt x="1337" y="1221"/>
                    <a:pt x="1203" y="1221"/>
                  </a:cubicBezTo>
                  <a:lnTo>
                    <a:pt x="903" y="1221"/>
                  </a:lnTo>
                  <a:cubicBezTo>
                    <a:pt x="819" y="1221"/>
                    <a:pt x="752" y="1204"/>
                    <a:pt x="719" y="1171"/>
                  </a:cubicBezTo>
                  <a:cubicBezTo>
                    <a:pt x="652" y="1137"/>
                    <a:pt x="619" y="1087"/>
                    <a:pt x="585" y="1037"/>
                  </a:cubicBezTo>
                  <a:cubicBezTo>
                    <a:pt x="552" y="920"/>
                    <a:pt x="552" y="853"/>
                    <a:pt x="585" y="803"/>
                  </a:cubicBezTo>
                  <a:cubicBezTo>
                    <a:pt x="635" y="736"/>
                    <a:pt x="719" y="686"/>
                    <a:pt x="819" y="636"/>
                  </a:cubicBezTo>
                  <a:cubicBezTo>
                    <a:pt x="919" y="586"/>
                    <a:pt x="1036" y="569"/>
                    <a:pt x="1137" y="552"/>
                  </a:cubicBezTo>
                  <a:cubicBezTo>
                    <a:pt x="1215" y="552"/>
                    <a:pt x="1293" y="545"/>
                    <a:pt x="1366" y="545"/>
                  </a:cubicBezTo>
                  <a:cubicBezTo>
                    <a:pt x="1402" y="545"/>
                    <a:pt x="1437" y="547"/>
                    <a:pt x="1471" y="552"/>
                  </a:cubicBezTo>
                  <a:lnTo>
                    <a:pt x="1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9" name="Google Shape;389;p30"/>
            <p:cNvSpPr/>
            <p:nvPr/>
          </p:nvSpPr>
          <p:spPr>
            <a:xfrm>
              <a:off x="6292875" y="4258300"/>
              <a:ext cx="61025" cy="70200"/>
            </a:xfrm>
            <a:custGeom>
              <a:avLst/>
              <a:gdLst/>
              <a:ahLst/>
              <a:cxnLst/>
              <a:rect l="l" t="t" r="r" b="b"/>
              <a:pathLst>
                <a:path w="2441" h="2808" extrusionOk="0">
                  <a:moveTo>
                    <a:pt x="1321" y="0"/>
                  </a:moveTo>
                  <a:lnTo>
                    <a:pt x="1" y="585"/>
                  </a:lnTo>
                  <a:lnTo>
                    <a:pt x="218" y="1086"/>
                  </a:lnTo>
                  <a:lnTo>
                    <a:pt x="1070" y="718"/>
                  </a:lnTo>
                  <a:lnTo>
                    <a:pt x="1989" y="2807"/>
                  </a:lnTo>
                  <a:lnTo>
                    <a:pt x="2440" y="2607"/>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0" name="Google Shape;390;p30"/>
            <p:cNvSpPr/>
            <p:nvPr/>
          </p:nvSpPr>
          <p:spPr>
            <a:xfrm>
              <a:off x="6273675" y="4276250"/>
              <a:ext cx="38450" cy="70200"/>
            </a:xfrm>
            <a:custGeom>
              <a:avLst/>
              <a:gdLst/>
              <a:ahLst/>
              <a:cxnLst/>
              <a:rect l="l" t="t" r="r" b="b"/>
              <a:pathLst>
                <a:path w="1538" h="2808" extrusionOk="0">
                  <a:moveTo>
                    <a:pt x="451" y="0"/>
                  </a:moveTo>
                  <a:lnTo>
                    <a:pt x="0" y="184"/>
                  </a:lnTo>
                  <a:lnTo>
                    <a:pt x="1086" y="2808"/>
                  </a:lnTo>
                  <a:lnTo>
                    <a:pt x="1537" y="2607"/>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1" name="Google Shape;391;p30"/>
            <p:cNvSpPr/>
            <p:nvPr/>
          </p:nvSpPr>
          <p:spPr>
            <a:xfrm>
              <a:off x="6229400" y="4285850"/>
              <a:ext cx="59750" cy="75450"/>
            </a:xfrm>
            <a:custGeom>
              <a:avLst/>
              <a:gdLst/>
              <a:ahLst/>
              <a:cxnLst/>
              <a:rect l="l" t="t" r="r" b="b"/>
              <a:pathLst>
                <a:path w="2390" h="3018" extrusionOk="0">
                  <a:moveTo>
                    <a:pt x="1103" y="686"/>
                  </a:moveTo>
                  <a:lnTo>
                    <a:pt x="1754" y="2290"/>
                  </a:lnTo>
                  <a:lnTo>
                    <a:pt x="1470" y="2390"/>
                  </a:lnTo>
                  <a:cubicBezTo>
                    <a:pt x="1395" y="2428"/>
                    <a:pt x="1320" y="2446"/>
                    <a:pt x="1252" y="2446"/>
                  </a:cubicBezTo>
                  <a:cubicBezTo>
                    <a:pt x="1229" y="2446"/>
                    <a:pt x="1207" y="2444"/>
                    <a:pt x="1186" y="2440"/>
                  </a:cubicBezTo>
                  <a:cubicBezTo>
                    <a:pt x="1103" y="2407"/>
                    <a:pt x="1019" y="2357"/>
                    <a:pt x="936" y="2240"/>
                  </a:cubicBezTo>
                  <a:cubicBezTo>
                    <a:pt x="852" y="2139"/>
                    <a:pt x="769" y="1972"/>
                    <a:pt x="685" y="1772"/>
                  </a:cubicBezTo>
                  <a:cubicBezTo>
                    <a:pt x="602" y="1538"/>
                    <a:pt x="535" y="1371"/>
                    <a:pt x="535" y="1237"/>
                  </a:cubicBezTo>
                  <a:cubicBezTo>
                    <a:pt x="535" y="1120"/>
                    <a:pt x="535" y="1037"/>
                    <a:pt x="602" y="953"/>
                  </a:cubicBezTo>
                  <a:cubicBezTo>
                    <a:pt x="668" y="870"/>
                    <a:pt x="719" y="836"/>
                    <a:pt x="835" y="786"/>
                  </a:cubicBezTo>
                  <a:lnTo>
                    <a:pt x="1103" y="686"/>
                  </a:lnTo>
                  <a:close/>
                  <a:moveTo>
                    <a:pt x="1353" y="1"/>
                  </a:moveTo>
                  <a:lnTo>
                    <a:pt x="585" y="318"/>
                  </a:lnTo>
                  <a:cubicBezTo>
                    <a:pt x="301" y="435"/>
                    <a:pt x="117" y="619"/>
                    <a:pt x="50" y="886"/>
                  </a:cubicBezTo>
                  <a:cubicBezTo>
                    <a:pt x="0" y="1137"/>
                    <a:pt x="33" y="1505"/>
                    <a:pt x="217" y="1956"/>
                  </a:cubicBezTo>
                  <a:cubicBezTo>
                    <a:pt x="351" y="2273"/>
                    <a:pt x="468" y="2524"/>
                    <a:pt x="618" y="2691"/>
                  </a:cubicBezTo>
                  <a:cubicBezTo>
                    <a:pt x="769" y="2858"/>
                    <a:pt x="919" y="2975"/>
                    <a:pt x="1086" y="3008"/>
                  </a:cubicBezTo>
                  <a:cubicBezTo>
                    <a:pt x="1138" y="3013"/>
                    <a:pt x="1189" y="3017"/>
                    <a:pt x="1242" y="3017"/>
                  </a:cubicBezTo>
                  <a:cubicBezTo>
                    <a:pt x="1358" y="3017"/>
                    <a:pt x="1477" y="2999"/>
                    <a:pt x="1604" y="2941"/>
                  </a:cubicBezTo>
                  <a:lnTo>
                    <a:pt x="2389" y="2624"/>
                  </a:lnTo>
                  <a:lnTo>
                    <a:pt x="13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2" name="Google Shape;392;p30"/>
            <p:cNvSpPr/>
            <p:nvPr/>
          </p:nvSpPr>
          <p:spPr>
            <a:xfrm>
              <a:off x="6177600" y="4305500"/>
              <a:ext cx="58925" cy="78950"/>
            </a:xfrm>
            <a:custGeom>
              <a:avLst/>
              <a:gdLst/>
              <a:ahLst/>
              <a:cxnLst/>
              <a:rect l="l" t="t" r="r" b="b"/>
              <a:pathLst>
                <a:path w="2357" h="3158" extrusionOk="0">
                  <a:moveTo>
                    <a:pt x="1404" y="0"/>
                  </a:moveTo>
                  <a:lnTo>
                    <a:pt x="0" y="501"/>
                  </a:lnTo>
                  <a:lnTo>
                    <a:pt x="184" y="1003"/>
                  </a:lnTo>
                  <a:lnTo>
                    <a:pt x="1103" y="668"/>
                  </a:lnTo>
                  <a:lnTo>
                    <a:pt x="1320" y="1237"/>
                  </a:lnTo>
                  <a:lnTo>
                    <a:pt x="518" y="1521"/>
                  </a:lnTo>
                  <a:lnTo>
                    <a:pt x="702" y="2039"/>
                  </a:lnTo>
                  <a:lnTo>
                    <a:pt x="1504" y="1754"/>
                  </a:lnTo>
                  <a:lnTo>
                    <a:pt x="1704" y="2323"/>
                  </a:lnTo>
                  <a:lnTo>
                    <a:pt x="785" y="2657"/>
                  </a:lnTo>
                  <a:lnTo>
                    <a:pt x="986" y="3158"/>
                  </a:lnTo>
                  <a:lnTo>
                    <a:pt x="2356" y="2657"/>
                  </a:lnTo>
                  <a:lnTo>
                    <a:pt x="1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3" name="Google Shape;393;p30"/>
            <p:cNvSpPr/>
            <p:nvPr/>
          </p:nvSpPr>
          <p:spPr>
            <a:xfrm>
              <a:off x="6138750" y="4322625"/>
              <a:ext cx="49725" cy="72600"/>
            </a:xfrm>
            <a:custGeom>
              <a:avLst/>
              <a:gdLst/>
              <a:ahLst/>
              <a:cxnLst/>
              <a:rect l="l" t="t" r="r" b="b"/>
              <a:pathLst>
                <a:path w="1989" h="2904" extrusionOk="0">
                  <a:moveTo>
                    <a:pt x="969" y="0"/>
                  </a:moveTo>
                  <a:cubicBezTo>
                    <a:pt x="869" y="34"/>
                    <a:pt x="735" y="50"/>
                    <a:pt x="619" y="84"/>
                  </a:cubicBezTo>
                  <a:cubicBezTo>
                    <a:pt x="334" y="201"/>
                    <a:pt x="167" y="318"/>
                    <a:pt x="84" y="468"/>
                  </a:cubicBezTo>
                  <a:cubicBezTo>
                    <a:pt x="0" y="652"/>
                    <a:pt x="0" y="869"/>
                    <a:pt x="84" y="1086"/>
                  </a:cubicBezTo>
                  <a:cubicBezTo>
                    <a:pt x="134" y="1220"/>
                    <a:pt x="201" y="1320"/>
                    <a:pt x="251" y="1420"/>
                  </a:cubicBezTo>
                  <a:cubicBezTo>
                    <a:pt x="334" y="1537"/>
                    <a:pt x="418" y="1587"/>
                    <a:pt x="535" y="1654"/>
                  </a:cubicBezTo>
                  <a:cubicBezTo>
                    <a:pt x="635" y="1704"/>
                    <a:pt x="786" y="1738"/>
                    <a:pt x="953" y="1738"/>
                  </a:cubicBezTo>
                  <a:cubicBezTo>
                    <a:pt x="1053" y="1738"/>
                    <a:pt x="1153" y="1738"/>
                    <a:pt x="1220" y="1755"/>
                  </a:cubicBezTo>
                  <a:cubicBezTo>
                    <a:pt x="1287" y="1771"/>
                    <a:pt x="1320" y="1805"/>
                    <a:pt x="1370" y="1821"/>
                  </a:cubicBezTo>
                  <a:cubicBezTo>
                    <a:pt x="1404" y="1838"/>
                    <a:pt x="1421" y="1888"/>
                    <a:pt x="1454" y="1955"/>
                  </a:cubicBezTo>
                  <a:cubicBezTo>
                    <a:pt x="1471" y="2055"/>
                    <a:pt x="1471" y="2139"/>
                    <a:pt x="1404" y="2172"/>
                  </a:cubicBezTo>
                  <a:cubicBezTo>
                    <a:pt x="1337" y="2222"/>
                    <a:pt x="1253" y="2256"/>
                    <a:pt x="1153" y="2306"/>
                  </a:cubicBezTo>
                  <a:cubicBezTo>
                    <a:pt x="1086" y="2323"/>
                    <a:pt x="986" y="2339"/>
                    <a:pt x="903" y="2339"/>
                  </a:cubicBezTo>
                  <a:cubicBezTo>
                    <a:pt x="802" y="2339"/>
                    <a:pt x="719" y="2339"/>
                    <a:pt x="619" y="2323"/>
                  </a:cubicBezTo>
                  <a:lnTo>
                    <a:pt x="619" y="2323"/>
                  </a:lnTo>
                  <a:lnTo>
                    <a:pt x="802" y="2891"/>
                  </a:lnTo>
                  <a:cubicBezTo>
                    <a:pt x="836" y="2899"/>
                    <a:pt x="877" y="2903"/>
                    <a:pt x="923" y="2903"/>
                  </a:cubicBezTo>
                  <a:cubicBezTo>
                    <a:pt x="969" y="2903"/>
                    <a:pt x="1020" y="2899"/>
                    <a:pt x="1070" y="2891"/>
                  </a:cubicBezTo>
                  <a:cubicBezTo>
                    <a:pt x="1170" y="2891"/>
                    <a:pt x="1304" y="2874"/>
                    <a:pt x="1404" y="2824"/>
                  </a:cubicBezTo>
                  <a:cubicBezTo>
                    <a:pt x="1654" y="2740"/>
                    <a:pt x="1822" y="2623"/>
                    <a:pt x="1905" y="2423"/>
                  </a:cubicBezTo>
                  <a:cubicBezTo>
                    <a:pt x="1989" y="2256"/>
                    <a:pt x="1989" y="2039"/>
                    <a:pt x="1905" y="1788"/>
                  </a:cubicBezTo>
                  <a:cubicBezTo>
                    <a:pt x="1872" y="1654"/>
                    <a:pt x="1805" y="1537"/>
                    <a:pt x="1738" y="1454"/>
                  </a:cubicBezTo>
                  <a:cubicBezTo>
                    <a:pt x="1671" y="1370"/>
                    <a:pt x="1588" y="1303"/>
                    <a:pt x="1487" y="1253"/>
                  </a:cubicBezTo>
                  <a:cubicBezTo>
                    <a:pt x="1387" y="1220"/>
                    <a:pt x="1253" y="1203"/>
                    <a:pt x="1120" y="1170"/>
                  </a:cubicBezTo>
                  <a:cubicBezTo>
                    <a:pt x="986" y="1170"/>
                    <a:pt x="903" y="1153"/>
                    <a:pt x="819" y="1153"/>
                  </a:cubicBezTo>
                  <a:cubicBezTo>
                    <a:pt x="752" y="1153"/>
                    <a:pt x="702" y="1136"/>
                    <a:pt x="652" y="1086"/>
                  </a:cubicBezTo>
                  <a:cubicBezTo>
                    <a:pt x="619" y="1069"/>
                    <a:pt x="568" y="1003"/>
                    <a:pt x="552" y="953"/>
                  </a:cubicBezTo>
                  <a:cubicBezTo>
                    <a:pt x="502" y="836"/>
                    <a:pt x="535" y="752"/>
                    <a:pt x="568" y="719"/>
                  </a:cubicBezTo>
                  <a:cubicBezTo>
                    <a:pt x="619" y="668"/>
                    <a:pt x="702" y="635"/>
                    <a:pt x="819" y="585"/>
                  </a:cubicBezTo>
                  <a:cubicBezTo>
                    <a:pt x="903" y="568"/>
                    <a:pt x="1003" y="552"/>
                    <a:pt x="1136" y="552"/>
                  </a:cubicBezTo>
                  <a:cubicBezTo>
                    <a:pt x="1253" y="552"/>
                    <a:pt x="1370" y="568"/>
                    <a:pt x="1471" y="585"/>
                  </a:cubicBezTo>
                  <a:lnTo>
                    <a:pt x="1287" y="34"/>
                  </a:lnTo>
                  <a:cubicBezTo>
                    <a:pt x="1203" y="0"/>
                    <a:pt x="1086" y="0"/>
                    <a:pt x="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4" name="Google Shape;394;p30"/>
            <p:cNvSpPr/>
            <p:nvPr/>
          </p:nvSpPr>
          <p:spPr>
            <a:xfrm>
              <a:off x="6084850" y="4340675"/>
              <a:ext cx="56000" cy="73025"/>
            </a:xfrm>
            <a:custGeom>
              <a:avLst/>
              <a:gdLst/>
              <a:ahLst/>
              <a:cxnLst/>
              <a:rect l="l" t="t" r="r" b="b"/>
              <a:pathLst>
                <a:path w="2240" h="2921" extrusionOk="0">
                  <a:moveTo>
                    <a:pt x="998" y="1"/>
                  </a:moveTo>
                  <a:cubicBezTo>
                    <a:pt x="889" y="1"/>
                    <a:pt x="774" y="21"/>
                    <a:pt x="653" y="63"/>
                  </a:cubicBezTo>
                  <a:cubicBezTo>
                    <a:pt x="485" y="97"/>
                    <a:pt x="352" y="180"/>
                    <a:pt x="235" y="247"/>
                  </a:cubicBezTo>
                  <a:cubicBezTo>
                    <a:pt x="135" y="331"/>
                    <a:pt x="51" y="414"/>
                    <a:pt x="1" y="498"/>
                  </a:cubicBezTo>
                  <a:lnTo>
                    <a:pt x="419" y="1835"/>
                  </a:lnTo>
                  <a:lnTo>
                    <a:pt x="1237" y="1584"/>
                  </a:lnTo>
                  <a:lnTo>
                    <a:pt x="1120" y="1166"/>
                  </a:lnTo>
                  <a:lnTo>
                    <a:pt x="703" y="1283"/>
                  </a:lnTo>
                  <a:lnTo>
                    <a:pt x="536" y="782"/>
                  </a:lnTo>
                  <a:cubicBezTo>
                    <a:pt x="619" y="698"/>
                    <a:pt x="719" y="665"/>
                    <a:pt x="820" y="615"/>
                  </a:cubicBezTo>
                  <a:cubicBezTo>
                    <a:pt x="892" y="597"/>
                    <a:pt x="955" y="587"/>
                    <a:pt x="1013" y="587"/>
                  </a:cubicBezTo>
                  <a:cubicBezTo>
                    <a:pt x="1116" y="587"/>
                    <a:pt x="1202" y="617"/>
                    <a:pt x="1287" y="682"/>
                  </a:cubicBezTo>
                  <a:cubicBezTo>
                    <a:pt x="1404" y="782"/>
                    <a:pt x="1521" y="949"/>
                    <a:pt x="1605" y="1233"/>
                  </a:cubicBezTo>
                  <a:cubicBezTo>
                    <a:pt x="1688" y="1517"/>
                    <a:pt x="1705" y="1751"/>
                    <a:pt x="1655" y="1918"/>
                  </a:cubicBezTo>
                  <a:cubicBezTo>
                    <a:pt x="1622" y="2085"/>
                    <a:pt x="1488" y="2202"/>
                    <a:pt x="1287" y="2269"/>
                  </a:cubicBezTo>
                  <a:cubicBezTo>
                    <a:pt x="1187" y="2286"/>
                    <a:pt x="1104" y="2302"/>
                    <a:pt x="987" y="2336"/>
                  </a:cubicBezTo>
                  <a:cubicBezTo>
                    <a:pt x="937" y="2344"/>
                    <a:pt x="891" y="2348"/>
                    <a:pt x="845" y="2348"/>
                  </a:cubicBezTo>
                  <a:cubicBezTo>
                    <a:pt x="799" y="2348"/>
                    <a:pt x="753" y="2344"/>
                    <a:pt x="703" y="2336"/>
                  </a:cubicBezTo>
                  <a:lnTo>
                    <a:pt x="703" y="2336"/>
                  </a:lnTo>
                  <a:lnTo>
                    <a:pt x="886" y="2921"/>
                  </a:lnTo>
                  <a:lnTo>
                    <a:pt x="1187" y="2921"/>
                  </a:lnTo>
                  <a:cubicBezTo>
                    <a:pt x="1271" y="2921"/>
                    <a:pt x="1371" y="2904"/>
                    <a:pt x="1488" y="2854"/>
                  </a:cubicBezTo>
                  <a:cubicBezTo>
                    <a:pt x="1822" y="2720"/>
                    <a:pt x="2039" y="2536"/>
                    <a:pt x="2140" y="2236"/>
                  </a:cubicBezTo>
                  <a:cubicBezTo>
                    <a:pt x="2240" y="1935"/>
                    <a:pt x="2223" y="1567"/>
                    <a:pt x="2073" y="1099"/>
                  </a:cubicBezTo>
                  <a:cubicBezTo>
                    <a:pt x="1956" y="665"/>
                    <a:pt x="1772" y="364"/>
                    <a:pt x="1521" y="180"/>
                  </a:cubicBezTo>
                  <a:cubicBezTo>
                    <a:pt x="1362" y="63"/>
                    <a:pt x="1189" y="1"/>
                    <a:pt x="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5" name="Google Shape;395;p30"/>
            <p:cNvSpPr/>
            <p:nvPr/>
          </p:nvSpPr>
          <p:spPr>
            <a:xfrm>
              <a:off x="6034325" y="4355775"/>
              <a:ext cx="55575" cy="71975"/>
            </a:xfrm>
            <a:custGeom>
              <a:avLst/>
              <a:gdLst/>
              <a:ahLst/>
              <a:cxnLst/>
              <a:rect l="l" t="t" r="r" b="b"/>
              <a:pathLst>
                <a:path w="2223" h="2879" extrusionOk="0">
                  <a:moveTo>
                    <a:pt x="1029" y="595"/>
                  </a:moveTo>
                  <a:cubicBezTo>
                    <a:pt x="1122" y="595"/>
                    <a:pt x="1198" y="636"/>
                    <a:pt x="1253" y="713"/>
                  </a:cubicBezTo>
                  <a:cubicBezTo>
                    <a:pt x="1387" y="813"/>
                    <a:pt x="1471" y="1013"/>
                    <a:pt x="1554" y="1281"/>
                  </a:cubicBezTo>
                  <a:cubicBezTo>
                    <a:pt x="1638" y="1581"/>
                    <a:pt x="1638" y="1815"/>
                    <a:pt x="1621" y="1966"/>
                  </a:cubicBezTo>
                  <a:cubicBezTo>
                    <a:pt x="1587" y="2099"/>
                    <a:pt x="1487" y="2200"/>
                    <a:pt x="1320" y="2250"/>
                  </a:cubicBezTo>
                  <a:cubicBezTo>
                    <a:pt x="1274" y="2265"/>
                    <a:pt x="1229" y="2273"/>
                    <a:pt x="1185" y="2273"/>
                  </a:cubicBezTo>
                  <a:cubicBezTo>
                    <a:pt x="1089" y="2273"/>
                    <a:pt x="1000" y="2235"/>
                    <a:pt x="919" y="2166"/>
                  </a:cubicBezTo>
                  <a:cubicBezTo>
                    <a:pt x="819" y="2066"/>
                    <a:pt x="719" y="1882"/>
                    <a:pt x="635" y="1565"/>
                  </a:cubicBezTo>
                  <a:cubicBezTo>
                    <a:pt x="552" y="1281"/>
                    <a:pt x="518" y="1063"/>
                    <a:pt x="568" y="913"/>
                  </a:cubicBezTo>
                  <a:cubicBezTo>
                    <a:pt x="618" y="763"/>
                    <a:pt x="702" y="662"/>
                    <a:pt x="869" y="629"/>
                  </a:cubicBezTo>
                  <a:cubicBezTo>
                    <a:pt x="926" y="606"/>
                    <a:pt x="980" y="595"/>
                    <a:pt x="1029" y="595"/>
                  </a:cubicBezTo>
                  <a:close/>
                  <a:moveTo>
                    <a:pt x="1001" y="1"/>
                  </a:moveTo>
                  <a:cubicBezTo>
                    <a:pt x="905" y="1"/>
                    <a:pt x="804" y="16"/>
                    <a:pt x="702" y="44"/>
                  </a:cubicBezTo>
                  <a:cubicBezTo>
                    <a:pt x="401" y="128"/>
                    <a:pt x="201" y="312"/>
                    <a:pt x="84" y="562"/>
                  </a:cubicBezTo>
                  <a:cubicBezTo>
                    <a:pt x="0" y="830"/>
                    <a:pt x="34" y="1214"/>
                    <a:pt x="151" y="1682"/>
                  </a:cubicBezTo>
                  <a:cubicBezTo>
                    <a:pt x="284" y="2183"/>
                    <a:pt x="468" y="2551"/>
                    <a:pt x="702" y="2718"/>
                  </a:cubicBezTo>
                  <a:cubicBezTo>
                    <a:pt x="833" y="2826"/>
                    <a:pt x="992" y="2879"/>
                    <a:pt x="1174" y="2879"/>
                  </a:cubicBezTo>
                  <a:cubicBezTo>
                    <a:pt x="1272" y="2879"/>
                    <a:pt x="1377" y="2864"/>
                    <a:pt x="1487" y="2835"/>
                  </a:cubicBezTo>
                  <a:cubicBezTo>
                    <a:pt x="1805" y="2751"/>
                    <a:pt x="2005" y="2567"/>
                    <a:pt x="2122" y="2317"/>
                  </a:cubicBezTo>
                  <a:cubicBezTo>
                    <a:pt x="2222" y="2066"/>
                    <a:pt x="2206" y="1665"/>
                    <a:pt x="2055" y="1164"/>
                  </a:cubicBezTo>
                  <a:cubicBezTo>
                    <a:pt x="1905" y="679"/>
                    <a:pt x="1738" y="378"/>
                    <a:pt x="1504" y="178"/>
                  </a:cubicBezTo>
                  <a:cubicBezTo>
                    <a:pt x="1361" y="57"/>
                    <a:pt x="1188"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6" name="Google Shape;396;p30"/>
            <p:cNvSpPr/>
            <p:nvPr/>
          </p:nvSpPr>
          <p:spPr>
            <a:xfrm>
              <a:off x="6010925" y="4366475"/>
              <a:ext cx="12550" cy="15475"/>
            </a:xfrm>
            <a:custGeom>
              <a:avLst/>
              <a:gdLst/>
              <a:ahLst/>
              <a:cxnLst/>
              <a:rect l="l" t="t" r="r" b="b"/>
              <a:pathLst>
                <a:path w="502" h="619" extrusionOk="0">
                  <a:moveTo>
                    <a:pt x="385" y="1"/>
                  </a:moveTo>
                  <a:lnTo>
                    <a:pt x="0" y="117"/>
                  </a:lnTo>
                  <a:lnTo>
                    <a:pt x="134" y="619"/>
                  </a:lnTo>
                  <a:lnTo>
                    <a:pt x="502" y="502"/>
                  </a:lnTo>
                  <a:lnTo>
                    <a:pt x="3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7" name="Google Shape;397;p30"/>
            <p:cNvSpPr/>
            <p:nvPr/>
          </p:nvSpPr>
          <p:spPr>
            <a:xfrm>
              <a:off x="5891875" y="4386100"/>
              <a:ext cx="64775" cy="79825"/>
            </a:xfrm>
            <a:custGeom>
              <a:avLst/>
              <a:gdLst/>
              <a:ahLst/>
              <a:cxnLst/>
              <a:rect l="l" t="t" r="r" b="b"/>
              <a:pathLst>
                <a:path w="2591" h="3193" extrusionOk="0">
                  <a:moveTo>
                    <a:pt x="2006" y="1"/>
                  </a:moveTo>
                  <a:lnTo>
                    <a:pt x="1521" y="101"/>
                  </a:lnTo>
                  <a:lnTo>
                    <a:pt x="1855" y="1688"/>
                  </a:lnTo>
                  <a:lnTo>
                    <a:pt x="1237" y="669"/>
                  </a:lnTo>
                  <a:lnTo>
                    <a:pt x="970" y="719"/>
                  </a:lnTo>
                  <a:lnTo>
                    <a:pt x="819" y="1922"/>
                  </a:lnTo>
                  <a:lnTo>
                    <a:pt x="485" y="335"/>
                  </a:lnTo>
                  <a:lnTo>
                    <a:pt x="1" y="435"/>
                  </a:lnTo>
                  <a:lnTo>
                    <a:pt x="585" y="3192"/>
                  </a:lnTo>
                  <a:lnTo>
                    <a:pt x="1070" y="3092"/>
                  </a:lnTo>
                  <a:lnTo>
                    <a:pt x="1254" y="1438"/>
                  </a:lnTo>
                  <a:lnTo>
                    <a:pt x="2106" y="2858"/>
                  </a:lnTo>
                  <a:lnTo>
                    <a:pt x="2590" y="2758"/>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8" name="Google Shape;398;p30"/>
            <p:cNvSpPr/>
            <p:nvPr/>
          </p:nvSpPr>
          <p:spPr>
            <a:xfrm>
              <a:off x="5831725" y="4398650"/>
              <a:ext cx="50975" cy="75625"/>
            </a:xfrm>
            <a:custGeom>
              <a:avLst/>
              <a:gdLst/>
              <a:ahLst/>
              <a:cxnLst/>
              <a:rect l="l" t="t" r="r" b="b"/>
              <a:pathLst>
                <a:path w="2039" h="3025" extrusionOk="0">
                  <a:moveTo>
                    <a:pt x="1488" y="1270"/>
                  </a:moveTo>
                  <a:lnTo>
                    <a:pt x="1404" y="2289"/>
                  </a:lnTo>
                  <a:lnTo>
                    <a:pt x="970" y="1370"/>
                  </a:lnTo>
                  <a:lnTo>
                    <a:pt x="1488" y="1270"/>
                  </a:lnTo>
                  <a:close/>
                  <a:moveTo>
                    <a:pt x="2039" y="0"/>
                  </a:moveTo>
                  <a:lnTo>
                    <a:pt x="1504" y="100"/>
                  </a:lnTo>
                  <a:lnTo>
                    <a:pt x="1454" y="769"/>
                  </a:lnTo>
                  <a:lnTo>
                    <a:pt x="803" y="886"/>
                  </a:lnTo>
                  <a:lnTo>
                    <a:pt x="502" y="284"/>
                  </a:lnTo>
                  <a:lnTo>
                    <a:pt x="0" y="384"/>
                  </a:lnTo>
                  <a:lnTo>
                    <a:pt x="1287" y="3024"/>
                  </a:lnTo>
                  <a:lnTo>
                    <a:pt x="1805" y="2924"/>
                  </a:lnTo>
                  <a:lnTo>
                    <a:pt x="20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9" name="Google Shape;399;p30"/>
            <p:cNvSpPr/>
            <p:nvPr/>
          </p:nvSpPr>
          <p:spPr>
            <a:xfrm>
              <a:off x="5778675" y="4409500"/>
              <a:ext cx="54750" cy="77300"/>
            </a:xfrm>
            <a:custGeom>
              <a:avLst/>
              <a:gdLst/>
              <a:ahLst/>
              <a:cxnLst/>
              <a:rect l="l" t="t" r="r" b="b"/>
              <a:pathLst>
                <a:path w="2190" h="3092" extrusionOk="0">
                  <a:moveTo>
                    <a:pt x="1755" y="1"/>
                  </a:moveTo>
                  <a:lnTo>
                    <a:pt x="1254" y="84"/>
                  </a:lnTo>
                  <a:lnTo>
                    <a:pt x="1521" y="1755"/>
                  </a:lnTo>
                  <a:lnTo>
                    <a:pt x="1521" y="1755"/>
                  </a:lnTo>
                  <a:lnTo>
                    <a:pt x="418" y="234"/>
                  </a:lnTo>
                  <a:lnTo>
                    <a:pt x="1" y="285"/>
                  </a:lnTo>
                  <a:lnTo>
                    <a:pt x="435" y="3092"/>
                  </a:lnTo>
                  <a:lnTo>
                    <a:pt x="936" y="3008"/>
                  </a:lnTo>
                  <a:lnTo>
                    <a:pt x="669" y="1337"/>
                  </a:lnTo>
                  <a:lnTo>
                    <a:pt x="669" y="1337"/>
                  </a:lnTo>
                  <a:lnTo>
                    <a:pt x="1772" y="2858"/>
                  </a:lnTo>
                  <a:lnTo>
                    <a:pt x="2189" y="2791"/>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0" name="Google Shape;400;p30"/>
            <p:cNvSpPr/>
            <p:nvPr/>
          </p:nvSpPr>
          <p:spPr>
            <a:xfrm>
              <a:off x="5718525" y="4417850"/>
              <a:ext cx="50575" cy="73975"/>
            </a:xfrm>
            <a:custGeom>
              <a:avLst/>
              <a:gdLst/>
              <a:ahLst/>
              <a:cxnLst/>
              <a:rect l="l" t="t" r="r" b="b"/>
              <a:pathLst>
                <a:path w="2023" h="2959" extrusionOk="0">
                  <a:moveTo>
                    <a:pt x="1421" y="1254"/>
                  </a:moveTo>
                  <a:lnTo>
                    <a:pt x="1304" y="2256"/>
                  </a:lnTo>
                  <a:lnTo>
                    <a:pt x="903" y="1304"/>
                  </a:lnTo>
                  <a:lnTo>
                    <a:pt x="1421" y="1254"/>
                  </a:lnTo>
                  <a:close/>
                  <a:moveTo>
                    <a:pt x="2022" y="1"/>
                  </a:moveTo>
                  <a:lnTo>
                    <a:pt x="1554" y="51"/>
                  </a:lnTo>
                  <a:lnTo>
                    <a:pt x="1454" y="736"/>
                  </a:lnTo>
                  <a:lnTo>
                    <a:pt x="786" y="819"/>
                  </a:lnTo>
                  <a:lnTo>
                    <a:pt x="518" y="201"/>
                  </a:lnTo>
                  <a:lnTo>
                    <a:pt x="0" y="268"/>
                  </a:lnTo>
                  <a:lnTo>
                    <a:pt x="1137" y="2958"/>
                  </a:lnTo>
                  <a:lnTo>
                    <a:pt x="1655" y="2908"/>
                  </a:lnTo>
                  <a:lnTo>
                    <a:pt x="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1" name="Google Shape;401;p30"/>
            <p:cNvSpPr/>
            <p:nvPr/>
          </p:nvSpPr>
          <p:spPr>
            <a:xfrm>
              <a:off x="5668825" y="4426875"/>
              <a:ext cx="50150" cy="72775"/>
            </a:xfrm>
            <a:custGeom>
              <a:avLst/>
              <a:gdLst/>
              <a:ahLst/>
              <a:cxnLst/>
              <a:rect l="l" t="t" r="r" b="b"/>
              <a:pathLst>
                <a:path w="2006" h="2911" extrusionOk="0">
                  <a:moveTo>
                    <a:pt x="876" y="1"/>
                  </a:moveTo>
                  <a:cubicBezTo>
                    <a:pt x="835" y="1"/>
                    <a:pt x="794" y="3"/>
                    <a:pt x="752" y="7"/>
                  </a:cubicBezTo>
                  <a:cubicBezTo>
                    <a:pt x="585" y="41"/>
                    <a:pt x="401" y="41"/>
                    <a:pt x="284" y="91"/>
                  </a:cubicBezTo>
                  <a:cubicBezTo>
                    <a:pt x="151" y="158"/>
                    <a:pt x="67" y="241"/>
                    <a:pt x="0" y="308"/>
                  </a:cubicBezTo>
                  <a:lnTo>
                    <a:pt x="167" y="1712"/>
                  </a:lnTo>
                  <a:lnTo>
                    <a:pt x="1003" y="1595"/>
                  </a:lnTo>
                  <a:lnTo>
                    <a:pt x="969" y="1160"/>
                  </a:lnTo>
                  <a:lnTo>
                    <a:pt x="552" y="1210"/>
                  </a:lnTo>
                  <a:lnTo>
                    <a:pt x="485" y="676"/>
                  </a:lnTo>
                  <a:cubicBezTo>
                    <a:pt x="568" y="625"/>
                    <a:pt x="668" y="592"/>
                    <a:pt x="802" y="575"/>
                  </a:cubicBezTo>
                  <a:cubicBezTo>
                    <a:pt x="831" y="573"/>
                    <a:pt x="858" y="571"/>
                    <a:pt x="885" y="571"/>
                  </a:cubicBezTo>
                  <a:cubicBezTo>
                    <a:pt x="1031" y="571"/>
                    <a:pt x="1152" y="613"/>
                    <a:pt x="1237" y="726"/>
                  </a:cubicBezTo>
                  <a:cubicBezTo>
                    <a:pt x="1337" y="843"/>
                    <a:pt x="1404" y="1060"/>
                    <a:pt x="1454" y="1327"/>
                  </a:cubicBezTo>
                  <a:cubicBezTo>
                    <a:pt x="1487" y="1645"/>
                    <a:pt x="1471" y="1862"/>
                    <a:pt x="1387" y="2012"/>
                  </a:cubicBezTo>
                  <a:cubicBezTo>
                    <a:pt x="1303" y="2179"/>
                    <a:pt x="1153" y="2263"/>
                    <a:pt x="953" y="2280"/>
                  </a:cubicBezTo>
                  <a:lnTo>
                    <a:pt x="652" y="2280"/>
                  </a:lnTo>
                  <a:cubicBezTo>
                    <a:pt x="552" y="2280"/>
                    <a:pt x="451" y="2263"/>
                    <a:pt x="368" y="2230"/>
                  </a:cubicBezTo>
                  <a:lnTo>
                    <a:pt x="368" y="2230"/>
                  </a:lnTo>
                  <a:lnTo>
                    <a:pt x="418" y="2831"/>
                  </a:lnTo>
                  <a:cubicBezTo>
                    <a:pt x="535" y="2864"/>
                    <a:pt x="618" y="2898"/>
                    <a:pt x="719" y="2898"/>
                  </a:cubicBezTo>
                  <a:cubicBezTo>
                    <a:pt x="769" y="2906"/>
                    <a:pt x="819" y="2910"/>
                    <a:pt x="873" y="2910"/>
                  </a:cubicBezTo>
                  <a:cubicBezTo>
                    <a:pt x="927" y="2910"/>
                    <a:pt x="986" y="2906"/>
                    <a:pt x="1053" y="2898"/>
                  </a:cubicBezTo>
                  <a:cubicBezTo>
                    <a:pt x="1404" y="2848"/>
                    <a:pt x="1654" y="2697"/>
                    <a:pt x="1805" y="2413"/>
                  </a:cubicBezTo>
                  <a:cubicBezTo>
                    <a:pt x="1955" y="2129"/>
                    <a:pt x="2005" y="1745"/>
                    <a:pt x="1955" y="1294"/>
                  </a:cubicBezTo>
                  <a:cubicBezTo>
                    <a:pt x="1905" y="843"/>
                    <a:pt x="1788" y="509"/>
                    <a:pt x="1571" y="291"/>
                  </a:cubicBezTo>
                  <a:cubicBezTo>
                    <a:pt x="1396" y="101"/>
                    <a:pt x="115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2" name="Google Shape;402;p30"/>
            <p:cNvSpPr/>
            <p:nvPr/>
          </p:nvSpPr>
          <p:spPr>
            <a:xfrm>
              <a:off x="5622875" y="4431225"/>
              <a:ext cx="43050" cy="73950"/>
            </a:xfrm>
            <a:custGeom>
              <a:avLst/>
              <a:gdLst/>
              <a:ahLst/>
              <a:cxnLst/>
              <a:rect l="l" t="t" r="r" b="b"/>
              <a:pathLst>
                <a:path w="1722" h="2958" extrusionOk="0">
                  <a:moveTo>
                    <a:pt x="1471" y="0"/>
                  </a:moveTo>
                  <a:lnTo>
                    <a:pt x="0" y="151"/>
                  </a:lnTo>
                  <a:lnTo>
                    <a:pt x="50" y="702"/>
                  </a:lnTo>
                  <a:lnTo>
                    <a:pt x="1003" y="619"/>
                  </a:lnTo>
                  <a:lnTo>
                    <a:pt x="1070" y="1203"/>
                  </a:lnTo>
                  <a:lnTo>
                    <a:pt x="217" y="1287"/>
                  </a:lnTo>
                  <a:lnTo>
                    <a:pt x="251" y="1822"/>
                  </a:lnTo>
                  <a:lnTo>
                    <a:pt x="1103" y="1738"/>
                  </a:lnTo>
                  <a:lnTo>
                    <a:pt x="1170" y="2323"/>
                  </a:lnTo>
                  <a:lnTo>
                    <a:pt x="217" y="2406"/>
                  </a:lnTo>
                  <a:lnTo>
                    <a:pt x="251" y="2958"/>
                  </a:lnTo>
                  <a:lnTo>
                    <a:pt x="1721" y="2824"/>
                  </a:lnTo>
                  <a:lnTo>
                    <a:pt x="1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3" name="Google Shape;403;p30"/>
            <p:cNvSpPr/>
            <p:nvPr/>
          </p:nvSpPr>
          <p:spPr>
            <a:xfrm>
              <a:off x="5563125" y="4435400"/>
              <a:ext cx="55175" cy="74800"/>
            </a:xfrm>
            <a:custGeom>
              <a:avLst/>
              <a:gdLst/>
              <a:ahLst/>
              <a:cxnLst/>
              <a:rect l="l" t="t" r="r" b="b"/>
              <a:pathLst>
                <a:path w="2207" h="2992" extrusionOk="0">
                  <a:moveTo>
                    <a:pt x="2023" y="0"/>
                  </a:moveTo>
                  <a:lnTo>
                    <a:pt x="1555" y="51"/>
                  </a:lnTo>
                  <a:lnTo>
                    <a:pt x="1672" y="1671"/>
                  </a:lnTo>
                  <a:lnTo>
                    <a:pt x="1187" y="569"/>
                  </a:lnTo>
                  <a:lnTo>
                    <a:pt x="920" y="585"/>
                  </a:lnTo>
                  <a:lnTo>
                    <a:pt x="602" y="1755"/>
                  </a:lnTo>
                  <a:lnTo>
                    <a:pt x="502" y="134"/>
                  </a:lnTo>
                  <a:lnTo>
                    <a:pt x="1" y="168"/>
                  </a:lnTo>
                  <a:lnTo>
                    <a:pt x="185" y="2991"/>
                  </a:lnTo>
                  <a:lnTo>
                    <a:pt x="669" y="2958"/>
                  </a:lnTo>
                  <a:lnTo>
                    <a:pt x="1087" y="1337"/>
                  </a:lnTo>
                  <a:lnTo>
                    <a:pt x="1722" y="2874"/>
                  </a:lnTo>
                  <a:lnTo>
                    <a:pt x="2206" y="2824"/>
                  </a:lnTo>
                  <a:lnTo>
                    <a:pt x="20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4" name="Google Shape;404;p30"/>
            <p:cNvSpPr/>
            <p:nvPr/>
          </p:nvSpPr>
          <p:spPr>
            <a:xfrm>
              <a:off x="5515525" y="4439575"/>
              <a:ext cx="39275" cy="72300"/>
            </a:xfrm>
            <a:custGeom>
              <a:avLst/>
              <a:gdLst/>
              <a:ahLst/>
              <a:cxnLst/>
              <a:rect l="l" t="t" r="r" b="b"/>
              <a:pathLst>
                <a:path w="1571" h="2892" extrusionOk="0">
                  <a:moveTo>
                    <a:pt x="1437" y="1"/>
                  </a:moveTo>
                  <a:lnTo>
                    <a:pt x="0" y="84"/>
                  </a:lnTo>
                  <a:lnTo>
                    <a:pt x="17" y="635"/>
                  </a:lnTo>
                  <a:lnTo>
                    <a:pt x="986" y="585"/>
                  </a:lnTo>
                  <a:lnTo>
                    <a:pt x="1003" y="1170"/>
                  </a:lnTo>
                  <a:lnTo>
                    <a:pt x="150" y="1220"/>
                  </a:lnTo>
                  <a:lnTo>
                    <a:pt x="167" y="1755"/>
                  </a:lnTo>
                  <a:lnTo>
                    <a:pt x="1019" y="1722"/>
                  </a:lnTo>
                  <a:lnTo>
                    <a:pt x="1036" y="2306"/>
                  </a:lnTo>
                  <a:lnTo>
                    <a:pt x="84" y="2340"/>
                  </a:lnTo>
                  <a:lnTo>
                    <a:pt x="100" y="2891"/>
                  </a:lnTo>
                  <a:lnTo>
                    <a:pt x="1571" y="2824"/>
                  </a:lnTo>
                  <a:lnTo>
                    <a:pt x="1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5" name="Google Shape;405;p30"/>
            <p:cNvSpPr/>
            <p:nvPr/>
          </p:nvSpPr>
          <p:spPr>
            <a:xfrm>
              <a:off x="5461200" y="4441675"/>
              <a:ext cx="46400" cy="72275"/>
            </a:xfrm>
            <a:custGeom>
              <a:avLst/>
              <a:gdLst/>
              <a:ahLst/>
              <a:cxnLst/>
              <a:rect l="l" t="t" r="r" b="b"/>
              <a:pathLst>
                <a:path w="1856" h="2891" extrusionOk="0">
                  <a:moveTo>
                    <a:pt x="1772" y="0"/>
                  </a:moveTo>
                  <a:lnTo>
                    <a:pt x="1288" y="33"/>
                  </a:lnTo>
                  <a:lnTo>
                    <a:pt x="1338" y="1721"/>
                  </a:lnTo>
                  <a:lnTo>
                    <a:pt x="435" y="50"/>
                  </a:lnTo>
                  <a:lnTo>
                    <a:pt x="1" y="67"/>
                  </a:lnTo>
                  <a:lnTo>
                    <a:pt x="85" y="2891"/>
                  </a:lnTo>
                  <a:lnTo>
                    <a:pt x="586" y="2874"/>
                  </a:lnTo>
                  <a:lnTo>
                    <a:pt x="536" y="1170"/>
                  </a:lnTo>
                  <a:lnTo>
                    <a:pt x="1438" y="2841"/>
                  </a:lnTo>
                  <a:lnTo>
                    <a:pt x="1856" y="2824"/>
                  </a:lnTo>
                  <a:lnTo>
                    <a:pt x="17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6" name="Google Shape;406;p30"/>
            <p:cNvSpPr/>
            <p:nvPr/>
          </p:nvSpPr>
          <p:spPr>
            <a:xfrm>
              <a:off x="5411500" y="4443325"/>
              <a:ext cx="41800" cy="71050"/>
            </a:xfrm>
            <a:custGeom>
              <a:avLst/>
              <a:gdLst/>
              <a:ahLst/>
              <a:cxnLst/>
              <a:rect l="l" t="t" r="r" b="b"/>
              <a:pathLst>
                <a:path w="1672" h="2842" extrusionOk="0">
                  <a:moveTo>
                    <a:pt x="1070" y="1"/>
                  </a:moveTo>
                  <a:lnTo>
                    <a:pt x="569" y="18"/>
                  </a:lnTo>
                  <a:lnTo>
                    <a:pt x="585" y="2307"/>
                  </a:lnTo>
                  <a:lnTo>
                    <a:pt x="1" y="2307"/>
                  </a:lnTo>
                  <a:lnTo>
                    <a:pt x="1" y="2841"/>
                  </a:lnTo>
                  <a:lnTo>
                    <a:pt x="1672" y="2825"/>
                  </a:lnTo>
                  <a:lnTo>
                    <a:pt x="1672" y="2273"/>
                  </a:lnTo>
                  <a:lnTo>
                    <a:pt x="1087" y="2273"/>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7" name="Google Shape;407;p30"/>
            <p:cNvSpPr/>
            <p:nvPr/>
          </p:nvSpPr>
          <p:spPr>
            <a:xfrm>
              <a:off x="5329225" y="4441250"/>
              <a:ext cx="52650" cy="72700"/>
            </a:xfrm>
            <a:custGeom>
              <a:avLst/>
              <a:gdLst/>
              <a:ahLst/>
              <a:cxnLst/>
              <a:rect l="l" t="t" r="r" b="b"/>
              <a:pathLst>
                <a:path w="2106" h="2908" extrusionOk="0">
                  <a:moveTo>
                    <a:pt x="50" y="0"/>
                  </a:moveTo>
                  <a:lnTo>
                    <a:pt x="0" y="2824"/>
                  </a:lnTo>
                  <a:lnTo>
                    <a:pt x="468" y="2841"/>
                  </a:lnTo>
                  <a:lnTo>
                    <a:pt x="1036" y="1304"/>
                  </a:lnTo>
                  <a:lnTo>
                    <a:pt x="1537" y="2891"/>
                  </a:lnTo>
                  <a:lnTo>
                    <a:pt x="2039" y="2908"/>
                  </a:lnTo>
                  <a:lnTo>
                    <a:pt x="2105" y="84"/>
                  </a:lnTo>
                  <a:lnTo>
                    <a:pt x="1621" y="50"/>
                  </a:lnTo>
                  <a:lnTo>
                    <a:pt x="1571" y="1671"/>
                  </a:lnTo>
                  <a:lnTo>
                    <a:pt x="1203" y="518"/>
                  </a:lnTo>
                  <a:lnTo>
                    <a:pt x="936" y="518"/>
                  </a:lnTo>
                  <a:lnTo>
                    <a:pt x="518" y="1655"/>
                  </a:lnTo>
                  <a:lnTo>
                    <a:pt x="551" y="17"/>
                  </a:lnTo>
                  <a:lnTo>
                    <a:pt x="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8" name="Google Shape;408;p30"/>
            <p:cNvSpPr/>
            <p:nvPr/>
          </p:nvSpPr>
          <p:spPr>
            <a:xfrm>
              <a:off x="5279500" y="4440825"/>
              <a:ext cx="39725" cy="71450"/>
            </a:xfrm>
            <a:custGeom>
              <a:avLst/>
              <a:gdLst/>
              <a:ahLst/>
              <a:cxnLst/>
              <a:rect l="l" t="t" r="r" b="b"/>
              <a:pathLst>
                <a:path w="1589" h="2858" extrusionOk="0">
                  <a:moveTo>
                    <a:pt x="101" y="1"/>
                  </a:moveTo>
                  <a:lnTo>
                    <a:pt x="84" y="535"/>
                  </a:lnTo>
                  <a:lnTo>
                    <a:pt x="1037" y="585"/>
                  </a:lnTo>
                  <a:lnTo>
                    <a:pt x="1020" y="1170"/>
                  </a:lnTo>
                  <a:lnTo>
                    <a:pt x="168" y="1120"/>
                  </a:lnTo>
                  <a:lnTo>
                    <a:pt x="151" y="1672"/>
                  </a:lnTo>
                  <a:lnTo>
                    <a:pt x="1003" y="1705"/>
                  </a:lnTo>
                  <a:lnTo>
                    <a:pt x="987" y="2290"/>
                  </a:lnTo>
                  <a:lnTo>
                    <a:pt x="17" y="2256"/>
                  </a:lnTo>
                  <a:lnTo>
                    <a:pt x="1" y="2791"/>
                  </a:lnTo>
                  <a:lnTo>
                    <a:pt x="1454" y="2858"/>
                  </a:lnTo>
                  <a:lnTo>
                    <a:pt x="1588"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9" name="Google Shape;409;p30"/>
            <p:cNvSpPr/>
            <p:nvPr/>
          </p:nvSpPr>
          <p:spPr>
            <a:xfrm>
              <a:off x="5231875" y="4437475"/>
              <a:ext cx="41400" cy="72725"/>
            </a:xfrm>
            <a:custGeom>
              <a:avLst/>
              <a:gdLst/>
              <a:ahLst/>
              <a:cxnLst/>
              <a:rect l="l" t="t" r="r" b="b"/>
              <a:pathLst>
                <a:path w="1656" h="2909" extrusionOk="0">
                  <a:moveTo>
                    <a:pt x="218" y="1"/>
                  </a:moveTo>
                  <a:lnTo>
                    <a:pt x="168" y="552"/>
                  </a:lnTo>
                  <a:lnTo>
                    <a:pt x="1137" y="619"/>
                  </a:lnTo>
                  <a:lnTo>
                    <a:pt x="1087" y="1204"/>
                  </a:lnTo>
                  <a:lnTo>
                    <a:pt x="235" y="1137"/>
                  </a:lnTo>
                  <a:lnTo>
                    <a:pt x="185" y="1672"/>
                  </a:lnTo>
                  <a:lnTo>
                    <a:pt x="1054" y="1739"/>
                  </a:lnTo>
                  <a:lnTo>
                    <a:pt x="1004" y="2323"/>
                  </a:lnTo>
                  <a:lnTo>
                    <a:pt x="51" y="2257"/>
                  </a:lnTo>
                  <a:lnTo>
                    <a:pt x="1" y="2808"/>
                  </a:lnTo>
                  <a:lnTo>
                    <a:pt x="1471" y="2908"/>
                  </a:lnTo>
                  <a:lnTo>
                    <a:pt x="1655" y="85"/>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0" name="Google Shape;410;p30"/>
            <p:cNvSpPr/>
            <p:nvPr/>
          </p:nvSpPr>
          <p:spPr>
            <a:xfrm>
              <a:off x="5183425" y="4434150"/>
              <a:ext cx="42225" cy="73125"/>
            </a:xfrm>
            <a:custGeom>
              <a:avLst/>
              <a:gdLst/>
              <a:ahLst/>
              <a:cxnLst/>
              <a:rect l="l" t="t" r="r" b="b"/>
              <a:pathLst>
                <a:path w="1689" h="2925" extrusionOk="0">
                  <a:moveTo>
                    <a:pt x="803" y="0"/>
                  </a:moveTo>
                  <a:lnTo>
                    <a:pt x="619" y="2273"/>
                  </a:lnTo>
                  <a:lnTo>
                    <a:pt x="34" y="2223"/>
                  </a:lnTo>
                  <a:lnTo>
                    <a:pt x="1" y="2774"/>
                  </a:lnTo>
                  <a:lnTo>
                    <a:pt x="1638" y="2924"/>
                  </a:lnTo>
                  <a:lnTo>
                    <a:pt x="1688" y="2373"/>
                  </a:lnTo>
                  <a:lnTo>
                    <a:pt x="1104" y="2340"/>
                  </a:lnTo>
                  <a:lnTo>
                    <a:pt x="1287" y="50"/>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30"/>
            <p:cNvSpPr/>
            <p:nvPr/>
          </p:nvSpPr>
          <p:spPr>
            <a:xfrm>
              <a:off x="5160450" y="4431225"/>
              <a:ext cx="19250" cy="71875"/>
            </a:xfrm>
            <a:custGeom>
              <a:avLst/>
              <a:gdLst/>
              <a:ahLst/>
              <a:cxnLst/>
              <a:rect l="l" t="t" r="r" b="b"/>
              <a:pathLst>
                <a:path w="770" h="2875" extrusionOk="0">
                  <a:moveTo>
                    <a:pt x="268" y="0"/>
                  </a:moveTo>
                  <a:lnTo>
                    <a:pt x="1" y="2824"/>
                  </a:lnTo>
                  <a:lnTo>
                    <a:pt x="502" y="2874"/>
                  </a:lnTo>
                  <a:lnTo>
                    <a:pt x="769" y="5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2" name="Google Shape;412;p30"/>
            <p:cNvSpPr/>
            <p:nvPr/>
          </p:nvSpPr>
          <p:spPr>
            <a:xfrm>
              <a:off x="5104475" y="4424950"/>
              <a:ext cx="51825" cy="75225"/>
            </a:xfrm>
            <a:custGeom>
              <a:avLst/>
              <a:gdLst/>
              <a:ahLst/>
              <a:cxnLst/>
              <a:rect l="l" t="t" r="r" b="b"/>
              <a:pathLst>
                <a:path w="2073" h="3009" extrusionOk="0">
                  <a:moveTo>
                    <a:pt x="318" y="1"/>
                  </a:moveTo>
                  <a:lnTo>
                    <a:pt x="1" y="2808"/>
                  </a:lnTo>
                  <a:lnTo>
                    <a:pt x="502" y="2875"/>
                  </a:lnTo>
                  <a:lnTo>
                    <a:pt x="686" y="1204"/>
                  </a:lnTo>
                  <a:lnTo>
                    <a:pt x="1338" y="2975"/>
                  </a:lnTo>
                  <a:lnTo>
                    <a:pt x="1755" y="3008"/>
                  </a:lnTo>
                  <a:lnTo>
                    <a:pt x="2073" y="218"/>
                  </a:lnTo>
                  <a:lnTo>
                    <a:pt x="1571" y="151"/>
                  </a:lnTo>
                  <a:lnTo>
                    <a:pt x="1388" y="1822"/>
                  </a:lnTo>
                  <a:lnTo>
                    <a:pt x="736" y="51"/>
                  </a:lnTo>
                  <a:lnTo>
                    <a:pt x="3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3" name="Google Shape;413;p30"/>
            <p:cNvSpPr/>
            <p:nvPr/>
          </p:nvSpPr>
          <p:spPr>
            <a:xfrm>
              <a:off x="5051425" y="4418275"/>
              <a:ext cx="48075" cy="72600"/>
            </a:xfrm>
            <a:custGeom>
              <a:avLst/>
              <a:gdLst/>
              <a:ahLst/>
              <a:cxnLst/>
              <a:rect l="l" t="t" r="r" b="b"/>
              <a:pathLst>
                <a:path w="1923" h="2904" extrusionOk="0">
                  <a:moveTo>
                    <a:pt x="519" y="0"/>
                  </a:moveTo>
                  <a:cubicBezTo>
                    <a:pt x="385" y="17"/>
                    <a:pt x="285" y="67"/>
                    <a:pt x="201" y="117"/>
                  </a:cubicBezTo>
                  <a:lnTo>
                    <a:pt x="18" y="1504"/>
                  </a:lnTo>
                  <a:lnTo>
                    <a:pt x="853" y="1621"/>
                  </a:lnTo>
                  <a:lnTo>
                    <a:pt x="920" y="1187"/>
                  </a:lnTo>
                  <a:lnTo>
                    <a:pt x="502" y="1120"/>
                  </a:lnTo>
                  <a:lnTo>
                    <a:pt x="586" y="602"/>
                  </a:lnTo>
                  <a:cubicBezTo>
                    <a:pt x="657" y="590"/>
                    <a:pt x="727" y="578"/>
                    <a:pt x="810" y="578"/>
                  </a:cubicBezTo>
                  <a:cubicBezTo>
                    <a:pt x="844" y="578"/>
                    <a:pt x="881" y="580"/>
                    <a:pt x="920" y="585"/>
                  </a:cubicBezTo>
                  <a:cubicBezTo>
                    <a:pt x="1087" y="602"/>
                    <a:pt x="1204" y="685"/>
                    <a:pt x="1287" y="836"/>
                  </a:cubicBezTo>
                  <a:cubicBezTo>
                    <a:pt x="1371" y="986"/>
                    <a:pt x="1388" y="1187"/>
                    <a:pt x="1354" y="1454"/>
                  </a:cubicBezTo>
                  <a:cubicBezTo>
                    <a:pt x="1304" y="1755"/>
                    <a:pt x="1254" y="1989"/>
                    <a:pt x="1120" y="2106"/>
                  </a:cubicBezTo>
                  <a:cubicBezTo>
                    <a:pt x="1021" y="2219"/>
                    <a:pt x="887" y="2260"/>
                    <a:pt x="716" y="2260"/>
                  </a:cubicBezTo>
                  <a:cubicBezTo>
                    <a:pt x="685" y="2260"/>
                    <a:pt x="653" y="2259"/>
                    <a:pt x="619" y="2256"/>
                  </a:cubicBezTo>
                  <a:cubicBezTo>
                    <a:pt x="519" y="2256"/>
                    <a:pt x="419" y="2223"/>
                    <a:pt x="335" y="2189"/>
                  </a:cubicBezTo>
                  <a:cubicBezTo>
                    <a:pt x="252" y="2172"/>
                    <a:pt x="168" y="2122"/>
                    <a:pt x="84" y="2072"/>
                  </a:cubicBezTo>
                  <a:lnTo>
                    <a:pt x="1" y="2674"/>
                  </a:lnTo>
                  <a:cubicBezTo>
                    <a:pt x="84" y="2724"/>
                    <a:pt x="168" y="2757"/>
                    <a:pt x="268" y="2807"/>
                  </a:cubicBezTo>
                  <a:cubicBezTo>
                    <a:pt x="352" y="2841"/>
                    <a:pt x="452" y="2858"/>
                    <a:pt x="586" y="2891"/>
                  </a:cubicBezTo>
                  <a:cubicBezTo>
                    <a:pt x="645" y="2899"/>
                    <a:pt x="702" y="2904"/>
                    <a:pt x="757" y="2904"/>
                  </a:cubicBezTo>
                  <a:cubicBezTo>
                    <a:pt x="1030" y="2904"/>
                    <a:pt x="1257" y="2801"/>
                    <a:pt x="1438" y="2607"/>
                  </a:cubicBezTo>
                  <a:cubicBezTo>
                    <a:pt x="1638" y="2390"/>
                    <a:pt x="1789" y="2022"/>
                    <a:pt x="1856" y="1571"/>
                  </a:cubicBezTo>
                  <a:cubicBezTo>
                    <a:pt x="1922" y="1137"/>
                    <a:pt x="1872" y="769"/>
                    <a:pt x="1722" y="502"/>
                  </a:cubicBezTo>
                  <a:cubicBezTo>
                    <a:pt x="1588" y="234"/>
                    <a:pt x="1338" y="67"/>
                    <a:pt x="1003" y="17"/>
                  </a:cubicBezTo>
                  <a:cubicBezTo>
                    <a:pt x="836" y="0"/>
                    <a:pt x="669" y="0"/>
                    <a:pt x="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4" name="Google Shape;414;p30"/>
            <p:cNvSpPr/>
            <p:nvPr/>
          </p:nvSpPr>
          <p:spPr>
            <a:xfrm>
              <a:off x="4978750" y="4411175"/>
              <a:ext cx="49725" cy="71450"/>
            </a:xfrm>
            <a:custGeom>
              <a:avLst/>
              <a:gdLst/>
              <a:ahLst/>
              <a:cxnLst/>
              <a:rect l="l" t="t" r="r" b="b"/>
              <a:pathLst>
                <a:path w="1989" h="2858" extrusionOk="0">
                  <a:moveTo>
                    <a:pt x="829" y="1281"/>
                  </a:moveTo>
                  <a:cubicBezTo>
                    <a:pt x="852" y="1281"/>
                    <a:pt x="877" y="1283"/>
                    <a:pt x="903" y="1287"/>
                  </a:cubicBezTo>
                  <a:lnTo>
                    <a:pt x="1254" y="1354"/>
                  </a:lnTo>
                  <a:lnTo>
                    <a:pt x="1120" y="2273"/>
                  </a:lnTo>
                  <a:lnTo>
                    <a:pt x="752" y="2206"/>
                  </a:lnTo>
                  <a:cubicBezTo>
                    <a:pt x="636" y="2189"/>
                    <a:pt x="585" y="2122"/>
                    <a:pt x="535" y="2039"/>
                  </a:cubicBezTo>
                  <a:cubicBezTo>
                    <a:pt x="502" y="1939"/>
                    <a:pt x="502" y="1838"/>
                    <a:pt x="519" y="1688"/>
                  </a:cubicBezTo>
                  <a:cubicBezTo>
                    <a:pt x="535" y="1538"/>
                    <a:pt x="585" y="1454"/>
                    <a:pt x="636" y="1370"/>
                  </a:cubicBezTo>
                  <a:cubicBezTo>
                    <a:pt x="687" y="1306"/>
                    <a:pt x="749" y="1281"/>
                    <a:pt x="829" y="1281"/>
                  </a:cubicBezTo>
                  <a:close/>
                  <a:moveTo>
                    <a:pt x="1504" y="0"/>
                  </a:moveTo>
                  <a:lnTo>
                    <a:pt x="1354" y="802"/>
                  </a:lnTo>
                  <a:lnTo>
                    <a:pt x="903" y="719"/>
                  </a:lnTo>
                  <a:cubicBezTo>
                    <a:pt x="867" y="715"/>
                    <a:pt x="832" y="713"/>
                    <a:pt x="797" y="713"/>
                  </a:cubicBezTo>
                  <a:cubicBezTo>
                    <a:pt x="684" y="713"/>
                    <a:pt x="578" y="735"/>
                    <a:pt x="502" y="786"/>
                  </a:cubicBezTo>
                  <a:cubicBezTo>
                    <a:pt x="402" y="852"/>
                    <a:pt x="285" y="936"/>
                    <a:pt x="201" y="1086"/>
                  </a:cubicBezTo>
                  <a:cubicBezTo>
                    <a:pt x="118" y="1220"/>
                    <a:pt x="84" y="1387"/>
                    <a:pt x="34" y="1588"/>
                  </a:cubicBezTo>
                  <a:cubicBezTo>
                    <a:pt x="1" y="1771"/>
                    <a:pt x="1" y="1939"/>
                    <a:pt x="17" y="2106"/>
                  </a:cubicBezTo>
                  <a:cubicBezTo>
                    <a:pt x="34" y="2273"/>
                    <a:pt x="101" y="2390"/>
                    <a:pt x="184" y="2507"/>
                  </a:cubicBezTo>
                  <a:cubicBezTo>
                    <a:pt x="268" y="2607"/>
                    <a:pt x="402" y="2674"/>
                    <a:pt x="535" y="2690"/>
                  </a:cubicBezTo>
                  <a:lnTo>
                    <a:pt x="1504" y="2858"/>
                  </a:lnTo>
                  <a:lnTo>
                    <a:pt x="1989" y="84"/>
                  </a:lnTo>
                  <a:lnTo>
                    <a:pt x="1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5" name="Google Shape;415;p30"/>
            <p:cNvSpPr/>
            <p:nvPr/>
          </p:nvSpPr>
          <p:spPr>
            <a:xfrm>
              <a:off x="4926950" y="4395725"/>
              <a:ext cx="51825" cy="78125"/>
            </a:xfrm>
            <a:custGeom>
              <a:avLst/>
              <a:gdLst/>
              <a:ahLst/>
              <a:cxnLst/>
              <a:rect l="l" t="t" r="r" b="b"/>
              <a:pathLst>
                <a:path w="2073" h="3125" extrusionOk="0">
                  <a:moveTo>
                    <a:pt x="879" y="1607"/>
                  </a:moveTo>
                  <a:cubicBezTo>
                    <a:pt x="901" y="1607"/>
                    <a:pt x="925" y="1612"/>
                    <a:pt x="953" y="1621"/>
                  </a:cubicBezTo>
                  <a:lnTo>
                    <a:pt x="1321" y="1671"/>
                  </a:lnTo>
                  <a:lnTo>
                    <a:pt x="1154" y="2540"/>
                  </a:lnTo>
                  <a:lnTo>
                    <a:pt x="769" y="2456"/>
                  </a:lnTo>
                  <a:cubicBezTo>
                    <a:pt x="586" y="2406"/>
                    <a:pt x="502" y="2239"/>
                    <a:pt x="569" y="1972"/>
                  </a:cubicBezTo>
                  <a:cubicBezTo>
                    <a:pt x="602" y="1821"/>
                    <a:pt x="652" y="1738"/>
                    <a:pt x="702" y="1671"/>
                  </a:cubicBezTo>
                  <a:cubicBezTo>
                    <a:pt x="775" y="1635"/>
                    <a:pt x="821" y="1607"/>
                    <a:pt x="879" y="1607"/>
                  </a:cubicBezTo>
                  <a:close/>
                  <a:moveTo>
                    <a:pt x="435" y="0"/>
                  </a:moveTo>
                  <a:lnTo>
                    <a:pt x="519" y="802"/>
                  </a:lnTo>
                  <a:cubicBezTo>
                    <a:pt x="519" y="869"/>
                    <a:pt x="535" y="919"/>
                    <a:pt x="535" y="969"/>
                  </a:cubicBezTo>
                  <a:cubicBezTo>
                    <a:pt x="535" y="1003"/>
                    <a:pt x="569" y="1053"/>
                    <a:pt x="586" y="1086"/>
                  </a:cubicBezTo>
                  <a:cubicBezTo>
                    <a:pt x="452" y="1153"/>
                    <a:pt x="352" y="1237"/>
                    <a:pt x="251" y="1370"/>
                  </a:cubicBezTo>
                  <a:cubicBezTo>
                    <a:pt x="168" y="1504"/>
                    <a:pt x="101" y="1654"/>
                    <a:pt x="68" y="1838"/>
                  </a:cubicBezTo>
                  <a:cubicBezTo>
                    <a:pt x="1" y="2139"/>
                    <a:pt x="1" y="2389"/>
                    <a:pt x="84" y="2573"/>
                  </a:cubicBezTo>
                  <a:cubicBezTo>
                    <a:pt x="168" y="2757"/>
                    <a:pt x="318" y="2891"/>
                    <a:pt x="535" y="2924"/>
                  </a:cubicBezTo>
                  <a:lnTo>
                    <a:pt x="1521" y="3125"/>
                  </a:lnTo>
                  <a:lnTo>
                    <a:pt x="2073" y="334"/>
                  </a:lnTo>
                  <a:lnTo>
                    <a:pt x="1571" y="234"/>
                  </a:lnTo>
                  <a:lnTo>
                    <a:pt x="1404" y="1120"/>
                  </a:lnTo>
                  <a:lnTo>
                    <a:pt x="1170" y="1069"/>
                  </a:lnTo>
                  <a:cubicBezTo>
                    <a:pt x="1120" y="1069"/>
                    <a:pt x="1087" y="1053"/>
                    <a:pt x="1070" y="1003"/>
                  </a:cubicBezTo>
                  <a:cubicBezTo>
                    <a:pt x="1037" y="969"/>
                    <a:pt x="1020" y="919"/>
                    <a:pt x="1020" y="869"/>
                  </a:cubicBezTo>
                  <a:lnTo>
                    <a:pt x="936" y="117"/>
                  </a:lnTo>
                  <a:lnTo>
                    <a:pt x="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6" name="Google Shape;416;p30"/>
            <p:cNvSpPr/>
            <p:nvPr/>
          </p:nvSpPr>
          <p:spPr>
            <a:xfrm>
              <a:off x="4877250" y="4386525"/>
              <a:ext cx="50975" cy="76875"/>
            </a:xfrm>
            <a:custGeom>
              <a:avLst/>
              <a:gdLst/>
              <a:ahLst/>
              <a:cxnLst/>
              <a:rect l="l" t="t" r="r" b="b"/>
              <a:pathLst>
                <a:path w="2039" h="3075" extrusionOk="0">
                  <a:moveTo>
                    <a:pt x="585" y="1"/>
                  </a:moveTo>
                  <a:lnTo>
                    <a:pt x="485" y="519"/>
                  </a:lnTo>
                  <a:lnTo>
                    <a:pt x="1421" y="736"/>
                  </a:lnTo>
                  <a:lnTo>
                    <a:pt x="1304" y="1321"/>
                  </a:lnTo>
                  <a:lnTo>
                    <a:pt x="468" y="1120"/>
                  </a:lnTo>
                  <a:lnTo>
                    <a:pt x="335" y="1671"/>
                  </a:lnTo>
                  <a:lnTo>
                    <a:pt x="1170" y="1855"/>
                  </a:lnTo>
                  <a:lnTo>
                    <a:pt x="1053" y="2440"/>
                  </a:lnTo>
                  <a:lnTo>
                    <a:pt x="117" y="2239"/>
                  </a:lnTo>
                  <a:lnTo>
                    <a:pt x="0" y="2757"/>
                  </a:lnTo>
                  <a:lnTo>
                    <a:pt x="1454" y="3075"/>
                  </a:lnTo>
                  <a:lnTo>
                    <a:pt x="2039" y="318"/>
                  </a:lnTo>
                  <a:lnTo>
                    <a:pt x="5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7" name="Google Shape;417;p30"/>
            <p:cNvSpPr/>
            <p:nvPr/>
          </p:nvSpPr>
          <p:spPr>
            <a:xfrm>
              <a:off x="4834225" y="4379350"/>
              <a:ext cx="48900" cy="72125"/>
            </a:xfrm>
            <a:custGeom>
              <a:avLst/>
              <a:gdLst/>
              <a:ahLst/>
              <a:cxnLst/>
              <a:rect l="l" t="t" r="r" b="b"/>
              <a:pathLst>
                <a:path w="1956" h="2885" extrusionOk="0">
                  <a:moveTo>
                    <a:pt x="1086" y="0"/>
                  </a:moveTo>
                  <a:cubicBezTo>
                    <a:pt x="931" y="0"/>
                    <a:pt x="794" y="45"/>
                    <a:pt x="685" y="154"/>
                  </a:cubicBezTo>
                  <a:cubicBezTo>
                    <a:pt x="518" y="288"/>
                    <a:pt x="418" y="455"/>
                    <a:pt x="351" y="705"/>
                  </a:cubicBezTo>
                  <a:cubicBezTo>
                    <a:pt x="301" y="822"/>
                    <a:pt x="301" y="956"/>
                    <a:pt x="301" y="1073"/>
                  </a:cubicBezTo>
                  <a:cubicBezTo>
                    <a:pt x="301" y="1207"/>
                    <a:pt x="351" y="1307"/>
                    <a:pt x="418" y="1407"/>
                  </a:cubicBezTo>
                  <a:cubicBezTo>
                    <a:pt x="468" y="1507"/>
                    <a:pt x="585" y="1591"/>
                    <a:pt x="719" y="1708"/>
                  </a:cubicBezTo>
                  <a:cubicBezTo>
                    <a:pt x="802" y="1758"/>
                    <a:pt x="886" y="1825"/>
                    <a:pt x="936" y="1875"/>
                  </a:cubicBezTo>
                  <a:cubicBezTo>
                    <a:pt x="1003" y="1908"/>
                    <a:pt x="1020" y="1958"/>
                    <a:pt x="1036" y="1992"/>
                  </a:cubicBezTo>
                  <a:cubicBezTo>
                    <a:pt x="1053" y="2042"/>
                    <a:pt x="1053" y="2075"/>
                    <a:pt x="1036" y="2142"/>
                  </a:cubicBezTo>
                  <a:cubicBezTo>
                    <a:pt x="1020" y="2242"/>
                    <a:pt x="953" y="2293"/>
                    <a:pt x="886" y="2309"/>
                  </a:cubicBezTo>
                  <a:cubicBezTo>
                    <a:pt x="871" y="2314"/>
                    <a:pt x="851" y="2316"/>
                    <a:pt x="827" y="2316"/>
                  </a:cubicBezTo>
                  <a:cubicBezTo>
                    <a:pt x="769" y="2316"/>
                    <a:pt x="690" y="2304"/>
                    <a:pt x="619" y="2293"/>
                  </a:cubicBezTo>
                  <a:cubicBezTo>
                    <a:pt x="535" y="2259"/>
                    <a:pt x="452" y="2226"/>
                    <a:pt x="368" y="2176"/>
                  </a:cubicBezTo>
                  <a:cubicBezTo>
                    <a:pt x="284" y="2142"/>
                    <a:pt x="218" y="2075"/>
                    <a:pt x="134" y="2009"/>
                  </a:cubicBezTo>
                  <a:lnTo>
                    <a:pt x="0" y="2593"/>
                  </a:lnTo>
                  <a:cubicBezTo>
                    <a:pt x="34" y="2643"/>
                    <a:pt x="117" y="2710"/>
                    <a:pt x="218" y="2744"/>
                  </a:cubicBezTo>
                  <a:cubicBezTo>
                    <a:pt x="335" y="2794"/>
                    <a:pt x="435" y="2827"/>
                    <a:pt x="535" y="2844"/>
                  </a:cubicBezTo>
                  <a:cubicBezTo>
                    <a:pt x="635" y="2871"/>
                    <a:pt x="730" y="2884"/>
                    <a:pt x="819" y="2884"/>
                  </a:cubicBezTo>
                  <a:cubicBezTo>
                    <a:pt x="951" y="2884"/>
                    <a:pt x="1070" y="2854"/>
                    <a:pt x="1170" y="2794"/>
                  </a:cubicBezTo>
                  <a:cubicBezTo>
                    <a:pt x="1337" y="2660"/>
                    <a:pt x="1437" y="2493"/>
                    <a:pt x="1504" y="2226"/>
                  </a:cubicBezTo>
                  <a:cubicBezTo>
                    <a:pt x="1538" y="2075"/>
                    <a:pt x="1538" y="1958"/>
                    <a:pt x="1538" y="1841"/>
                  </a:cubicBezTo>
                  <a:cubicBezTo>
                    <a:pt x="1538" y="1741"/>
                    <a:pt x="1504" y="1641"/>
                    <a:pt x="1437" y="1557"/>
                  </a:cubicBezTo>
                  <a:cubicBezTo>
                    <a:pt x="1371" y="1457"/>
                    <a:pt x="1287" y="1374"/>
                    <a:pt x="1170" y="1290"/>
                  </a:cubicBezTo>
                  <a:cubicBezTo>
                    <a:pt x="1086" y="1207"/>
                    <a:pt x="1003" y="1140"/>
                    <a:pt x="936" y="1106"/>
                  </a:cubicBezTo>
                  <a:cubicBezTo>
                    <a:pt x="886" y="1056"/>
                    <a:pt x="853" y="1006"/>
                    <a:pt x="836" y="956"/>
                  </a:cubicBezTo>
                  <a:cubicBezTo>
                    <a:pt x="802" y="889"/>
                    <a:pt x="802" y="822"/>
                    <a:pt x="836" y="755"/>
                  </a:cubicBezTo>
                  <a:cubicBezTo>
                    <a:pt x="869" y="655"/>
                    <a:pt x="919" y="605"/>
                    <a:pt x="970" y="572"/>
                  </a:cubicBezTo>
                  <a:cubicBezTo>
                    <a:pt x="987" y="567"/>
                    <a:pt x="1007" y="565"/>
                    <a:pt x="1027" y="565"/>
                  </a:cubicBezTo>
                  <a:cubicBezTo>
                    <a:pt x="1085" y="565"/>
                    <a:pt x="1156" y="581"/>
                    <a:pt x="1254" y="605"/>
                  </a:cubicBezTo>
                  <a:cubicBezTo>
                    <a:pt x="1354" y="622"/>
                    <a:pt x="1437" y="655"/>
                    <a:pt x="1538" y="722"/>
                  </a:cubicBezTo>
                  <a:cubicBezTo>
                    <a:pt x="1638" y="789"/>
                    <a:pt x="1721" y="856"/>
                    <a:pt x="1805" y="939"/>
                  </a:cubicBezTo>
                  <a:lnTo>
                    <a:pt x="1955" y="354"/>
                  </a:lnTo>
                  <a:cubicBezTo>
                    <a:pt x="1888" y="288"/>
                    <a:pt x="1805" y="221"/>
                    <a:pt x="1705" y="154"/>
                  </a:cubicBezTo>
                  <a:cubicBezTo>
                    <a:pt x="1604" y="104"/>
                    <a:pt x="1471" y="54"/>
                    <a:pt x="1354" y="37"/>
                  </a:cubicBezTo>
                  <a:cubicBezTo>
                    <a:pt x="1260" y="13"/>
                    <a:pt x="1170"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8" name="Google Shape;418;p30"/>
            <p:cNvSpPr/>
            <p:nvPr/>
          </p:nvSpPr>
          <p:spPr>
            <a:xfrm>
              <a:off x="4784925" y="4365225"/>
              <a:ext cx="53500" cy="77300"/>
            </a:xfrm>
            <a:custGeom>
              <a:avLst/>
              <a:gdLst/>
              <a:ahLst/>
              <a:cxnLst/>
              <a:rect l="l" t="t" r="r" b="b"/>
              <a:pathLst>
                <a:path w="2140" h="3092" extrusionOk="0">
                  <a:moveTo>
                    <a:pt x="736" y="0"/>
                  </a:moveTo>
                  <a:lnTo>
                    <a:pt x="586" y="518"/>
                  </a:lnTo>
                  <a:lnTo>
                    <a:pt x="1521" y="769"/>
                  </a:lnTo>
                  <a:lnTo>
                    <a:pt x="1388" y="1337"/>
                  </a:lnTo>
                  <a:lnTo>
                    <a:pt x="552" y="1120"/>
                  </a:lnTo>
                  <a:lnTo>
                    <a:pt x="402" y="1671"/>
                  </a:lnTo>
                  <a:lnTo>
                    <a:pt x="1237" y="1872"/>
                  </a:lnTo>
                  <a:lnTo>
                    <a:pt x="1087" y="2440"/>
                  </a:lnTo>
                  <a:lnTo>
                    <a:pt x="151" y="2189"/>
                  </a:lnTo>
                  <a:lnTo>
                    <a:pt x="1" y="2707"/>
                  </a:lnTo>
                  <a:lnTo>
                    <a:pt x="1421" y="3091"/>
                  </a:lnTo>
                  <a:lnTo>
                    <a:pt x="2140" y="351"/>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9" name="Google Shape;419;p30"/>
            <p:cNvSpPr/>
            <p:nvPr/>
          </p:nvSpPr>
          <p:spPr>
            <a:xfrm>
              <a:off x="4731050" y="4349775"/>
              <a:ext cx="62250" cy="80625"/>
            </a:xfrm>
            <a:custGeom>
              <a:avLst/>
              <a:gdLst/>
              <a:ahLst/>
              <a:cxnLst/>
              <a:rect l="l" t="t" r="r" b="b"/>
              <a:pathLst>
                <a:path w="2490" h="3225" extrusionOk="0">
                  <a:moveTo>
                    <a:pt x="786" y="0"/>
                  </a:moveTo>
                  <a:lnTo>
                    <a:pt x="0" y="2724"/>
                  </a:lnTo>
                  <a:lnTo>
                    <a:pt x="485" y="2874"/>
                  </a:lnTo>
                  <a:lnTo>
                    <a:pt x="936" y="1237"/>
                  </a:lnTo>
                  <a:lnTo>
                    <a:pt x="1304" y="3091"/>
                  </a:lnTo>
                  <a:lnTo>
                    <a:pt x="1721" y="3225"/>
                  </a:lnTo>
                  <a:lnTo>
                    <a:pt x="2490" y="501"/>
                  </a:lnTo>
                  <a:lnTo>
                    <a:pt x="2005" y="368"/>
                  </a:lnTo>
                  <a:lnTo>
                    <a:pt x="1554" y="1989"/>
                  </a:lnTo>
                  <a:lnTo>
                    <a:pt x="1203" y="134"/>
                  </a:lnTo>
                  <a:lnTo>
                    <a:pt x="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0" name="Google Shape;420;p30"/>
            <p:cNvSpPr/>
            <p:nvPr/>
          </p:nvSpPr>
          <p:spPr>
            <a:xfrm>
              <a:off x="4682175" y="4339325"/>
              <a:ext cx="46800" cy="76050"/>
            </a:xfrm>
            <a:custGeom>
              <a:avLst/>
              <a:gdLst/>
              <a:ahLst/>
              <a:cxnLst/>
              <a:rect l="l" t="t" r="r" b="b"/>
              <a:pathLst>
                <a:path w="1872" h="3042" extrusionOk="0">
                  <a:moveTo>
                    <a:pt x="1421" y="0"/>
                  </a:moveTo>
                  <a:lnTo>
                    <a:pt x="736" y="2173"/>
                  </a:lnTo>
                  <a:lnTo>
                    <a:pt x="168" y="2006"/>
                  </a:lnTo>
                  <a:lnTo>
                    <a:pt x="1" y="2540"/>
                  </a:lnTo>
                  <a:lnTo>
                    <a:pt x="1588" y="3041"/>
                  </a:lnTo>
                  <a:lnTo>
                    <a:pt x="1755" y="2507"/>
                  </a:lnTo>
                  <a:lnTo>
                    <a:pt x="1187" y="2340"/>
                  </a:lnTo>
                  <a:lnTo>
                    <a:pt x="1872" y="168"/>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1" name="Google Shape;421;p30"/>
            <p:cNvSpPr/>
            <p:nvPr/>
          </p:nvSpPr>
          <p:spPr>
            <a:xfrm>
              <a:off x="4649175" y="4319275"/>
              <a:ext cx="53500" cy="77300"/>
            </a:xfrm>
            <a:custGeom>
              <a:avLst/>
              <a:gdLst/>
              <a:ahLst/>
              <a:cxnLst/>
              <a:rect l="l" t="t" r="r" b="b"/>
              <a:pathLst>
                <a:path w="2140" h="3092" extrusionOk="0">
                  <a:moveTo>
                    <a:pt x="552" y="1337"/>
                  </a:moveTo>
                  <a:lnTo>
                    <a:pt x="1053" y="1504"/>
                  </a:lnTo>
                  <a:lnTo>
                    <a:pt x="485" y="2356"/>
                  </a:lnTo>
                  <a:lnTo>
                    <a:pt x="552" y="1337"/>
                  </a:lnTo>
                  <a:close/>
                  <a:moveTo>
                    <a:pt x="184" y="0"/>
                  </a:moveTo>
                  <a:lnTo>
                    <a:pt x="1" y="2924"/>
                  </a:lnTo>
                  <a:lnTo>
                    <a:pt x="502" y="3092"/>
                  </a:lnTo>
                  <a:lnTo>
                    <a:pt x="2139" y="635"/>
                  </a:lnTo>
                  <a:lnTo>
                    <a:pt x="1655" y="502"/>
                  </a:lnTo>
                  <a:lnTo>
                    <a:pt x="1270" y="1036"/>
                  </a:lnTo>
                  <a:lnTo>
                    <a:pt x="652" y="836"/>
                  </a:lnTo>
                  <a:lnTo>
                    <a:pt x="686" y="168"/>
                  </a:ln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2" name="Google Shape;422;p30"/>
            <p:cNvSpPr/>
            <p:nvPr/>
          </p:nvSpPr>
          <p:spPr>
            <a:xfrm>
              <a:off x="4590275" y="4310075"/>
              <a:ext cx="49725" cy="75225"/>
            </a:xfrm>
            <a:custGeom>
              <a:avLst/>
              <a:gdLst/>
              <a:ahLst/>
              <a:cxnLst/>
              <a:rect l="l" t="t" r="r" b="b"/>
              <a:pathLst>
                <a:path w="1989" h="3009" extrusionOk="0">
                  <a:moveTo>
                    <a:pt x="1504" y="1"/>
                  </a:moveTo>
                  <a:lnTo>
                    <a:pt x="736" y="2156"/>
                  </a:lnTo>
                  <a:lnTo>
                    <a:pt x="184" y="1939"/>
                  </a:lnTo>
                  <a:lnTo>
                    <a:pt x="1" y="2440"/>
                  </a:lnTo>
                  <a:lnTo>
                    <a:pt x="1571" y="3008"/>
                  </a:lnTo>
                  <a:lnTo>
                    <a:pt x="1755" y="2507"/>
                  </a:lnTo>
                  <a:lnTo>
                    <a:pt x="1204" y="2307"/>
                  </a:lnTo>
                  <a:lnTo>
                    <a:pt x="1989" y="151"/>
                  </a:lnTo>
                  <a:lnTo>
                    <a:pt x="1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3" name="Google Shape;423;p30"/>
            <p:cNvSpPr/>
            <p:nvPr/>
          </p:nvSpPr>
          <p:spPr>
            <a:xfrm>
              <a:off x="4569400" y="4296725"/>
              <a:ext cx="37200" cy="70600"/>
            </a:xfrm>
            <a:custGeom>
              <a:avLst/>
              <a:gdLst/>
              <a:ahLst/>
              <a:cxnLst/>
              <a:rect l="l" t="t" r="r" b="b"/>
              <a:pathLst>
                <a:path w="1488" h="2824" extrusionOk="0">
                  <a:moveTo>
                    <a:pt x="1019" y="0"/>
                  </a:moveTo>
                  <a:lnTo>
                    <a:pt x="0" y="2623"/>
                  </a:lnTo>
                  <a:lnTo>
                    <a:pt x="451" y="2824"/>
                  </a:lnTo>
                  <a:lnTo>
                    <a:pt x="1487" y="184"/>
                  </a:lnTo>
                  <a:lnTo>
                    <a:pt x="10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4" name="Google Shape;424;p30"/>
            <p:cNvSpPr/>
            <p:nvPr/>
          </p:nvSpPr>
          <p:spPr>
            <a:xfrm>
              <a:off x="4519275" y="4280825"/>
              <a:ext cx="58925" cy="71725"/>
            </a:xfrm>
            <a:custGeom>
              <a:avLst/>
              <a:gdLst/>
              <a:ahLst/>
              <a:cxnLst/>
              <a:rect l="l" t="t" r="r" b="b"/>
              <a:pathLst>
                <a:path w="2357" h="2869" extrusionOk="0">
                  <a:moveTo>
                    <a:pt x="1340" y="595"/>
                  </a:moveTo>
                  <a:cubicBezTo>
                    <a:pt x="1398" y="595"/>
                    <a:pt x="1458" y="608"/>
                    <a:pt x="1521" y="636"/>
                  </a:cubicBezTo>
                  <a:cubicBezTo>
                    <a:pt x="1671" y="703"/>
                    <a:pt x="1771" y="820"/>
                    <a:pt x="1771" y="954"/>
                  </a:cubicBezTo>
                  <a:cubicBezTo>
                    <a:pt x="1788" y="1087"/>
                    <a:pt x="1755" y="1305"/>
                    <a:pt x="1654" y="1572"/>
                  </a:cubicBezTo>
                  <a:cubicBezTo>
                    <a:pt x="1537" y="1873"/>
                    <a:pt x="1420" y="2073"/>
                    <a:pt x="1287" y="2157"/>
                  </a:cubicBezTo>
                  <a:cubicBezTo>
                    <a:pt x="1214" y="2209"/>
                    <a:pt x="1127" y="2235"/>
                    <a:pt x="1036" y="2235"/>
                  </a:cubicBezTo>
                  <a:cubicBezTo>
                    <a:pt x="982" y="2235"/>
                    <a:pt x="925" y="2226"/>
                    <a:pt x="869" y="2207"/>
                  </a:cubicBezTo>
                  <a:cubicBezTo>
                    <a:pt x="702" y="2140"/>
                    <a:pt x="618" y="2040"/>
                    <a:pt x="602" y="1889"/>
                  </a:cubicBezTo>
                  <a:cubicBezTo>
                    <a:pt x="585" y="1739"/>
                    <a:pt x="618" y="1505"/>
                    <a:pt x="752" y="1221"/>
                  </a:cubicBezTo>
                  <a:cubicBezTo>
                    <a:pt x="869" y="954"/>
                    <a:pt x="986" y="787"/>
                    <a:pt x="1103" y="670"/>
                  </a:cubicBezTo>
                  <a:cubicBezTo>
                    <a:pt x="1181" y="621"/>
                    <a:pt x="1259" y="595"/>
                    <a:pt x="1340" y="595"/>
                  </a:cubicBezTo>
                  <a:close/>
                  <a:moveTo>
                    <a:pt x="1337" y="1"/>
                  </a:moveTo>
                  <a:cubicBezTo>
                    <a:pt x="1183" y="1"/>
                    <a:pt x="1036" y="38"/>
                    <a:pt x="902" y="118"/>
                  </a:cubicBezTo>
                  <a:cubicBezTo>
                    <a:pt x="635" y="252"/>
                    <a:pt x="435" y="569"/>
                    <a:pt x="251" y="1037"/>
                  </a:cubicBezTo>
                  <a:cubicBezTo>
                    <a:pt x="67" y="1538"/>
                    <a:pt x="0" y="1906"/>
                    <a:pt x="67" y="2173"/>
                  </a:cubicBezTo>
                  <a:cubicBezTo>
                    <a:pt x="151" y="2474"/>
                    <a:pt x="334" y="2658"/>
                    <a:pt x="618" y="2792"/>
                  </a:cubicBezTo>
                  <a:cubicBezTo>
                    <a:pt x="750" y="2843"/>
                    <a:pt x="875" y="2868"/>
                    <a:pt x="995" y="2868"/>
                  </a:cubicBezTo>
                  <a:cubicBezTo>
                    <a:pt x="1150" y="2868"/>
                    <a:pt x="1296" y="2826"/>
                    <a:pt x="1437" y="2741"/>
                  </a:cubicBezTo>
                  <a:cubicBezTo>
                    <a:pt x="1688" y="2591"/>
                    <a:pt x="1922" y="2274"/>
                    <a:pt x="2105" y="1806"/>
                  </a:cubicBezTo>
                  <a:cubicBezTo>
                    <a:pt x="2289" y="1338"/>
                    <a:pt x="2356" y="987"/>
                    <a:pt x="2289" y="703"/>
                  </a:cubicBezTo>
                  <a:cubicBezTo>
                    <a:pt x="2222" y="402"/>
                    <a:pt x="2039" y="218"/>
                    <a:pt x="1755" y="85"/>
                  </a:cubicBezTo>
                  <a:cubicBezTo>
                    <a:pt x="1614" y="30"/>
                    <a:pt x="1473"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5" name="Google Shape;425;p30"/>
            <p:cNvSpPr/>
            <p:nvPr/>
          </p:nvSpPr>
          <p:spPr>
            <a:xfrm>
              <a:off x="4461200" y="4252850"/>
              <a:ext cx="69375" cy="82325"/>
            </a:xfrm>
            <a:custGeom>
              <a:avLst/>
              <a:gdLst/>
              <a:ahLst/>
              <a:cxnLst/>
              <a:rect l="l" t="t" r="r" b="b"/>
              <a:pathLst>
                <a:path w="2775" h="3293" extrusionOk="0">
                  <a:moveTo>
                    <a:pt x="1154" y="1"/>
                  </a:moveTo>
                  <a:lnTo>
                    <a:pt x="1" y="2591"/>
                  </a:lnTo>
                  <a:lnTo>
                    <a:pt x="469" y="2791"/>
                  </a:lnTo>
                  <a:lnTo>
                    <a:pt x="1154" y="1254"/>
                  </a:lnTo>
                  <a:lnTo>
                    <a:pt x="1237" y="3125"/>
                  </a:lnTo>
                  <a:lnTo>
                    <a:pt x="1638" y="3292"/>
                  </a:lnTo>
                  <a:lnTo>
                    <a:pt x="2774" y="703"/>
                  </a:lnTo>
                  <a:lnTo>
                    <a:pt x="2323" y="502"/>
                  </a:lnTo>
                  <a:lnTo>
                    <a:pt x="1638" y="2039"/>
                  </a:lnTo>
                  <a:lnTo>
                    <a:pt x="1555" y="168"/>
                  </a:lnTo>
                  <a:lnTo>
                    <a:pt x="1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6" name="Google Shape;426;p30"/>
            <p:cNvSpPr/>
            <p:nvPr/>
          </p:nvSpPr>
          <p:spPr>
            <a:xfrm>
              <a:off x="4467050" y="4244500"/>
              <a:ext cx="14650" cy="15475"/>
            </a:xfrm>
            <a:custGeom>
              <a:avLst/>
              <a:gdLst/>
              <a:ahLst/>
              <a:cxnLst/>
              <a:rect l="l" t="t" r="r" b="b"/>
              <a:pathLst>
                <a:path w="586" h="619" extrusionOk="0">
                  <a:moveTo>
                    <a:pt x="235" y="1"/>
                  </a:moveTo>
                  <a:lnTo>
                    <a:pt x="1" y="452"/>
                  </a:lnTo>
                  <a:lnTo>
                    <a:pt x="351" y="619"/>
                  </a:lnTo>
                  <a:lnTo>
                    <a:pt x="585" y="168"/>
                  </a:lnTo>
                  <a:lnTo>
                    <a:pt x="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7" name="Google Shape;427;p30"/>
            <p:cNvSpPr/>
            <p:nvPr/>
          </p:nvSpPr>
          <p:spPr>
            <a:xfrm>
              <a:off x="4381425" y="4216975"/>
              <a:ext cx="64350" cy="77675"/>
            </a:xfrm>
            <a:custGeom>
              <a:avLst/>
              <a:gdLst/>
              <a:ahLst/>
              <a:cxnLst/>
              <a:rect l="l" t="t" r="r" b="b"/>
              <a:pathLst>
                <a:path w="2574" h="3107" extrusionOk="0">
                  <a:moveTo>
                    <a:pt x="1379" y="560"/>
                  </a:moveTo>
                  <a:cubicBezTo>
                    <a:pt x="1417" y="560"/>
                    <a:pt x="1458" y="573"/>
                    <a:pt x="1504" y="600"/>
                  </a:cubicBezTo>
                  <a:lnTo>
                    <a:pt x="1905" y="801"/>
                  </a:lnTo>
                  <a:lnTo>
                    <a:pt x="1604" y="1419"/>
                  </a:lnTo>
                  <a:lnTo>
                    <a:pt x="1203" y="1219"/>
                  </a:lnTo>
                  <a:cubicBezTo>
                    <a:pt x="1103" y="1185"/>
                    <a:pt x="1070" y="1118"/>
                    <a:pt x="1036" y="1052"/>
                  </a:cubicBezTo>
                  <a:cubicBezTo>
                    <a:pt x="1036" y="1001"/>
                    <a:pt x="1070" y="918"/>
                    <a:pt x="1103" y="801"/>
                  </a:cubicBezTo>
                  <a:cubicBezTo>
                    <a:pt x="1170" y="684"/>
                    <a:pt x="1237" y="600"/>
                    <a:pt x="1287" y="584"/>
                  </a:cubicBezTo>
                  <a:cubicBezTo>
                    <a:pt x="1317" y="569"/>
                    <a:pt x="1347" y="560"/>
                    <a:pt x="1379" y="560"/>
                  </a:cubicBezTo>
                  <a:close/>
                  <a:moveTo>
                    <a:pt x="860" y="1626"/>
                  </a:moveTo>
                  <a:cubicBezTo>
                    <a:pt x="904" y="1626"/>
                    <a:pt x="950" y="1638"/>
                    <a:pt x="1003" y="1670"/>
                  </a:cubicBezTo>
                  <a:lnTo>
                    <a:pt x="1354" y="1854"/>
                  </a:lnTo>
                  <a:lnTo>
                    <a:pt x="1036" y="2422"/>
                  </a:lnTo>
                  <a:lnTo>
                    <a:pt x="702" y="2255"/>
                  </a:lnTo>
                  <a:cubicBezTo>
                    <a:pt x="619" y="2204"/>
                    <a:pt x="568" y="2138"/>
                    <a:pt x="568" y="2087"/>
                  </a:cubicBezTo>
                  <a:cubicBezTo>
                    <a:pt x="568" y="2021"/>
                    <a:pt x="585" y="1937"/>
                    <a:pt x="619" y="1837"/>
                  </a:cubicBezTo>
                  <a:cubicBezTo>
                    <a:pt x="685" y="1720"/>
                    <a:pt x="736" y="1686"/>
                    <a:pt x="786" y="1636"/>
                  </a:cubicBezTo>
                  <a:cubicBezTo>
                    <a:pt x="810" y="1630"/>
                    <a:pt x="835" y="1626"/>
                    <a:pt x="860" y="1626"/>
                  </a:cubicBezTo>
                  <a:close/>
                  <a:moveTo>
                    <a:pt x="1307" y="1"/>
                  </a:moveTo>
                  <a:cubicBezTo>
                    <a:pt x="1238" y="1"/>
                    <a:pt x="1171" y="15"/>
                    <a:pt x="1103" y="49"/>
                  </a:cubicBezTo>
                  <a:cubicBezTo>
                    <a:pt x="936" y="133"/>
                    <a:pt x="786" y="300"/>
                    <a:pt x="669" y="534"/>
                  </a:cubicBezTo>
                  <a:cubicBezTo>
                    <a:pt x="585" y="701"/>
                    <a:pt x="535" y="834"/>
                    <a:pt x="535" y="935"/>
                  </a:cubicBezTo>
                  <a:cubicBezTo>
                    <a:pt x="568" y="1035"/>
                    <a:pt x="585" y="1118"/>
                    <a:pt x="652" y="1202"/>
                  </a:cubicBezTo>
                  <a:cubicBezTo>
                    <a:pt x="568" y="1219"/>
                    <a:pt x="485" y="1285"/>
                    <a:pt x="401" y="1352"/>
                  </a:cubicBezTo>
                  <a:cubicBezTo>
                    <a:pt x="318" y="1436"/>
                    <a:pt x="218" y="1536"/>
                    <a:pt x="167" y="1670"/>
                  </a:cubicBezTo>
                  <a:cubicBezTo>
                    <a:pt x="67" y="1887"/>
                    <a:pt x="0" y="2087"/>
                    <a:pt x="34" y="2255"/>
                  </a:cubicBezTo>
                  <a:cubicBezTo>
                    <a:pt x="84" y="2422"/>
                    <a:pt x="167" y="2539"/>
                    <a:pt x="351" y="2622"/>
                  </a:cubicBezTo>
                  <a:lnTo>
                    <a:pt x="1287" y="3107"/>
                  </a:lnTo>
                  <a:lnTo>
                    <a:pt x="2573" y="584"/>
                  </a:lnTo>
                  <a:lnTo>
                    <a:pt x="1621" y="82"/>
                  </a:lnTo>
                  <a:cubicBezTo>
                    <a:pt x="1511" y="33"/>
                    <a:pt x="1408" y="1"/>
                    <a:pt x="1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8" name="Google Shape;428;p30"/>
            <p:cNvSpPr/>
            <p:nvPr/>
          </p:nvSpPr>
          <p:spPr>
            <a:xfrm>
              <a:off x="4329625" y="4196875"/>
              <a:ext cx="61000" cy="76900"/>
            </a:xfrm>
            <a:custGeom>
              <a:avLst/>
              <a:gdLst/>
              <a:ahLst/>
              <a:cxnLst/>
              <a:rect l="l" t="t" r="r" b="b"/>
              <a:pathLst>
                <a:path w="2440" h="3076" extrusionOk="0">
                  <a:moveTo>
                    <a:pt x="1989" y="1"/>
                  </a:moveTo>
                  <a:lnTo>
                    <a:pt x="1488" y="920"/>
                  </a:lnTo>
                  <a:lnTo>
                    <a:pt x="0" y="2156"/>
                  </a:lnTo>
                  <a:lnTo>
                    <a:pt x="452" y="2407"/>
                  </a:lnTo>
                  <a:lnTo>
                    <a:pt x="1421" y="1588"/>
                  </a:lnTo>
                  <a:lnTo>
                    <a:pt x="1421" y="1588"/>
                  </a:lnTo>
                  <a:lnTo>
                    <a:pt x="1254" y="2825"/>
                  </a:lnTo>
                  <a:lnTo>
                    <a:pt x="1721" y="3075"/>
                  </a:lnTo>
                  <a:lnTo>
                    <a:pt x="1939" y="1170"/>
                  </a:lnTo>
                  <a:lnTo>
                    <a:pt x="2440" y="252"/>
                  </a:lnTo>
                  <a:lnTo>
                    <a:pt x="1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29" name="Google Shape;429;p30"/>
            <p:cNvSpPr/>
            <p:nvPr/>
          </p:nvSpPr>
          <p:spPr>
            <a:xfrm>
              <a:off x="4274075" y="4160725"/>
              <a:ext cx="64350" cy="68425"/>
            </a:xfrm>
            <a:custGeom>
              <a:avLst/>
              <a:gdLst/>
              <a:ahLst/>
              <a:cxnLst/>
              <a:rect l="l" t="t" r="r" b="b"/>
              <a:pathLst>
                <a:path w="2574" h="2737" extrusionOk="0">
                  <a:moveTo>
                    <a:pt x="1539" y="1"/>
                  </a:moveTo>
                  <a:cubicBezTo>
                    <a:pt x="1476" y="1"/>
                    <a:pt x="1419" y="9"/>
                    <a:pt x="1370" y="27"/>
                  </a:cubicBezTo>
                  <a:cubicBezTo>
                    <a:pt x="1187" y="93"/>
                    <a:pt x="1019" y="227"/>
                    <a:pt x="886" y="444"/>
                  </a:cubicBezTo>
                  <a:cubicBezTo>
                    <a:pt x="819" y="561"/>
                    <a:pt x="769" y="678"/>
                    <a:pt x="735" y="795"/>
                  </a:cubicBezTo>
                  <a:cubicBezTo>
                    <a:pt x="719" y="929"/>
                    <a:pt x="702" y="1046"/>
                    <a:pt x="735" y="1163"/>
                  </a:cubicBezTo>
                  <a:cubicBezTo>
                    <a:pt x="786" y="1263"/>
                    <a:pt x="852" y="1380"/>
                    <a:pt x="953" y="1530"/>
                  </a:cubicBezTo>
                  <a:cubicBezTo>
                    <a:pt x="1036" y="1614"/>
                    <a:pt x="1070" y="1698"/>
                    <a:pt x="1120" y="1748"/>
                  </a:cubicBezTo>
                  <a:cubicBezTo>
                    <a:pt x="1153" y="1781"/>
                    <a:pt x="1170" y="1848"/>
                    <a:pt x="1170" y="1881"/>
                  </a:cubicBezTo>
                  <a:cubicBezTo>
                    <a:pt x="1170" y="1931"/>
                    <a:pt x="1170" y="1965"/>
                    <a:pt x="1136" y="2032"/>
                  </a:cubicBezTo>
                  <a:cubicBezTo>
                    <a:pt x="1107" y="2119"/>
                    <a:pt x="1053" y="2169"/>
                    <a:pt x="984" y="2169"/>
                  </a:cubicBezTo>
                  <a:cubicBezTo>
                    <a:pt x="974" y="2169"/>
                    <a:pt x="963" y="2167"/>
                    <a:pt x="953" y="2165"/>
                  </a:cubicBezTo>
                  <a:cubicBezTo>
                    <a:pt x="886" y="2132"/>
                    <a:pt x="802" y="2115"/>
                    <a:pt x="702" y="2048"/>
                  </a:cubicBezTo>
                  <a:cubicBezTo>
                    <a:pt x="618" y="2015"/>
                    <a:pt x="552" y="1948"/>
                    <a:pt x="485" y="1881"/>
                  </a:cubicBezTo>
                  <a:cubicBezTo>
                    <a:pt x="418" y="1831"/>
                    <a:pt x="368" y="1748"/>
                    <a:pt x="318" y="1664"/>
                  </a:cubicBezTo>
                  <a:lnTo>
                    <a:pt x="0" y="2182"/>
                  </a:lnTo>
                  <a:cubicBezTo>
                    <a:pt x="50" y="2249"/>
                    <a:pt x="117" y="2299"/>
                    <a:pt x="201" y="2383"/>
                  </a:cubicBezTo>
                  <a:cubicBezTo>
                    <a:pt x="284" y="2466"/>
                    <a:pt x="368" y="2533"/>
                    <a:pt x="468" y="2600"/>
                  </a:cubicBezTo>
                  <a:cubicBezTo>
                    <a:pt x="641" y="2686"/>
                    <a:pt x="795" y="2736"/>
                    <a:pt x="938" y="2736"/>
                  </a:cubicBezTo>
                  <a:cubicBezTo>
                    <a:pt x="989" y="2736"/>
                    <a:pt x="1038" y="2730"/>
                    <a:pt x="1086" y="2717"/>
                  </a:cubicBezTo>
                  <a:cubicBezTo>
                    <a:pt x="1287" y="2683"/>
                    <a:pt x="1454" y="2533"/>
                    <a:pt x="1588" y="2299"/>
                  </a:cubicBezTo>
                  <a:cubicBezTo>
                    <a:pt x="1671" y="2182"/>
                    <a:pt x="1721" y="2048"/>
                    <a:pt x="1738" y="1948"/>
                  </a:cubicBezTo>
                  <a:cubicBezTo>
                    <a:pt x="1755" y="1848"/>
                    <a:pt x="1738" y="1748"/>
                    <a:pt x="1721" y="1631"/>
                  </a:cubicBezTo>
                  <a:cubicBezTo>
                    <a:pt x="1705" y="1530"/>
                    <a:pt x="1638" y="1430"/>
                    <a:pt x="1554" y="1296"/>
                  </a:cubicBezTo>
                  <a:cubicBezTo>
                    <a:pt x="1487" y="1196"/>
                    <a:pt x="1437" y="1113"/>
                    <a:pt x="1387" y="1046"/>
                  </a:cubicBezTo>
                  <a:cubicBezTo>
                    <a:pt x="1354" y="996"/>
                    <a:pt x="1320" y="946"/>
                    <a:pt x="1320" y="879"/>
                  </a:cubicBezTo>
                  <a:cubicBezTo>
                    <a:pt x="1304" y="845"/>
                    <a:pt x="1320" y="779"/>
                    <a:pt x="1370" y="712"/>
                  </a:cubicBezTo>
                  <a:cubicBezTo>
                    <a:pt x="1437" y="628"/>
                    <a:pt x="1487" y="595"/>
                    <a:pt x="1554" y="595"/>
                  </a:cubicBezTo>
                  <a:cubicBezTo>
                    <a:pt x="1638" y="595"/>
                    <a:pt x="1721" y="628"/>
                    <a:pt x="1821" y="695"/>
                  </a:cubicBezTo>
                  <a:cubicBezTo>
                    <a:pt x="1905" y="762"/>
                    <a:pt x="1989" y="829"/>
                    <a:pt x="2072" y="912"/>
                  </a:cubicBezTo>
                  <a:cubicBezTo>
                    <a:pt x="2156" y="996"/>
                    <a:pt x="2222" y="1079"/>
                    <a:pt x="2273" y="1180"/>
                  </a:cubicBezTo>
                  <a:lnTo>
                    <a:pt x="2573" y="662"/>
                  </a:lnTo>
                  <a:cubicBezTo>
                    <a:pt x="2540" y="561"/>
                    <a:pt x="2473" y="494"/>
                    <a:pt x="2390" y="411"/>
                  </a:cubicBezTo>
                  <a:cubicBezTo>
                    <a:pt x="2306" y="327"/>
                    <a:pt x="2206" y="227"/>
                    <a:pt x="2106" y="177"/>
                  </a:cubicBezTo>
                  <a:cubicBezTo>
                    <a:pt x="1933" y="66"/>
                    <a:pt x="1715"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0" name="Google Shape;430;p30"/>
            <p:cNvSpPr/>
            <p:nvPr/>
          </p:nvSpPr>
          <p:spPr>
            <a:xfrm>
              <a:off x="4251925" y="4131300"/>
              <a:ext cx="48475" cy="78550"/>
            </a:xfrm>
            <a:custGeom>
              <a:avLst/>
              <a:gdLst/>
              <a:ahLst/>
              <a:cxnLst/>
              <a:rect l="l" t="t" r="r" b="b"/>
              <a:pathLst>
                <a:path w="1939" h="3142" extrusionOk="0">
                  <a:moveTo>
                    <a:pt x="736" y="1"/>
                  </a:moveTo>
                  <a:lnTo>
                    <a:pt x="435" y="452"/>
                  </a:lnTo>
                  <a:lnTo>
                    <a:pt x="1237" y="953"/>
                  </a:lnTo>
                  <a:lnTo>
                    <a:pt x="1" y="2875"/>
                  </a:lnTo>
                  <a:lnTo>
                    <a:pt x="418" y="3142"/>
                  </a:lnTo>
                  <a:lnTo>
                    <a:pt x="1939" y="769"/>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1" name="Google Shape;431;p30"/>
            <p:cNvSpPr/>
            <p:nvPr/>
          </p:nvSpPr>
          <p:spPr>
            <a:xfrm>
              <a:off x="4213075" y="4119600"/>
              <a:ext cx="50150" cy="65200"/>
            </a:xfrm>
            <a:custGeom>
              <a:avLst/>
              <a:gdLst/>
              <a:ahLst/>
              <a:cxnLst/>
              <a:rect l="l" t="t" r="r" b="b"/>
              <a:pathLst>
                <a:path w="2006" h="2608" extrusionOk="0">
                  <a:moveTo>
                    <a:pt x="1588" y="1"/>
                  </a:moveTo>
                  <a:lnTo>
                    <a:pt x="1" y="2340"/>
                  </a:lnTo>
                  <a:lnTo>
                    <a:pt x="418" y="2607"/>
                  </a:lnTo>
                  <a:lnTo>
                    <a:pt x="2006" y="268"/>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2" name="Google Shape;432;p30"/>
            <p:cNvSpPr/>
            <p:nvPr/>
          </p:nvSpPr>
          <p:spPr>
            <a:xfrm>
              <a:off x="4175075" y="4096050"/>
              <a:ext cx="68950" cy="74950"/>
            </a:xfrm>
            <a:custGeom>
              <a:avLst/>
              <a:gdLst/>
              <a:ahLst/>
              <a:cxnLst/>
              <a:rect l="l" t="t" r="r" b="b"/>
              <a:pathLst>
                <a:path w="2758" h="2998" extrusionOk="0">
                  <a:moveTo>
                    <a:pt x="1521" y="575"/>
                  </a:moveTo>
                  <a:cubicBezTo>
                    <a:pt x="1604" y="575"/>
                    <a:pt x="1688" y="609"/>
                    <a:pt x="1771" y="675"/>
                  </a:cubicBezTo>
                  <a:lnTo>
                    <a:pt x="2022" y="843"/>
                  </a:lnTo>
                  <a:lnTo>
                    <a:pt x="1020" y="2263"/>
                  </a:lnTo>
                  <a:lnTo>
                    <a:pt x="769" y="2096"/>
                  </a:lnTo>
                  <a:cubicBezTo>
                    <a:pt x="669" y="2029"/>
                    <a:pt x="602" y="1945"/>
                    <a:pt x="585" y="1862"/>
                  </a:cubicBezTo>
                  <a:cubicBezTo>
                    <a:pt x="552" y="1778"/>
                    <a:pt x="568" y="1678"/>
                    <a:pt x="602" y="1544"/>
                  </a:cubicBezTo>
                  <a:cubicBezTo>
                    <a:pt x="652" y="1427"/>
                    <a:pt x="735" y="1260"/>
                    <a:pt x="886" y="1076"/>
                  </a:cubicBezTo>
                  <a:cubicBezTo>
                    <a:pt x="1003" y="876"/>
                    <a:pt x="1136" y="759"/>
                    <a:pt x="1237" y="675"/>
                  </a:cubicBezTo>
                  <a:cubicBezTo>
                    <a:pt x="1337" y="592"/>
                    <a:pt x="1437" y="575"/>
                    <a:pt x="1521" y="575"/>
                  </a:cubicBezTo>
                  <a:close/>
                  <a:moveTo>
                    <a:pt x="1510" y="1"/>
                  </a:moveTo>
                  <a:cubicBezTo>
                    <a:pt x="1430" y="1"/>
                    <a:pt x="1350" y="14"/>
                    <a:pt x="1270" y="41"/>
                  </a:cubicBezTo>
                  <a:cubicBezTo>
                    <a:pt x="1003" y="157"/>
                    <a:pt x="752" y="375"/>
                    <a:pt x="468" y="776"/>
                  </a:cubicBezTo>
                  <a:cubicBezTo>
                    <a:pt x="251" y="1043"/>
                    <a:pt x="134" y="1294"/>
                    <a:pt x="67" y="1511"/>
                  </a:cubicBezTo>
                  <a:cubicBezTo>
                    <a:pt x="0" y="1745"/>
                    <a:pt x="0" y="1912"/>
                    <a:pt x="67" y="2079"/>
                  </a:cubicBezTo>
                  <a:cubicBezTo>
                    <a:pt x="134" y="2246"/>
                    <a:pt x="234" y="2363"/>
                    <a:pt x="401" y="2497"/>
                  </a:cubicBezTo>
                  <a:lnTo>
                    <a:pt x="1103" y="2998"/>
                  </a:lnTo>
                  <a:lnTo>
                    <a:pt x="2757" y="692"/>
                  </a:lnTo>
                  <a:lnTo>
                    <a:pt x="2022" y="174"/>
                  </a:lnTo>
                  <a:cubicBezTo>
                    <a:pt x="1851" y="60"/>
                    <a:pt x="1681" y="1"/>
                    <a:pt x="1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3" name="Google Shape;433;p30"/>
            <p:cNvSpPr/>
            <p:nvPr/>
          </p:nvSpPr>
          <p:spPr>
            <a:xfrm>
              <a:off x="4127025" y="4059050"/>
              <a:ext cx="72725" cy="78550"/>
            </a:xfrm>
            <a:custGeom>
              <a:avLst/>
              <a:gdLst/>
              <a:ahLst/>
              <a:cxnLst/>
              <a:rect l="l" t="t" r="r" b="b"/>
              <a:pathLst>
                <a:path w="2909" h="3142" extrusionOk="0">
                  <a:moveTo>
                    <a:pt x="1722" y="0"/>
                  </a:moveTo>
                  <a:lnTo>
                    <a:pt x="1388" y="434"/>
                  </a:lnTo>
                  <a:lnTo>
                    <a:pt x="2156" y="1019"/>
                  </a:lnTo>
                  <a:lnTo>
                    <a:pt x="1805" y="1487"/>
                  </a:lnTo>
                  <a:lnTo>
                    <a:pt x="1137" y="952"/>
                  </a:lnTo>
                  <a:lnTo>
                    <a:pt x="803" y="1404"/>
                  </a:lnTo>
                  <a:lnTo>
                    <a:pt x="1471" y="1922"/>
                  </a:lnTo>
                  <a:lnTo>
                    <a:pt x="1104" y="2389"/>
                  </a:lnTo>
                  <a:lnTo>
                    <a:pt x="335" y="1805"/>
                  </a:lnTo>
                  <a:lnTo>
                    <a:pt x="1" y="2239"/>
                  </a:lnTo>
                  <a:lnTo>
                    <a:pt x="1170" y="3141"/>
                  </a:lnTo>
                  <a:lnTo>
                    <a:pt x="2908" y="902"/>
                  </a:lnTo>
                  <a:lnTo>
                    <a:pt x="1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4" name="Google Shape;434;p30"/>
            <p:cNvSpPr/>
            <p:nvPr/>
          </p:nvSpPr>
          <p:spPr>
            <a:xfrm>
              <a:off x="4093200" y="4037100"/>
              <a:ext cx="68950" cy="65475"/>
            </a:xfrm>
            <a:custGeom>
              <a:avLst/>
              <a:gdLst/>
              <a:ahLst/>
              <a:cxnLst/>
              <a:rect l="l" t="t" r="r" b="b"/>
              <a:pathLst>
                <a:path w="2758" h="2619" extrusionOk="0">
                  <a:moveTo>
                    <a:pt x="1880" y="1"/>
                  </a:moveTo>
                  <a:cubicBezTo>
                    <a:pt x="1822" y="1"/>
                    <a:pt x="1764" y="9"/>
                    <a:pt x="1705" y="26"/>
                  </a:cubicBezTo>
                  <a:cubicBezTo>
                    <a:pt x="1504" y="59"/>
                    <a:pt x="1337" y="160"/>
                    <a:pt x="1170" y="360"/>
                  </a:cubicBezTo>
                  <a:cubicBezTo>
                    <a:pt x="1053" y="460"/>
                    <a:pt x="1020" y="561"/>
                    <a:pt x="953" y="661"/>
                  </a:cubicBezTo>
                  <a:cubicBezTo>
                    <a:pt x="886" y="778"/>
                    <a:pt x="869" y="878"/>
                    <a:pt x="886" y="995"/>
                  </a:cubicBezTo>
                  <a:cubicBezTo>
                    <a:pt x="919" y="1129"/>
                    <a:pt x="953" y="1279"/>
                    <a:pt x="1036" y="1413"/>
                  </a:cubicBezTo>
                  <a:cubicBezTo>
                    <a:pt x="1103" y="1496"/>
                    <a:pt x="1153" y="1580"/>
                    <a:pt x="1170" y="1647"/>
                  </a:cubicBezTo>
                  <a:cubicBezTo>
                    <a:pt x="1203" y="1713"/>
                    <a:pt x="1203" y="1747"/>
                    <a:pt x="1203" y="1814"/>
                  </a:cubicBezTo>
                  <a:cubicBezTo>
                    <a:pt x="1203" y="1881"/>
                    <a:pt x="1187" y="1914"/>
                    <a:pt x="1153" y="1964"/>
                  </a:cubicBezTo>
                  <a:cubicBezTo>
                    <a:pt x="1101" y="2029"/>
                    <a:pt x="1040" y="2053"/>
                    <a:pt x="983" y="2053"/>
                  </a:cubicBezTo>
                  <a:cubicBezTo>
                    <a:pt x="967" y="2053"/>
                    <a:pt x="951" y="2051"/>
                    <a:pt x="936" y="2048"/>
                  </a:cubicBezTo>
                  <a:cubicBezTo>
                    <a:pt x="869" y="2031"/>
                    <a:pt x="786" y="1964"/>
                    <a:pt x="702" y="1897"/>
                  </a:cubicBezTo>
                  <a:cubicBezTo>
                    <a:pt x="619" y="1864"/>
                    <a:pt x="585" y="1780"/>
                    <a:pt x="518" y="1713"/>
                  </a:cubicBezTo>
                  <a:cubicBezTo>
                    <a:pt x="452" y="1647"/>
                    <a:pt x="418" y="1563"/>
                    <a:pt x="368" y="1463"/>
                  </a:cubicBezTo>
                  <a:lnTo>
                    <a:pt x="0" y="1914"/>
                  </a:lnTo>
                  <a:cubicBezTo>
                    <a:pt x="17" y="1981"/>
                    <a:pt x="84" y="2064"/>
                    <a:pt x="151" y="2148"/>
                  </a:cubicBezTo>
                  <a:cubicBezTo>
                    <a:pt x="201" y="2248"/>
                    <a:pt x="284" y="2315"/>
                    <a:pt x="368" y="2399"/>
                  </a:cubicBezTo>
                  <a:cubicBezTo>
                    <a:pt x="564" y="2549"/>
                    <a:pt x="746" y="2618"/>
                    <a:pt x="927" y="2618"/>
                  </a:cubicBezTo>
                  <a:cubicBezTo>
                    <a:pt x="947" y="2618"/>
                    <a:pt x="966" y="2617"/>
                    <a:pt x="986" y="2616"/>
                  </a:cubicBezTo>
                  <a:cubicBezTo>
                    <a:pt x="1170" y="2566"/>
                    <a:pt x="1354" y="2465"/>
                    <a:pt x="1521" y="2248"/>
                  </a:cubicBezTo>
                  <a:cubicBezTo>
                    <a:pt x="1621" y="2131"/>
                    <a:pt x="1688" y="2031"/>
                    <a:pt x="1738" y="1914"/>
                  </a:cubicBezTo>
                  <a:cubicBezTo>
                    <a:pt x="1772" y="1814"/>
                    <a:pt x="1788" y="1713"/>
                    <a:pt x="1772" y="1613"/>
                  </a:cubicBezTo>
                  <a:cubicBezTo>
                    <a:pt x="1755" y="1496"/>
                    <a:pt x="1705" y="1379"/>
                    <a:pt x="1655" y="1246"/>
                  </a:cubicBezTo>
                  <a:cubicBezTo>
                    <a:pt x="1604" y="1145"/>
                    <a:pt x="1538" y="1045"/>
                    <a:pt x="1521" y="978"/>
                  </a:cubicBezTo>
                  <a:cubicBezTo>
                    <a:pt x="1487" y="895"/>
                    <a:pt x="1454" y="861"/>
                    <a:pt x="1487" y="795"/>
                  </a:cubicBezTo>
                  <a:cubicBezTo>
                    <a:pt x="1504" y="728"/>
                    <a:pt x="1521" y="694"/>
                    <a:pt x="1571" y="627"/>
                  </a:cubicBezTo>
                  <a:cubicBezTo>
                    <a:pt x="1637" y="562"/>
                    <a:pt x="1671" y="517"/>
                    <a:pt x="1724" y="517"/>
                  </a:cubicBezTo>
                  <a:cubicBezTo>
                    <a:pt x="1738" y="517"/>
                    <a:pt x="1754" y="520"/>
                    <a:pt x="1772" y="527"/>
                  </a:cubicBezTo>
                  <a:cubicBezTo>
                    <a:pt x="1855" y="544"/>
                    <a:pt x="1922" y="577"/>
                    <a:pt x="2022" y="661"/>
                  </a:cubicBezTo>
                  <a:cubicBezTo>
                    <a:pt x="2106" y="728"/>
                    <a:pt x="2173" y="845"/>
                    <a:pt x="2239" y="911"/>
                  </a:cubicBezTo>
                  <a:cubicBezTo>
                    <a:pt x="2289" y="995"/>
                    <a:pt x="2340" y="1112"/>
                    <a:pt x="2373" y="1212"/>
                  </a:cubicBezTo>
                  <a:lnTo>
                    <a:pt x="2757" y="744"/>
                  </a:lnTo>
                  <a:cubicBezTo>
                    <a:pt x="2741" y="661"/>
                    <a:pt x="2674" y="577"/>
                    <a:pt x="2607" y="477"/>
                  </a:cubicBezTo>
                  <a:cubicBezTo>
                    <a:pt x="2540" y="377"/>
                    <a:pt x="2457" y="293"/>
                    <a:pt x="2356" y="210"/>
                  </a:cubicBezTo>
                  <a:cubicBezTo>
                    <a:pt x="2207" y="73"/>
                    <a:pt x="204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5" name="Google Shape;435;p30"/>
            <p:cNvSpPr/>
            <p:nvPr/>
          </p:nvSpPr>
          <p:spPr>
            <a:xfrm>
              <a:off x="4051850" y="3998050"/>
              <a:ext cx="68100" cy="68475"/>
            </a:xfrm>
            <a:custGeom>
              <a:avLst/>
              <a:gdLst/>
              <a:ahLst/>
              <a:cxnLst/>
              <a:rect l="l" t="t" r="r" b="b"/>
              <a:pathLst>
                <a:path w="2724" h="2739" extrusionOk="0">
                  <a:moveTo>
                    <a:pt x="1654" y="1"/>
                  </a:moveTo>
                  <a:lnTo>
                    <a:pt x="719" y="1037"/>
                  </a:lnTo>
                  <a:lnTo>
                    <a:pt x="1337" y="1605"/>
                  </a:lnTo>
                  <a:lnTo>
                    <a:pt x="1638" y="1270"/>
                  </a:lnTo>
                  <a:lnTo>
                    <a:pt x="1320" y="970"/>
                  </a:lnTo>
                  <a:lnTo>
                    <a:pt x="1671" y="585"/>
                  </a:lnTo>
                  <a:cubicBezTo>
                    <a:pt x="1771" y="602"/>
                    <a:pt x="1888" y="669"/>
                    <a:pt x="1972" y="753"/>
                  </a:cubicBezTo>
                  <a:cubicBezTo>
                    <a:pt x="2089" y="869"/>
                    <a:pt x="2156" y="1020"/>
                    <a:pt x="2139" y="1170"/>
                  </a:cubicBezTo>
                  <a:cubicBezTo>
                    <a:pt x="2106" y="1304"/>
                    <a:pt x="2005" y="1504"/>
                    <a:pt x="1822" y="1705"/>
                  </a:cubicBezTo>
                  <a:cubicBezTo>
                    <a:pt x="1604" y="1939"/>
                    <a:pt x="1420" y="2056"/>
                    <a:pt x="1253" y="2106"/>
                  </a:cubicBezTo>
                  <a:cubicBezTo>
                    <a:pt x="1215" y="2114"/>
                    <a:pt x="1177" y="2118"/>
                    <a:pt x="1138" y="2118"/>
                  </a:cubicBezTo>
                  <a:cubicBezTo>
                    <a:pt x="1009" y="2118"/>
                    <a:pt x="881" y="2071"/>
                    <a:pt x="752" y="1956"/>
                  </a:cubicBezTo>
                  <a:cubicBezTo>
                    <a:pt x="669" y="1889"/>
                    <a:pt x="602" y="1839"/>
                    <a:pt x="552" y="1755"/>
                  </a:cubicBezTo>
                  <a:cubicBezTo>
                    <a:pt x="485" y="1688"/>
                    <a:pt x="435" y="1605"/>
                    <a:pt x="401" y="1504"/>
                  </a:cubicBezTo>
                  <a:lnTo>
                    <a:pt x="0" y="1956"/>
                  </a:lnTo>
                  <a:cubicBezTo>
                    <a:pt x="50" y="2039"/>
                    <a:pt x="84" y="2123"/>
                    <a:pt x="151" y="2206"/>
                  </a:cubicBezTo>
                  <a:cubicBezTo>
                    <a:pt x="217" y="2290"/>
                    <a:pt x="301" y="2373"/>
                    <a:pt x="385" y="2457"/>
                  </a:cubicBezTo>
                  <a:cubicBezTo>
                    <a:pt x="573" y="2645"/>
                    <a:pt x="779" y="2739"/>
                    <a:pt x="1005" y="2739"/>
                  </a:cubicBezTo>
                  <a:cubicBezTo>
                    <a:pt x="1080" y="2739"/>
                    <a:pt x="1157" y="2728"/>
                    <a:pt x="1237" y="2707"/>
                  </a:cubicBezTo>
                  <a:cubicBezTo>
                    <a:pt x="1554" y="2657"/>
                    <a:pt x="1855" y="2440"/>
                    <a:pt x="2172" y="2089"/>
                  </a:cubicBezTo>
                  <a:cubicBezTo>
                    <a:pt x="2490" y="1755"/>
                    <a:pt x="2640" y="1438"/>
                    <a:pt x="2674" y="1120"/>
                  </a:cubicBezTo>
                  <a:cubicBezTo>
                    <a:pt x="2724" y="836"/>
                    <a:pt x="2590" y="569"/>
                    <a:pt x="2339" y="335"/>
                  </a:cubicBezTo>
                  <a:cubicBezTo>
                    <a:pt x="2223" y="201"/>
                    <a:pt x="2089" y="118"/>
                    <a:pt x="1989" y="51"/>
                  </a:cubicBezTo>
                  <a:cubicBezTo>
                    <a:pt x="1855" y="17"/>
                    <a:pt x="1755" y="1"/>
                    <a:pt x="1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6" name="Google Shape;436;p30"/>
            <p:cNvSpPr/>
            <p:nvPr/>
          </p:nvSpPr>
          <p:spPr>
            <a:xfrm>
              <a:off x="4013000" y="3964500"/>
              <a:ext cx="68100" cy="66100"/>
            </a:xfrm>
            <a:custGeom>
              <a:avLst/>
              <a:gdLst/>
              <a:ahLst/>
              <a:cxnLst/>
              <a:rect l="l" t="t" r="r" b="b"/>
              <a:pathLst>
                <a:path w="2724" h="2644" extrusionOk="0">
                  <a:moveTo>
                    <a:pt x="1737" y="565"/>
                  </a:moveTo>
                  <a:cubicBezTo>
                    <a:pt x="1825" y="565"/>
                    <a:pt x="1911" y="602"/>
                    <a:pt x="1989" y="691"/>
                  </a:cubicBezTo>
                  <a:cubicBezTo>
                    <a:pt x="2122" y="825"/>
                    <a:pt x="2139" y="942"/>
                    <a:pt x="2106" y="1109"/>
                  </a:cubicBezTo>
                  <a:cubicBezTo>
                    <a:pt x="2072" y="1276"/>
                    <a:pt x="1955" y="1443"/>
                    <a:pt x="1738" y="1660"/>
                  </a:cubicBezTo>
                  <a:cubicBezTo>
                    <a:pt x="1538" y="1877"/>
                    <a:pt x="1354" y="2011"/>
                    <a:pt x="1203" y="2044"/>
                  </a:cubicBezTo>
                  <a:cubicBezTo>
                    <a:pt x="1164" y="2057"/>
                    <a:pt x="1127" y="2064"/>
                    <a:pt x="1091" y="2064"/>
                  </a:cubicBezTo>
                  <a:cubicBezTo>
                    <a:pt x="991" y="2064"/>
                    <a:pt x="901" y="2014"/>
                    <a:pt x="802" y="1927"/>
                  </a:cubicBezTo>
                  <a:cubicBezTo>
                    <a:pt x="685" y="1794"/>
                    <a:pt x="635" y="1677"/>
                    <a:pt x="685" y="1526"/>
                  </a:cubicBezTo>
                  <a:cubicBezTo>
                    <a:pt x="719" y="1376"/>
                    <a:pt x="853" y="1192"/>
                    <a:pt x="1070" y="958"/>
                  </a:cubicBezTo>
                  <a:cubicBezTo>
                    <a:pt x="1270" y="758"/>
                    <a:pt x="1454" y="624"/>
                    <a:pt x="1604" y="591"/>
                  </a:cubicBezTo>
                  <a:cubicBezTo>
                    <a:pt x="1649" y="574"/>
                    <a:pt x="1694" y="565"/>
                    <a:pt x="1737" y="565"/>
                  </a:cubicBezTo>
                  <a:close/>
                  <a:moveTo>
                    <a:pt x="1807" y="0"/>
                  </a:moveTo>
                  <a:cubicBezTo>
                    <a:pt x="1739" y="0"/>
                    <a:pt x="1666" y="8"/>
                    <a:pt x="1588" y="23"/>
                  </a:cubicBezTo>
                  <a:cubicBezTo>
                    <a:pt x="1320" y="89"/>
                    <a:pt x="1020" y="273"/>
                    <a:pt x="652" y="624"/>
                  </a:cubicBezTo>
                  <a:cubicBezTo>
                    <a:pt x="301" y="1008"/>
                    <a:pt x="101" y="1343"/>
                    <a:pt x="50" y="1610"/>
                  </a:cubicBezTo>
                  <a:cubicBezTo>
                    <a:pt x="0" y="1877"/>
                    <a:pt x="117" y="2128"/>
                    <a:pt x="335" y="2362"/>
                  </a:cubicBezTo>
                  <a:cubicBezTo>
                    <a:pt x="525" y="2552"/>
                    <a:pt x="749" y="2643"/>
                    <a:pt x="970" y="2643"/>
                  </a:cubicBezTo>
                  <a:cubicBezTo>
                    <a:pt x="1020" y="2643"/>
                    <a:pt x="1070" y="2638"/>
                    <a:pt x="1120" y="2629"/>
                  </a:cubicBezTo>
                  <a:cubicBezTo>
                    <a:pt x="1404" y="2596"/>
                    <a:pt x="1721" y="2379"/>
                    <a:pt x="2106" y="2011"/>
                  </a:cubicBezTo>
                  <a:cubicBezTo>
                    <a:pt x="2457" y="1660"/>
                    <a:pt x="2640" y="1343"/>
                    <a:pt x="2690" y="1042"/>
                  </a:cubicBezTo>
                  <a:cubicBezTo>
                    <a:pt x="2724" y="758"/>
                    <a:pt x="2640" y="507"/>
                    <a:pt x="2406" y="273"/>
                  </a:cubicBezTo>
                  <a:cubicBezTo>
                    <a:pt x="2237" y="91"/>
                    <a:pt x="2048"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7" name="Google Shape;437;p30"/>
            <p:cNvSpPr/>
            <p:nvPr/>
          </p:nvSpPr>
          <p:spPr>
            <a:xfrm>
              <a:off x="4033475" y="3941650"/>
              <a:ext cx="16300" cy="16325"/>
            </a:xfrm>
            <a:custGeom>
              <a:avLst/>
              <a:gdLst/>
              <a:ahLst/>
              <a:cxnLst/>
              <a:rect l="l" t="t" r="r" b="b"/>
              <a:pathLst>
                <a:path w="652" h="653" extrusionOk="0">
                  <a:moveTo>
                    <a:pt x="384" y="1"/>
                  </a:moveTo>
                  <a:lnTo>
                    <a:pt x="0" y="352"/>
                  </a:lnTo>
                  <a:lnTo>
                    <a:pt x="284" y="653"/>
                  </a:lnTo>
                  <a:lnTo>
                    <a:pt x="652" y="285"/>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8" name="Google Shape;438;p30"/>
            <p:cNvSpPr/>
            <p:nvPr/>
          </p:nvSpPr>
          <p:spPr>
            <a:xfrm>
              <a:off x="3909400" y="3848500"/>
              <a:ext cx="87325" cy="84425"/>
            </a:xfrm>
            <a:custGeom>
              <a:avLst/>
              <a:gdLst/>
              <a:ahLst/>
              <a:cxnLst/>
              <a:rect l="l" t="t" r="r" b="b"/>
              <a:pathLst>
                <a:path w="3493" h="3377" extrusionOk="0">
                  <a:moveTo>
                    <a:pt x="2240" y="1"/>
                  </a:moveTo>
                  <a:lnTo>
                    <a:pt x="1" y="1739"/>
                  </a:lnTo>
                  <a:lnTo>
                    <a:pt x="285" y="2123"/>
                  </a:lnTo>
                  <a:lnTo>
                    <a:pt x="1855" y="1572"/>
                  </a:lnTo>
                  <a:lnTo>
                    <a:pt x="1855" y="1572"/>
                  </a:lnTo>
                  <a:lnTo>
                    <a:pt x="953" y="2975"/>
                  </a:lnTo>
                  <a:lnTo>
                    <a:pt x="1254" y="3376"/>
                  </a:lnTo>
                  <a:lnTo>
                    <a:pt x="3493" y="1638"/>
                  </a:lnTo>
                  <a:lnTo>
                    <a:pt x="3209" y="1237"/>
                  </a:lnTo>
                  <a:lnTo>
                    <a:pt x="1939" y="2240"/>
                  </a:lnTo>
                  <a:lnTo>
                    <a:pt x="2590" y="1221"/>
                  </a:lnTo>
                  <a:lnTo>
                    <a:pt x="2423" y="1003"/>
                  </a:lnTo>
                  <a:lnTo>
                    <a:pt x="1270" y="1404"/>
                  </a:lnTo>
                  <a:lnTo>
                    <a:pt x="1270" y="1404"/>
                  </a:lnTo>
                  <a:lnTo>
                    <a:pt x="2540" y="402"/>
                  </a:lnTo>
                  <a:lnTo>
                    <a:pt x="22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39" name="Google Shape;439;p30"/>
            <p:cNvSpPr/>
            <p:nvPr/>
          </p:nvSpPr>
          <p:spPr>
            <a:xfrm>
              <a:off x="3882675" y="3799650"/>
              <a:ext cx="76875" cy="66425"/>
            </a:xfrm>
            <a:custGeom>
              <a:avLst/>
              <a:gdLst/>
              <a:ahLst/>
              <a:cxnLst/>
              <a:rect l="l" t="t" r="r" b="b"/>
              <a:pathLst>
                <a:path w="3075" h="2657" extrusionOk="0">
                  <a:moveTo>
                    <a:pt x="1387" y="1270"/>
                  </a:moveTo>
                  <a:lnTo>
                    <a:pt x="1671" y="1704"/>
                  </a:lnTo>
                  <a:lnTo>
                    <a:pt x="719" y="2039"/>
                  </a:lnTo>
                  <a:lnTo>
                    <a:pt x="1387" y="1270"/>
                  </a:lnTo>
                  <a:close/>
                  <a:moveTo>
                    <a:pt x="1905" y="0"/>
                  </a:moveTo>
                  <a:lnTo>
                    <a:pt x="0" y="2206"/>
                  </a:lnTo>
                  <a:lnTo>
                    <a:pt x="318" y="2657"/>
                  </a:lnTo>
                  <a:lnTo>
                    <a:pt x="3075" y="1688"/>
                  </a:lnTo>
                  <a:lnTo>
                    <a:pt x="2774" y="1253"/>
                  </a:lnTo>
                  <a:lnTo>
                    <a:pt x="2156" y="1454"/>
                  </a:lnTo>
                  <a:lnTo>
                    <a:pt x="1771" y="919"/>
                  </a:lnTo>
                  <a:lnTo>
                    <a:pt x="2189" y="41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0" name="Google Shape;440;p30"/>
            <p:cNvSpPr/>
            <p:nvPr/>
          </p:nvSpPr>
          <p:spPr>
            <a:xfrm>
              <a:off x="3842975" y="3753275"/>
              <a:ext cx="82750" cy="74375"/>
            </a:xfrm>
            <a:custGeom>
              <a:avLst/>
              <a:gdLst/>
              <a:ahLst/>
              <a:cxnLst/>
              <a:rect l="l" t="t" r="r" b="b"/>
              <a:pathLst>
                <a:path w="3310" h="2975" extrusionOk="0">
                  <a:moveTo>
                    <a:pt x="2424" y="0"/>
                  </a:moveTo>
                  <a:lnTo>
                    <a:pt x="1" y="1437"/>
                  </a:lnTo>
                  <a:lnTo>
                    <a:pt x="252" y="1872"/>
                  </a:lnTo>
                  <a:lnTo>
                    <a:pt x="1689" y="1020"/>
                  </a:lnTo>
                  <a:lnTo>
                    <a:pt x="669" y="2607"/>
                  </a:lnTo>
                  <a:lnTo>
                    <a:pt x="887" y="2975"/>
                  </a:lnTo>
                  <a:lnTo>
                    <a:pt x="3309" y="1538"/>
                  </a:lnTo>
                  <a:lnTo>
                    <a:pt x="3092" y="1103"/>
                  </a:lnTo>
                  <a:lnTo>
                    <a:pt x="1655" y="1955"/>
                  </a:lnTo>
                  <a:lnTo>
                    <a:pt x="2658" y="368"/>
                  </a:lnTo>
                  <a:lnTo>
                    <a:pt x="24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1" name="Google Shape;441;p30"/>
            <p:cNvSpPr/>
            <p:nvPr/>
          </p:nvSpPr>
          <p:spPr>
            <a:xfrm>
              <a:off x="3820425" y="3699800"/>
              <a:ext cx="78150" cy="61025"/>
            </a:xfrm>
            <a:custGeom>
              <a:avLst/>
              <a:gdLst/>
              <a:ahLst/>
              <a:cxnLst/>
              <a:rect l="l" t="t" r="r" b="b"/>
              <a:pathLst>
                <a:path w="3126" h="2441" extrusionOk="0">
                  <a:moveTo>
                    <a:pt x="1504" y="1220"/>
                  </a:moveTo>
                  <a:lnTo>
                    <a:pt x="1738" y="1688"/>
                  </a:lnTo>
                  <a:lnTo>
                    <a:pt x="753" y="1906"/>
                  </a:lnTo>
                  <a:lnTo>
                    <a:pt x="1504" y="1220"/>
                  </a:lnTo>
                  <a:close/>
                  <a:moveTo>
                    <a:pt x="2173" y="1"/>
                  </a:moveTo>
                  <a:lnTo>
                    <a:pt x="1" y="1972"/>
                  </a:lnTo>
                  <a:lnTo>
                    <a:pt x="251" y="2440"/>
                  </a:lnTo>
                  <a:lnTo>
                    <a:pt x="3125" y="1839"/>
                  </a:lnTo>
                  <a:lnTo>
                    <a:pt x="2875" y="1388"/>
                  </a:lnTo>
                  <a:lnTo>
                    <a:pt x="2223" y="1505"/>
                  </a:lnTo>
                  <a:lnTo>
                    <a:pt x="1922" y="920"/>
                  </a:lnTo>
                  <a:lnTo>
                    <a:pt x="2407" y="469"/>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2" name="Google Shape;442;p30"/>
            <p:cNvSpPr/>
            <p:nvPr/>
          </p:nvSpPr>
          <p:spPr>
            <a:xfrm>
              <a:off x="3794125" y="3658025"/>
              <a:ext cx="73950" cy="58725"/>
            </a:xfrm>
            <a:custGeom>
              <a:avLst/>
              <a:gdLst/>
              <a:ahLst/>
              <a:cxnLst/>
              <a:rect l="l" t="t" r="r" b="b"/>
              <a:pathLst>
                <a:path w="2958" h="2349" extrusionOk="0">
                  <a:moveTo>
                    <a:pt x="2272" y="1"/>
                  </a:moveTo>
                  <a:lnTo>
                    <a:pt x="969" y="569"/>
                  </a:lnTo>
                  <a:lnTo>
                    <a:pt x="1303" y="1338"/>
                  </a:lnTo>
                  <a:lnTo>
                    <a:pt x="1704" y="1170"/>
                  </a:lnTo>
                  <a:lnTo>
                    <a:pt x="1537" y="769"/>
                  </a:lnTo>
                  <a:lnTo>
                    <a:pt x="2039" y="569"/>
                  </a:lnTo>
                  <a:cubicBezTo>
                    <a:pt x="2122" y="636"/>
                    <a:pt x="2189" y="736"/>
                    <a:pt x="2222" y="836"/>
                  </a:cubicBezTo>
                  <a:cubicBezTo>
                    <a:pt x="2289" y="1003"/>
                    <a:pt x="2289" y="1154"/>
                    <a:pt x="2206" y="1304"/>
                  </a:cubicBezTo>
                  <a:cubicBezTo>
                    <a:pt x="2122" y="1438"/>
                    <a:pt x="1955" y="1571"/>
                    <a:pt x="1704" y="1672"/>
                  </a:cubicBezTo>
                  <a:cubicBezTo>
                    <a:pt x="1484" y="1754"/>
                    <a:pt x="1287" y="1814"/>
                    <a:pt x="1131" y="1814"/>
                  </a:cubicBezTo>
                  <a:cubicBezTo>
                    <a:pt x="1097" y="1814"/>
                    <a:pt x="1066" y="1811"/>
                    <a:pt x="1036" y="1805"/>
                  </a:cubicBezTo>
                  <a:cubicBezTo>
                    <a:pt x="869" y="1772"/>
                    <a:pt x="752" y="1655"/>
                    <a:pt x="668" y="1471"/>
                  </a:cubicBezTo>
                  <a:cubicBezTo>
                    <a:pt x="635" y="1388"/>
                    <a:pt x="602" y="1304"/>
                    <a:pt x="585" y="1187"/>
                  </a:cubicBezTo>
                  <a:cubicBezTo>
                    <a:pt x="551" y="1087"/>
                    <a:pt x="551" y="1003"/>
                    <a:pt x="551" y="903"/>
                  </a:cubicBezTo>
                  <a:lnTo>
                    <a:pt x="0" y="1137"/>
                  </a:lnTo>
                  <a:cubicBezTo>
                    <a:pt x="0" y="1237"/>
                    <a:pt x="0" y="1321"/>
                    <a:pt x="17" y="1421"/>
                  </a:cubicBezTo>
                  <a:cubicBezTo>
                    <a:pt x="33" y="1521"/>
                    <a:pt x="84" y="1638"/>
                    <a:pt x="117" y="1739"/>
                  </a:cubicBezTo>
                  <a:cubicBezTo>
                    <a:pt x="267" y="2073"/>
                    <a:pt x="501" y="2257"/>
                    <a:pt x="802" y="2323"/>
                  </a:cubicBezTo>
                  <a:cubicBezTo>
                    <a:pt x="883" y="2340"/>
                    <a:pt x="968" y="2349"/>
                    <a:pt x="1057" y="2349"/>
                  </a:cubicBezTo>
                  <a:cubicBezTo>
                    <a:pt x="1318" y="2349"/>
                    <a:pt x="1614" y="2277"/>
                    <a:pt x="1938" y="2140"/>
                  </a:cubicBezTo>
                  <a:cubicBezTo>
                    <a:pt x="2356" y="1939"/>
                    <a:pt x="2640" y="1739"/>
                    <a:pt x="2790" y="1471"/>
                  </a:cubicBezTo>
                  <a:cubicBezTo>
                    <a:pt x="2941" y="1187"/>
                    <a:pt x="2957" y="903"/>
                    <a:pt x="2807" y="586"/>
                  </a:cubicBezTo>
                  <a:cubicBezTo>
                    <a:pt x="2724" y="419"/>
                    <a:pt x="2640" y="268"/>
                    <a:pt x="2540" y="201"/>
                  </a:cubicBezTo>
                  <a:cubicBezTo>
                    <a:pt x="2456" y="101"/>
                    <a:pt x="2356" y="51"/>
                    <a:pt x="2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3" name="Google Shape;443;p30"/>
            <p:cNvSpPr/>
            <p:nvPr/>
          </p:nvSpPr>
          <p:spPr>
            <a:xfrm>
              <a:off x="3773650" y="3612075"/>
              <a:ext cx="78975" cy="58925"/>
            </a:xfrm>
            <a:custGeom>
              <a:avLst/>
              <a:gdLst/>
              <a:ahLst/>
              <a:cxnLst/>
              <a:rect l="l" t="t" r="r" b="b"/>
              <a:pathLst>
                <a:path w="3159" h="2357" extrusionOk="0">
                  <a:moveTo>
                    <a:pt x="2690" y="1"/>
                  </a:moveTo>
                  <a:lnTo>
                    <a:pt x="2172" y="185"/>
                  </a:lnTo>
                  <a:lnTo>
                    <a:pt x="2507" y="1104"/>
                  </a:lnTo>
                  <a:lnTo>
                    <a:pt x="1939" y="1321"/>
                  </a:lnTo>
                  <a:lnTo>
                    <a:pt x="1655" y="502"/>
                  </a:lnTo>
                  <a:lnTo>
                    <a:pt x="1120" y="686"/>
                  </a:lnTo>
                  <a:lnTo>
                    <a:pt x="1421" y="1505"/>
                  </a:lnTo>
                  <a:lnTo>
                    <a:pt x="852" y="1722"/>
                  </a:lnTo>
                  <a:lnTo>
                    <a:pt x="518" y="803"/>
                  </a:lnTo>
                  <a:lnTo>
                    <a:pt x="0" y="987"/>
                  </a:lnTo>
                  <a:lnTo>
                    <a:pt x="502" y="2357"/>
                  </a:lnTo>
                  <a:lnTo>
                    <a:pt x="3158" y="1404"/>
                  </a:lnTo>
                  <a:lnTo>
                    <a:pt x="2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4" name="Google Shape;444;p30"/>
            <p:cNvSpPr/>
            <p:nvPr/>
          </p:nvSpPr>
          <p:spPr>
            <a:xfrm>
              <a:off x="3755675" y="3554850"/>
              <a:ext cx="81500" cy="68950"/>
            </a:xfrm>
            <a:custGeom>
              <a:avLst/>
              <a:gdLst/>
              <a:ahLst/>
              <a:cxnLst/>
              <a:rect l="l" t="t" r="r" b="b"/>
              <a:pathLst>
                <a:path w="3260" h="2758" extrusionOk="0">
                  <a:moveTo>
                    <a:pt x="2724" y="1"/>
                  </a:moveTo>
                  <a:lnTo>
                    <a:pt x="1" y="753"/>
                  </a:lnTo>
                  <a:lnTo>
                    <a:pt x="135" y="1221"/>
                  </a:lnTo>
                  <a:lnTo>
                    <a:pt x="1789" y="1338"/>
                  </a:lnTo>
                  <a:lnTo>
                    <a:pt x="419" y="2273"/>
                  </a:lnTo>
                  <a:lnTo>
                    <a:pt x="552" y="2758"/>
                  </a:lnTo>
                  <a:lnTo>
                    <a:pt x="3259" y="2006"/>
                  </a:lnTo>
                  <a:lnTo>
                    <a:pt x="3142" y="1488"/>
                  </a:lnTo>
                  <a:lnTo>
                    <a:pt x="1571" y="1939"/>
                  </a:lnTo>
                  <a:lnTo>
                    <a:pt x="1571" y="1939"/>
                  </a:lnTo>
                  <a:lnTo>
                    <a:pt x="2574" y="1254"/>
                  </a:lnTo>
                  <a:lnTo>
                    <a:pt x="2490" y="970"/>
                  </a:lnTo>
                  <a:lnTo>
                    <a:pt x="1287" y="920"/>
                  </a:lnTo>
                  <a:lnTo>
                    <a:pt x="2841" y="469"/>
                  </a:lnTo>
                  <a:lnTo>
                    <a:pt x="2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5" name="Google Shape;445;p30"/>
            <p:cNvSpPr/>
            <p:nvPr/>
          </p:nvSpPr>
          <p:spPr>
            <a:xfrm>
              <a:off x="3744825" y="3508900"/>
              <a:ext cx="76875" cy="50150"/>
            </a:xfrm>
            <a:custGeom>
              <a:avLst/>
              <a:gdLst/>
              <a:ahLst/>
              <a:cxnLst/>
              <a:rect l="l" t="t" r="r" b="b"/>
              <a:pathLst>
                <a:path w="3075" h="2006" extrusionOk="0">
                  <a:moveTo>
                    <a:pt x="2808" y="1"/>
                  </a:moveTo>
                  <a:lnTo>
                    <a:pt x="2256" y="101"/>
                  </a:lnTo>
                  <a:lnTo>
                    <a:pt x="2440" y="1054"/>
                  </a:lnTo>
                  <a:lnTo>
                    <a:pt x="1855" y="1187"/>
                  </a:lnTo>
                  <a:lnTo>
                    <a:pt x="1688" y="352"/>
                  </a:lnTo>
                  <a:lnTo>
                    <a:pt x="1153" y="452"/>
                  </a:lnTo>
                  <a:lnTo>
                    <a:pt x="1320" y="1287"/>
                  </a:lnTo>
                  <a:lnTo>
                    <a:pt x="736" y="1421"/>
                  </a:lnTo>
                  <a:lnTo>
                    <a:pt x="552" y="452"/>
                  </a:lnTo>
                  <a:lnTo>
                    <a:pt x="0" y="552"/>
                  </a:lnTo>
                  <a:lnTo>
                    <a:pt x="301" y="2006"/>
                  </a:lnTo>
                  <a:lnTo>
                    <a:pt x="3075" y="1438"/>
                  </a:lnTo>
                  <a:lnTo>
                    <a:pt x="2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6" name="Google Shape;446;p30"/>
            <p:cNvSpPr/>
            <p:nvPr/>
          </p:nvSpPr>
          <p:spPr>
            <a:xfrm>
              <a:off x="3736900" y="3456700"/>
              <a:ext cx="76025" cy="52650"/>
            </a:xfrm>
            <a:custGeom>
              <a:avLst/>
              <a:gdLst/>
              <a:ahLst/>
              <a:cxnLst/>
              <a:rect l="l" t="t" r="r" b="b"/>
              <a:pathLst>
                <a:path w="3041" h="2106" extrusionOk="0">
                  <a:moveTo>
                    <a:pt x="2807" y="0"/>
                  </a:moveTo>
                  <a:lnTo>
                    <a:pt x="0" y="351"/>
                  </a:lnTo>
                  <a:lnTo>
                    <a:pt x="67" y="853"/>
                  </a:lnTo>
                  <a:lnTo>
                    <a:pt x="1738" y="635"/>
                  </a:lnTo>
                  <a:lnTo>
                    <a:pt x="1738" y="635"/>
                  </a:lnTo>
                  <a:lnTo>
                    <a:pt x="167" y="1688"/>
                  </a:lnTo>
                  <a:lnTo>
                    <a:pt x="234" y="2106"/>
                  </a:lnTo>
                  <a:lnTo>
                    <a:pt x="3041" y="1755"/>
                  </a:lnTo>
                  <a:lnTo>
                    <a:pt x="2974" y="1254"/>
                  </a:lnTo>
                  <a:lnTo>
                    <a:pt x="1303" y="1454"/>
                  </a:lnTo>
                  <a:lnTo>
                    <a:pt x="2874" y="418"/>
                  </a:lnTo>
                  <a:lnTo>
                    <a:pt x="28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7" name="Google Shape;447;p30"/>
            <p:cNvSpPr/>
            <p:nvPr/>
          </p:nvSpPr>
          <p:spPr>
            <a:xfrm>
              <a:off x="3734375" y="3410750"/>
              <a:ext cx="71450" cy="42200"/>
            </a:xfrm>
            <a:custGeom>
              <a:avLst/>
              <a:gdLst/>
              <a:ahLst/>
              <a:cxnLst/>
              <a:rect l="l" t="t" r="r" b="b"/>
              <a:pathLst>
                <a:path w="2858" h="1688" extrusionOk="0">
                  <a:moveTo>
                    <a:pt x="552" y="0"/>
                  </a:moveTo>
                  <a:lnTo>
                    <a:pt x="1" y="17"/>
                  </a:lnTo>
                  <a:lnTo>
                    <a:pt x="84" y="1688"/>
                  </a:lnTo>
                  <a:lnTo>
                    <a:pt x="636" y="1671"/>
                  </a:lnTo>
                  <a:lnTo>
                    <a:pt x="586" y="1086"/>
                  </a:lnTo>
                  <a:lnTo>
                    <a:pt x="2858" y="953"/>
                  </a:lnTo>
                  <a:lnTo>
                    <a:pt x="2858" y="452"/>
                  </a:lnTo>
                  <a:lnTo>
                    <a:pt x="586" y="585"/>
                  </a:lnTo>
                  <a:lnTo>
                    <a:pt x="5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8" name="Google Shape;448;p30"/>
            <p:cNvSpPr/>
            <p:nvPr/>
          </p:nvSpPr>
          <p:spPr>
            <a:xfrm>
              <a:off x="3733550" y="3325525"/>
              <a:ext cx="72275" cy="54325"/>
            </a:xfrm>
            <a:custGeom>
              <a:avLst/>
              <a:gdLst/>
              <a:ahLst/>
              <a:cxnLst/>
              <a:rect l="l" t="t" r="r" b="b"/>
              <a:pathLst>
                <a:path w="2891" h="2173" extrusionOk="0">
                  <a:moveTo>
                    <a:pt x="84" y="1"/>
                  </a:moveTo>
                  <a:lnTo>
                    <a:pt x="50" y="485"/>
                  </a:lnTo>
                  <a:lnTo>
                    <a:pt x="1604" y="1087"/>
                  </a:lnTo>
                  <a:lnTo>
                    <a:pt x="17" y="1538"/>
                  </a:lnTo>
                  <a:lnTo>
                    <a:pt x="0" y="2023"/>
                  </a:lnTo>
                  <a:lnTo>
                    <a:pt x="2807" y="2173"/>
                  </a:lnTo>
                  <a:lnTo>
                    <a:pt x="2841" y="1688"/>
                  </a:lnTo>
                  <a:lnTo>
                    <a:pt x="1203" y="1605"/>
                  </a:lnTo>
                  <a:lnTo>
                    <a:pt x="2356" y="1271"/>
                  </a:lnTo>
                  <a:lnTo>
                    <a:pt x="2373" y="1003"/>
                  </a:lnTo>
                  <a:lnTo>
                    <a:pt x="1253" y="569"/>
                  </a:lnTo>
                  <a:lnTo>
                    <a:pt x="2874" y="653"/>
                  </a:lnTo>
                  <a:lnTo>
                    <a:pt x="2891" y="151"/>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49" name="Google Shape;449;p30"/>
            <p:cNvSpPr/>
            <p:nvPr/>
          </p:nvSpPr>
          <p:spPr>
            <a:xfrm>
              <a:off x="3737725" y="3272900"/>
              <a:ext cx="74375" cy="45150"/>
            </a:xfrm>
            <a:custGeom>
              <a:avLst/>
              <a:gdLst/>
              <a:ahLst/>
              <a:cxnLst/>
              <a:rect l="l" t="t" r="r" b="b"/>
              <a:pathLst>
                <a:path w="2975" h="1806" extrusionOk="0">
                  <a:moveTo>
                    <a:pt x="184" y="1"/>
                  </a:moveTo>
                  <a:lnTo>
                    <a:pt x="0" y="1454"/>
                  </a:lnTo>
                  <a:lnTo>
                    <a:pt x="2791" y="1805"/>
                  </a:lnTo>
                  <a:lnTo>
                    <a:pt x="2975" y="352"/>
                  </a:lnTo>
                  <a:lnTo>
                    <a:pt x="2440" y="285"/>
                  </a:lnTo>
                  <a:lnTo>
                    <a:pt x="2306" y="1254"/>
                  </a:lnTo>
                  <a:lnTo>
                    <a:pt x="1721" y="1170"/>
                  </a:lnTo>
                  <a:lnTo>
                    <a:pt x="1838" y="301"/>
                  </a:lnTo>
                  <a:lnTo>
                    <a:pt x="1287" y="251"/>
                  </a:lnTo>
                  <a:lnTo>
                    <a:pt x="1187" y="1103"/>
                  </a:lnTo>
                  <a:lnTo>
                    <a:pt x="602" y="1020"/>
                  </a:lnTo>
                  <a:lnTo>
                    <a:pt x="719" y="51"/>
                  </a:lnTo>
                  <a:lnTo>
                    <a:pt x="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0" name="Google Shape;450;p30"/>
            <p:cNvSpPr/>
            <p:nvPr/>
          </p:nvSpPr>
          <p:spPr>
            <a:xfrm>
              <a:off x="3744400" y="3223625"/>
              <a:ext cx="76900" cy="49725"/>
            </a:xfrm>
            <a:custGeom>
              <a:avLst/>
              <a:gdLst/>
              <a:ahLst/>
              <a:cxnLst/>
              <a:rect l="l" t="t" r="r" b="b"/>
              <a:pathLst>
                <a:path w="3076" h="1989" extrusionOk="0">
                  <a:moveTo>
                    <a:pt x="268" y="0"/>
                  </a:moveTo>
                  <a:lnTo>
                    <a:pt x="1" y="1437"/>
                  </a:lnTo>
                  <a:lnTo>
                    <a:pt x="2774" y="1988"/>
                  </a:lnTo>
                  <a:lnTo>
                    <a:pt x="3075" y="518"/>
                  </a:lnTo>
                  <a:lnTo>
                    <a:pt x="2524" y="418"/>
                  </a:lnTo>
                  <a:lnTo>
                    <a:pt x="2340" y="1387"/>
                  </a:lnTo>
                  <a:lnTo>
                    <a:pt x="1755" y="1270"/>
                  </a:lnTo>
                  <a:lnTo>
                    <a:pt x="1922" y="434"/>
                  </a:lnTo>
                  <a:lnTo>
                    <a:pt x="1371" y="334"/>
                  </a:lnTo>
                  <a:lnTo>
                    <a:pt x="1204" y="1170"/>
                  </a:lnTo>
                  <a:lnTo>
                    <a:pt x="619" y="1069"/>
                  </a:lnTo>
                  <a:lnTo>
                    <a:pt x="819" y="10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1" name="Google Shape;451;p30"/>
            <p:cNvSpPr/>
            <p:nvPr/>
          </p:nvSpPr>
          <p:spPr>
            <a:xfrm>
              <a:off x="3753600" y="3173900"/>
              <a:ext cx="75200" cy="43900"/>
            </a:xfrm>
            <a:custGeom>
              <a:avLst/>
              <a:gdLst/>
              <a:ahLst/>
              <a:cxnLst/>
              <a:rect l="l" t="t" r="r" b="b"/>
              <a:pathLst>
                <a:path w="3008" h="1756" extrusionOk="0">
                  <a:moveTo>
                    <a:pt x="418" y="1"/>
                  </a:moveTo>
                  <a:lnTo>
                    <a:pt x="0" y="1621"/>
                  </a:lnTo>
                  <a:lnTo>
                    <a:pt x="535" y="1755"/>
                  </a:lnTo>
                  <a:lnTo>
                    <a:pt x="669" y="1204"/>
                  </a:lnTo>
                  <a:lnTo>
                    <a:pt x="2891" y="1755"/>
                  </a:lnTo>
                  <a:lnTo>
                    <a:pt x="3008" y="1287"/>
                  </a:lnTo>
                  <a:lnTo>
                    <a:pt x="802" y="719"/>
                  </a:lnTo>
                  <a:lnTo>
                    <a:pt x="953" y="151"/>
                  </a:lnTo>
                  <a:lnTo>
                    <a:pt x="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2" name="Google Shape;452;p30"/>
            <p:cNvSpPr/>
            <p:nvPr/>
          </p:nvSpPr>
          <p:spPr>
            <a:xfrm>
              <a:off x="3767800" y="3150525"/>
              <a:ext cx="71025" cy="33000"/>
            </a:xfrm>
            <a:custGeom>
              <a:avLst/>
              <a:gdLst/>
              <a:ahLst/>
              <a:cxnLst/>
              <a:rect l="l" t="t" r="r" b="b"/>
              <a:pathLst>
                <a:path w="2841" h="1320" extrusionOk="0">
                  <a:moveTo>
                    <a:pt x="151" y="0"/>
                  </a:moveTo>
                  <a:lnTo>
                    <a:pt x="0" y="485"/>
                  </a:lnTo>
                  <a:lnTo>
                    <a:pt x="2691" y="1320"/>
                  </a:lnTo>
                  <a:lnTo>
                    <a:pt x="2841" y="835"/>
                  </a:lnTo>
                  <a:lnTo>
                    <a:pt x="1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3" name="Google Shape;453;p30"/>
            <p:cNvSpPr/>
            <p:nvPr/>
          </p:nvSpPr>
          <p:spPr>
            <a:xfrm>
              <a:off x="3775725" y="3095800"/>
              <a:ext cx="81500" cy="65600"/>
            </a:xfrm>
            <a:custGeom>
              <a:avLst/>
              <a:gdLst/>
              <a:ahLst/>
              <a:cxnLst/>
              <a:rect l="l" t="t" r="r" b="b"/>
              <a:pathLst>
                <a:path w="3260" h="2624" extrusionOk="0">
                  <a:moveTo>
                    <a:pt x="602" y="0"/>
                  </a:moveTo>
                  <a:lnTo>
                    <a:pt x="435" y="451"/>
                  </a:lnTo>
                  <a:lnTo>
                    <a:pt x="2023" y="1036"/>
                  </a:lnTo>
                  <a:lnTo>
                    <a:pt x="151" y="1253"/>
                  </a:lnTo>
                  <a:lnTo>
                    <a:pt x="1" y="1654"/>
                  </a:lnTo>
                  <a:lnTo>
                    <a:pt x="2658" y="2623"/>
                  </a:lnTo>
                  <a:lnTo>
                    <a:pt x="2825" y="2172"/>
                  </a:lnTo>
                  <a:lnTo>
                    <a:pt x="1237" y="1588"/>
                  </a:lnTo>
                  <a:lnTo>
                    <a:pt x="3109" y="1370"/>
                  </a:lnTo>
                  <a:lnTo>
                    <a:pt x="3259" y="986"/>
                  </a:lnTo>
                  <a:lnTo>
                    <a:pt x="6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4" name="Google Shape;454;p30"/>
            <p:cNvSpPr/>
            <p:nvPr/>
          </p:nvSpPr>
          <p:spPr>
            <a:xfrm>
              <a:off x="3802475" y="3044425"/>
              <a:ext cx="73525" cy="58300"/>
            </a:xfrm>
            <a:custGeom>
              <a:avLst/>
              <a:gdLst/>
              <a:ahLst/>
              <a:cxnLst/>
              <a:rect l="l" t="t" r="r" b="b"/>
              <a:pathLst>
                <a:path w="2941" h="2332" extrusionOk="0">
                  <a:moveTo>
                    <a:pt x="518" y="0"/>
                  </a:moveTo>
                  <a:cubicBezTo>
                    <a:pt x="435" y="67"/>
                    <a:pt x="368" y="134"/>
                    <a:pt x="301" y="217"/>
                  </a:cubicBezTo>
                  <a:cubicBezTo>
                    <a:pt x="251" y="301"/>
                    <a:pt x="184" y="401"/>
                    <a:pt x="134" y="501"/>
                  </a:cubicBezTo>
                  <a:cubicBezTo>
                    <a:pt x="0" y="819"/>
                    <a:pt x="0" y="1120"/>
                    <a:pt x="167" y="1404"/>
                  </a:cubicBezTo>
                  <a:cubicBezTo>
                    <a:pt x="334" y="1704"/>
                    <a:pt x="618" y="1922"/>
                    <a:pt x="1053" y="2122"/>
                  </a:cubicBezTo>
                  <a:cubicBezTo>
                    <a:pt x="1364" y="2259"/>
                    <a:pt x="1630" y="2331"/>
                    <a:pt x="1876" y="2331"/>
                  </a:cubicBezTo>
                  <a:cubicBezTo>
                    <a:pt x="1960" y="2331"/>
                    <a:pt x="2042" y="2323"/>
                    <a:pt x="2122" y="2306"/>
                  </a:cubicBezTo>
                  <a:cubicBezTo>
                    <a:pt x="2440" y="2239"/>
                    <a:pt x="2640" y="2055"/>
                    <a:pt x="2791" y="1738"/>
                  </a:cubicBezTo>
                  <a:cubicBezTo>
                    <a:pt x="2874" y="1571"/>
                    <a:pt x="2924" y="1420"/>
                    <a:pt x="2941" y="1253"/>
                  </a:cubicBezTo>
                  <a:cubicBezTo>
                    <a:pt x="2941" y="1136"/>
                    <a:pt x="2924" y="1003"/>
                    <a:pt x="2891" y="919"/>
                  </a:cubicBezTo>
                  <a:lnTo>
                    <a:pt x="1621" y="368"/>
                  </a:lnTo>
                  <a:lnTo>
                    <a:pt x="1270" y="1136"/>
                  </a:lnTo>
                  <a:lnTo>
                    <a:pt x="1671" y="1320"/>
                  </a:lnTo>
                  <a:lnTo>
                    <a:pt x="1838" y="919"/>
                  </a:lnTo>
                  <a:lnTo>
                    <a:pt x="2306" y="1153"/>
                  </a:lnTo>
                  <a:cubicBezTo>
                    <a:pt x="2339" y="1253"/>
                    <a:pt x="2289" y="1387"/>
                    <a:pt x="2256" y="1487"/>
                  </a:cubicBezTo>
                  <a:cubicBezTo>
                    <a:pt x="2156" y="1654"/>
                    <a:pt x="2055" y="1754"/>
                    <a:pt x="1888" y="1788"/>
                  </a:cubicBezTo>
                  <a:cubicBezTo>
                    <a:pt x="1867" y="1790"/>
                    <a:pt x="1845" y="1791"/>
                    <a:pt x="1823" y="1791"/>
                  </a:cubicBezTo>
                  <a:cubicBezTo>
                    <a:pt x="1669" y="1791"/>
                    <a:pt x="1489" y="1742"/>
                    <a:pt x="1270" y="1654"/>
                  </a:cubicBezTo>
                  <a:cubicBezTo>
                    <a:pt x="969" y="1537"/>
                    <a:pt x="786" y="1387"/>
                    <a:pt x="702" y="1236"/>
                  </a:cubicBezTo>
                  <a:cubicBezTo>
                    <a:pt x="618" y="1086"/>
                    <a:pt x="618" y="902"/>
                    <a:pt x="702" y="719"/>
                  </a:cubicBezTo>
                  <a:cubicBezTo>
                    <a:pt x="752" y="635"/>
                    <a:pt x="786" y="551"/>
                    <a:pt x="852" y="468"/>
                  </a:cubicBezTo>
                  <a:cubicBezTo>
                    <a:pt x="903" y="384"/>
                    <a:pt x="969" y="318"/>
                    <a:pt x="1053" y="251"/>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5" name="Google Shape;455;p30"/>
            <p:cNvSpPr/>
            <p:nvPr/>
          </p:nvSpPr>
          <p:spPr>
            <a:xfrm>
              <a:off x="3830450" y="2980700"/>
              <a:ext cx="67275" cy="63750"/>
            </a:xfrm>
            <a:custGeom>
              <a:avLst/>
              <a:gdLst/>
              <a:ahLst/>
              <a:cxnLst/>
              <a:rect l="l" t="t" r="r" b="b"/>
              <a:pathLst>
                <a:path w="2691" h="2550" extrusionOk="0">
                  <a:moveTo>
                    <a:pt x="1087" y="527"/>
                  </a:moveTo>
                  <a:cubicBezTo>
                    <a:pt x="1187" y="527"/>
                    <a:pt x="1304" y="561"/>
                    <a:pt x="1421" y="628"/>
                  </a:cubicBezTo>
                  <a:cubicBezTo>
                    <a:pt x="1555" y="694"/>
                    <a:pt x="1638" y="778"/>
                    <a:pt x="1672" y="862"/>
                  </a:cubicBezTo>
                  <a:cubicBezTo>
                    <a:pt x="1738" y="945"/>
                    <a:pt x="1722" y="1045"/>
                    <a:pt x="1672" y="1129"/>
                  </a:cubicBezTo>
                  <a:lnTo>
                    <a:pt x="1504" y="1446"/>
                  </a:lnTo>
                  <a:lnTo>
                    <a:pt x="686" y="1012"/>
                  </a:lnTo>
                  <a:lnTo>
                    <a:pt x="886" y="678"/>
                  </a:lnTo>
                  <a:cubicBezTo>
                    <a:pt x="920" y="561"/>
                    <a:pt x="987" y="527"/>
                    <a:pt x="1087" y="527"/>
                  </a:cubicBezTo>
                  <a:close/>
                  <a:moveTo>
                    <a:pt x="1056" y="1"/>
                  </a:moveTo>
                  <a:cubicBezTo>
                    <a:pt x="964" y="1"/>
                    <a:pt x="877" y="22"/>
                    <a:pt x="803" y="43"/>
                  </a:cubicBezTo>
                  <a:cubicBezTo>
                    <a:pt x="669" y="93"/>
                    <a:pt x="569" y="176"/>
                    <a:pt x="485" y="327"/>
                  </a:cubicBezTo>
                  <a:lnTo>
                    <a:pt x="1" y="1179"/>
                  </a:lnTo>
                  <a:lnTo>
                    <a:pt x="2474" y="2549"/>
                  </a:lnTo>
                  <a:lnTo>
                    <a:pt x="2691" y="2131"/>
                  </a:lnTo>
                  <a:lnTo>
                    <a:pt x="1956" y="1730"/>
                  </a:lnTo>
                  <a:lnTo>
                    <a:pt x="2190" y="1313"/>
                  </a:lnTo>
                  <a:cubicBezTo>
                    <a:pt x="2273" y="1196"/>
                    <a:pt x="2290" y="1045"/>
                    <a:pt x="2273" y="928"/>
                  </a:cubicBezTo>
                  <a:cubicBezTo>
                    <a:pt x="2256" y="795"/>
                    <a:pt x="2190" y="678"/>
                    <a:pt x="2089" y="544"/>
                  </a:cubicBezTo>
                  <a:cubicBezTo>
                    <a:pt x="2006" y="427"/>
                    <a:pt x="1855" y="310"/>
                    <a:pt x="1688" y="210"/>
                  </a:cubicBezTo>
                  <a:cubicBezTo>
                    <a:pt x="1521" y="110"/>
                    <a:pt x="1371" y="43"/>
                    <a:pt x="1220" y="26"/>
                  </a:cubicBezTo>
                  <a:cubicBezTo>
                    <a:pt x="1165" y="8"/>
                    <a:pt x="111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6" name="Google Shape;456;p30"/>
            <p:cNvSpPr/>
            <p:nvPr/>
          </p:nvSpPr>
          <p:spPr>
            <a:xfrm>
              <a:off x="3857200" y="2935400"/>
              <a:ext cx="82300" cy="66425"/>
            </a:xfrm>
            <a:custGeom>
              <a:avLst/>
              <a:gdLst/>
              <a:ahLst/>
              <a:cxnLst/>
              <a:rect l="l" t="t" r="r" b="b"/>
              <a:pathLst>
                <a:path w="3292" h="2657" extrusionOk="0">
                  <a:moveTo>
                    <a:pt x="1135" y="558"/>
                  </a:moveTo>
                  <a:cubicBezTo>
                    <a:pt x="1221" y="558"/>
                    <a:pt x="1323" y="595"/>
                    <a:pt x="1437" y="668"/>
                  </a:cubicBezTo>
                  <a:cubicBezTo>
                    <a:pt x="1571" y="735"/>
                    <a:pt x="1654" y="819"/>
                    <a:pt x="1671" y="902"/>
                  </a:cubicBezTo>
                  <a:cubicBezTo>
                    <a:pt x="1688" y="986"/>
                    <a:pt x="1671" y="1069"/>
                    <a:pt x="1621" y="1153"/>
                  </a:cubicBezTo>
                  <a:lnTo>
                    <a:pt x="1437" y="1470"/>
                  </a:lnTo>
                  <a:lnTo>
                    <a:pt x="702" y="1019"/>
                  </a:lnTo>
                  <a:lnTo>
                    <a:pt x="919" y="685"/>
                  </a:lnTo>
                  <a:cubicBezTo>
                    <a:pt x="970" y="599"/>
                    <a:pt x="1044" y="558"/>
                    <a:pt x="1135" y="558"/>
                  </a:cubicBezTo>
                  <a:close/>
                  <a:moveTo>
                    <a:pt x="1036" y="0"/>
                  </a:moveTo>
                  <a:cubicBezTo>
                    <a:pt x="836" y="0"/>
                    <a:pt x="668" y="100"/>
                    <a:pt x="535" y="301"/>
                  </a:cubicBezTo>
                  <a:lnTo>
                    <a:pt x="0" y="1136"/>
                  </a:lnTo>
                  <a:lnTo>
                    <a:pt x="2373" y="2657"/>
                  </a:lnTo>
                  <a:lnTo>
                    <a:pt x="2673" y="2189"/>
                  </a:lnTo>
                  <a:lnTo>
                    <a:pt x="1922" y="1721"/>
                  </a:lnTo>
                  <a:lnTo>
                    <a:pt x="2039" y="1521"/>
                  </a:lnTo>
                  <a:cubicBezTo>
                    <a:pt x="2089" y="1487"/>
                    <a:pt x="2105" y="1437"/>
                    <a:pt x="2155" y="1437"/>
                  </a:cubicBezTo>
                  <a:cubicBezTo>
                    <a:pt x="2189" y="1437"/>
                    <a:pt x="2239" y="1437"/>
                    <a:pt x="2289" y="1470"/>
                  </a:cubicBezTo>
                  <a:lnTo>
                    <a:pt x="3024" y="1671"/>
                  </a:lnTo>
                  <a:lnTo>
                    <a:pt x="3292" y="1237"/>
                  </a:lnTo>
                  <a:lnTo>
                    <a:pt x="2523" y="1019"/>
                  </a:lnTo>
                  <a:cubicBezTo>
                    <a:pt x="2456" y="1003"/>
                    <a:pt x="2406" y="986"/>
                    <a:pt x="2356" y="986"/>
                  </a:cubicBezTo>
                  <a:lnTo>
                    <a:pt x="2239" y="986"/>
                  </a:lnTo>
                  <a:cubicBezTo>
                    <a:pt x="2239" y="852"/>
                    <a:pt x="2189" y="719"/>
                    <a:pt x="2105" y="585"/>
                  </a:cubicBezTo>
                  <a:cubicBezTo>
                    <a:pt x="2022" y="468"/>
                    <a:pt x="1905" y="334"/>
                    <a:pt x="1738" y="234"/>
                  </a:cubicBezTo>
                  <a:cubicBezTo>
                    <a:pt x="1487" y="84"/>
                    <a:pt x="1253" y="0"/>
                    <a:pt x="1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7" name="Google Shape;457;p30"/>
            <p:cNvSpPr/>
            <p:nvPr/>
          </p:nvSpPr>
          <p:spPr>
            <a:xfrm>
              <a:off x="3886850" y="2887775"/>
              <a:ext cx="78975" cy="70625"/>
            </a:xfrm>
            <a:custGeom>
              <a:avLst/>
              <a:gdLst/>
              <a:ahLst/>
              <a:cxnLst/>
              <a:rect l="l" t="t" r="r" b="b"/>
              <a:pathLst>
                <a:path w="3159" h="2825" extrusionOk="0">
                  <a:moveTo>
                    <a:pt x="853" y="0"/>
                  </a:moveTo>
                  <a:lnTo>
                    <a:pt x="0" y="1203"/>
                  </a:lnTo>
                  <a:lnTo>
                    <a:pt x="2306" y="2824"/>
                  </a:lnTo>
                  <a:lnTo>
                    <a:pt x="3158" y="1621"/>
                  </a:lnTo>
                  <a:lnTo>
                    <a:pt x="2724" y="1304"/>
                  </a:lnTo>
                  <a:lnTo>
                    <a:pt x="2156" y="2089"/>
                  </a:lnTo>
                  <a:lnTo>
                    <a:pt x="1671" y="1755"/>
                  </a:lnTo>
                  <a:lnTo>
                    <a:pt x="2172" y="1070"/>
                  </a:lnTo>
                  <a:lnTo>
                    <a:pt x="1705" y="752"/>
                  </a:lnTo>
                  <a:lnTo>
                    <a:pt x="1203" y="1454"/>
                  </a:lnTo>
                  <a:lnTo>
                    <a:pt x="736" y="1120"/>
                  </a:lnTo>
                  <a:lnTo>
                    <a:pt x="1304" y="318"/>
                  </a:ln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8" name="Google Shape;458;p30"/>
            <p:cNvSpPr/>
            <p:nvPr/>
          </p:nvSpPr>
          <p:spPr>
            <a:xfrm>
              <a:off x="3920275" y="2853100"/>
              <a:ext cx="68525" cy="67700"/>
            </a:xfrm>
            <a:custGeom>
              <a:avLst/>
              <a:gdLst/>
              <a:ahLst/>
              <a:cxnLst/>
              <a:rect l="l" t="t" r="r" b="b"/>
              <a:pathLst>
                <a:path w="2741" h="2708" extrusionOk="0">
                  <a:moveTo>
                    <a:pt x="685" y="1"/>
                  </a:moveTo>
                  <a:cubicBezTo>
                    <a:pt x="635" y="17"/>
                    <a:pt x="551" y="84"/>
                    <a:pt x="468" y="134"/>
                  </a:cubicBezTo>
                  <a:cubicBezTo>
                    <a:pt x="384" y="218"/>
                    <a:pt x="301" y="301"/>
                    <a:pt x="234" y="385"/>
                  </a:cubicBezTo>
                  <a:cubicBezTo>
                    <a:pt x="67" y="602"/>
                    <a:pt x="0" y="803"/>
                    <a:pt x="17" y="1003"/>
                  </a:cubicBezTo>
                  <a:cubicBezTo>
                    <a:pt x="50" y="1187"/>
                    <a:pt x="167" y="1371"/>
                    <a:pt x="384" y="1538"/>
                  </a:cubicBezTo>
                  <a:cubicBezTo>
                    <a:pt x="501" y="1621"/>
                    <a:pt x="602" y="1688"/>
                    <a:pt x="719" y="1722"/>
                  </a:cubicBezTo>
                  <a:cubicBezTo>
                    <a:pt x="782" y="1753"/>
                    <a:pt x="846" y="1765"/>
                    <a:pt x="909" y="1765"/>
                  </a:cubicBezTo>
                  <a:cubicBezTo>
                    <a:pt x="946" y="1765"/>
                    <a:pt x="983" y="1761"/>
                    <a:pt x="1019" y="1755"/>
                  </a:cubicBezTo>
                  <a:cubicBezTo>
                    <a:pt x="1136" y="1755"/>
                    <a:pt x="1253" y="1688"/>
                    <a:pt x="1387" y="1621"/>
                  </a:cubicBezTo>
                  <a:cubicBezTo>
                    <a:pt x="1504" y="1554"/>
                    <a:pt x="1571" y="1504"/>
                    <a:pt x="1654" y="1471"/>
                  </a:cubicBezTo>
                  <a:cubicBezTo>
                    <a:pt x="1738" y="1454"/>
                    <a:pt x="1771" y="1437"/>
                    <a:pt x="1838" y="1437"/>
                  </a:cubicBezTo>
                  <a:cubicBezTo>
                    <a:pt x="1905" y="1454"/>
                    <a:pt x="1938" y="1471"/>
                    <a:pt x="2005" y="1521"/>
                  </a:cubicBezTo>
                  <a:cubicBezTo>
                    <a:pt x="2089" y="1605"/>
                    <a:pt x="2139" y="1671"/>
                    <a:pt x="2105" y="1722"/>
                  </a:cubicBezTo>
                  <a:cubicBezTo>
                    <a:pt x="2105" y="1788"/>
                    <a:pt x="2072" y="1872"/>
                    <a:pt x="1988" y="1972"/>
                  </a:cubicBezTo>
                  <a:cubicBezTo>
                    <a:pt x="1922" y="2039"/>
                    <a:pt x="1855" y="2123"/>
                    <a:pt x="1754" y="2189"/>
                  </a:cubicBezTo>
                  <a:cubicBezTo>
                    <a:pt x="1654" y="2256"/>
                    <a:pt x="1571" y="2290"/>
                    <a:pt x="1470" y="2340"/>
                  </a:cubicBezTo>
                  <a:lnTo>
                    <a:pt x="1938" y="2707"/>
                  </a:lnTo>
                  <a:cubicBezTo>
                    <a:pt x="2022" y="2674"/>
                    <a:pt x="2139" y="2607"/>
                    <a:pt x="2222" y="2540"/>
                  </a:cubicBezTo>
                  <a:cubicBezTo>
                    <a:pt x="2306" y="2457"/>
                    <a:pt x="2389" y="2373"/>
                    <a:pt x="2473" y="2273"/>
                  </a:cubicBezTo>
                  <a:cubicBezTo>
                    <a:pt x="2640" y="2039"/>
                    <a:pt x="2740" y="1855"/>
                    <a:pt x="2690" y="1638"/>
                  </a:cubicBezTo>
                  <a:cubicBezTo>
                    <a:pt x="2657" y="1437"/>
                    <a:pt x="2523" y="1254"/>
                    <a:pt x="2339" y="1103"/>
                  </a:cubicBezTo>
                  <a:cubicBezTo>
                    <a:pt x="2222" y="1020"/>
                    <a:pt x="2139" y="953"/>
                    <a:pt x="2005" y="920"/>
                  </a:cubicBezTo>
                  <a:cubicBezTo>
                    <a:pt x="1917" y="882"/>
                    <a:pt x="1830" y="863"/>
                    <a:pt x="1742" y="863"/>
                  </a:cubicBezTo>
                  <a:cubicBezTo>
                    <a:pt x="1713" y="863"/>
                    <a:pt x="1683" y="865"/>
                    <a:pt x="1654" y="869"/>
                  </a:cubicBezTo>
                  <a:cubicBezTo>
                    <a:pt x="1554" y="886"/>
                    <a:pt x="1404" y="953"/>
                    <a:pt x="1253" y="1036"/>
                  </a:cubicBezTo>
                  <a:cubicBezTo>
                    <a:pt x="1170" y="1103"/>
                    <a:pt x="1086" y="1137"/>
                    <a:pt x="1019" y="1170"/>
                  </a:cubicBezTo>
                  <a:cubicBezTo>
                    <a:pt x="969" y="1204"/>
                    <a:pt x="902" y="1204"/>
                    <a:pt x="852" y="1204"/>
                  </a:cubicBezTo>
                  <a:cubicBezTo>
                    <a:pt x="819" y="1204"/>
                    <a:pt x="752" y="1187"/>
                    <a:pt x="719" y="1137"/>
                  </a:cubicBezTo>
                  <a:cubicBezTo>
                    <a:pt x="635" y="1087"/>
                    <a:pt x="585" y="1003"/>
                    <a:pt x="602" y="936"/>
                  </a:cubicBezTo>
                  <a:cubicBezTo>
                    <a:pt x="635" y="869"/>
                    <a:pt x="668" y="786"/>
                    <a:pt x="735" y="702"/>
                  </a:cubicBezTo>
                  <a:cubicBezTo>
                    <a:pt x="769" y="635"/>
                    <a:pt x="835" y="585"/>
                    <a:pt x="919" y="519"/>
                  </a:cubicBezTo>
                  <a:cubicBezTo>
                    <a:pt x="1003" y="452"/>
                    <a:pt x="1086" y="418"/>
                    <a:pt x="1170" y="368"/>
                  </a:cubicBezTo>
                  <a:lnTo>
                    <a:pt x="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59" name="Google Shape;459;p30"/>
            <p:cNvSpPr/>
            <p:nvPr/>
          </p:nvSpPr>
          <p:spPr>
            <a:xfrm>
              <a:off x="3946575" y="2812175"/>
              <a:ext cx="77300" cy="73525"/>
            </a:xfrm>
            <a:custGeom>
              <a:avLst/>
              <a:gdLst/>
              <a:ahLst/>
              <a:cxnLst/>
              <a:rect l="l" t="t" r="r" b="b"/>
              <a:pathLst>
                <a:path w="3092" h="2941" extrusionOk="0">
                  <a:moveTo>
                    <a:pt x="953" y="0"/>
                  </a:moveTo>
                  <a:lnTo>
                    <a:pt x="1" y="1103"/>
                  </a:lnTo>
                  <a:lnTo>
                    <a:pt x="2123" y="2941"/>
                  </a:lnTo>
                  <a:lnTo>
                    <a:pt x="3092" y="1838"/>
                  </a:lnTo>
                  <a:lnTo>
                    <a:pt x="2674" y="1487"/>
                  </a:lnTo>
                  <a:lnTo>
                    <a:pt x="2039" y="2206"/>
                  </a:lnTo>
                  <a:lnTo>
                    <a:pt x="1605" y="1838"/>
                  </a:lnTo>
                  <a:lnTo>
                    <a:pt x="2173" y="1186"/>
                  </a:lnTo>
                  <a:lnTo>
                    <a:pt x="1755" y="836"/>
                  </a:lnTo>
                  <a:lnTo>
                    <a:pt x="1187" y="1487"/>
                  </a:lnTo>
                  <a:lnTo>
                    <a:pt x="753" y="1086"/>
                  </a:lnTo>
                  <a:lnTo>
                    <a:pt x="1371" y="351"/>
                  </a:lnTo>
                  <a:lnTo>
                    <a:pt x="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0" name="Google Shape;460;p30"/>
            <p:cNvSpPr/>
            <p:nvPr/>
          </p:nvSpPr>
          <p:spPr>
            <a:xfrm>
              <a:off x="3978325" y="2770400"/>
              <a:ext cx="81475" cy="81050"/>
            </a:xfrm>
            <a:custGeom>
              <a:avLst/>
              <a:gdLst/>
              <a:ahLst/>
              <a:cxnLst/>
              <a:rect l="l" t="t" r="r" b="b"/>
              <a:pathLst>
                <a:path w="3259" h="3242" extrusionOk="0">
                  <a:moveTo>
                    <a:pt x="1204" y="0"/>
                  </a:moveTo>
                  <a:lnTo>
                    <a:pt x="869" y="351"/>
                  </a:lnTo>
                  <a:lnTo>
                    <a:pt x="2106" y="1521"/>
                  </a:lnTo>
                  <a:lnTo>
                    <a:pt x="2106" y="1521"/>
                  </a:lnTo>
                  <a:lnTo>
                    <a:pt x="285" y="986"/>
                  </a:lnTo>
                  <a:lnTo>
                    <a:pt x="1" y="1304"/>
                  </a:lnTo>
                  <a:lnTo>
                    <a:pt x="2039" y="3242"/>
                  </a:lnTo>
                  <a:lnTo>
                    <a:pt x="2407" y="2857"/>
                  </a:lnTo>
                  <a:lnTo>
                    <a:pt x="1170" y="1721"/>
                  </a:lnTo>
                  <a:lnTo>
                    <a:pt x="2958" y="2256"/>
                  </a:lnTo>
                  <a:lnTo>
                    <a:pt x="3259" y="1938"/>
                  </a:lnTo>
                  <a:lnTo>
                    <a:pt x="1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1" name="Google Shape;461;p30"/>
            <p:cNvSpPr/>
            <p:nvPr/>
          </p:nvSpPr>
          <p:spPr>
            <a:xfrm>
              <a:off x="4016350" y="2733225"/>
              <a:ext cx="68525" cy="70200"/>
            </a:xfrm>
            <a:custGeom>
              <a:avLst/>
              <a:gdLst/>
              <a:ahLst/>
              <a:cxnLst/>
              <a:rect l="l" t="t" r="r" b="b"/>
              <a:pathLst>
                <a:path w="2741" h="2808" extrusionOk="0">
                  <a:moveTo>
                    <a:pt x="1186" y="0"/>
                  </a:moveTo>
                  <a:lnTo>
                    <a:pt x="0" y="1153"/>
                  </a:lnTo>
                  <a:lnTo>
                    <a:pt x="384" y="1554"/>
                  </a:lnTo>
                  <a:lnTo>
                    <a:pt x="802" y="1153"/>
                  </a:lnTo>
                  <a:lnTo>
                    <a:pt x="2389" y="2807"/>
                  </a:lnTo>
                  <a:lnTo>
                    <a:pt x="2740" y="2456"/>
                  </a:lnTo>
                  <a:lnTo>
                    <a:pt x="1153" y="802"/>
                  </a:lnTo>
                  <a:lnTo>
                    <a:pt x="1571" y="401"/>
                  </a:lnTo>
                  <a:lnTo>
                    <a:pt x="1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2" name="Google Shape;462;p30"/>
            <p:cNvSpPr/>
            <p:nvPr/>
          </p:nvSpPr>
          <p:spPr>
            <a:xfrm>
              <a:off x="4062700" y="2709825"/>
              <a:ext cx="71050" cy="74375"/>
            </a:xfrm>
            <a:custGeom>
              <a:avLst/>
              <a:gdLst/>
              <a:ahLst/>
              <a:cxnLst/>
              <a:rect l="l" t="t" r="r" b="b"/>
              <a:pathLst>
                <a:path w="2842" h="2975" extrusionOk="0">
                  <a:moveTo>
                    <a:pt x="652" y="669"/>
                  </a:moveTo>
                  <a:lnTo>
                    <a:pt x="1504" y="1237"/>
                  </a:lnTo>
                  <a:lnTo>
                    <a:pt x="1120" y="1588"/>
                  </a:lnTo>
                  <a:lnTo>
                    <a:pt x="652" y="669"/>
                  </a:lnTo>
                  <a:close/>
                  <a:moveTo>
                    <a:pt x="402" y="1"/>
                  </a:moveTo>
                  <a:lnTo>
                    <a:pt x="1" y="351"/>
                  </a:lnTo>
                  <a:lnTo>
                    <a:pt x="1321" y="2975"/>
                  </a:lnTo>
                  <a:lnTo>
                    <a:pt x="1672" y="2640"/>
                  </a:lnTo>
                  <a:lnTo>
                    <a:pt x="1388" y="2056"/>
                  </a:lnTo>
                  <a:lnTo>
                    <a:pt x="1889" y="1605"/>
                  </a:lnTo>
                  <a:lnTo>
                    <a:pt x="2457" y="1972"/>
                  </a:lnTo>
                  <a:lnTo>
                    <a:pt x="2841" y="1605"/>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3" name="Google Shape;463;p30"/>
            <p:cNvSpPr/>
            <p:nvPr/>
          </p:nvSpPr>
          <p:spPr>
            <a:xfrm>
              <a:off x="4088175" y="2669300"/>
              <a:ext cx="66025" cy="71450"/>
            </a:xfrm>
            <a:custGeom>
              <a:avLst/>
              <a:gdLst/>
              <a:ahLst/>
              <a:cxnLst/>
              <a:rect l="l" t="t" r="r" b="b"/>
              <a:pathLst>
                <a:path w="2641" h="2858" extrusionOk="0">
                  <a:moveTo>
                    <a:pt x="1287" y="1"/>
                  </a:moveTo>
                  <a:lnTo>
                    <a:pt x="1" y="1053"/>
                  </a:lnTo>
                  <a:lnTo>
                    <a:pt x="369" y="1471"/>
                  </a:lnTo>
                  <a:lnTo>
                    <a:pt x="820" y="1104"/>
                  </a:lnTo>
                  <a:lnTo>
                    <a:pt x="2290" y="2858"/>
                  </a:lnTo>
                  <a:lnTo>
                    <a:pt x="2641" y="2541"/>
                  </a:lnTo>
                  <a:lnTo>
                    <a:pt x="1171" y="786"/>
                  </a:lnTo>
                  <a:lnTo>
                    <a:pt x="1638" y="419"/>
                  </a:lnTo>
                  <a:lnTo>
                    <a:pt x="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4" name="Google Shape;464;p30"/>
            <p:cNvSpPr/>
            <p:nvPr/>
          </p:nvSpPr>
          <p:spPr>
            <a:xfrm>
              <a:off x="4129550" y="2655100"/>
              <a:ext cx="53475" cy="63100"/>
            </a:xfrm>
            <a:custGeom>
              <a:avLst/>
              <a:gdLst/>
              <a:ahLst/>
              <a:cxnLst/>
              <a:rect l="l" t="t" r="r" b="b"/>
              <a:pathLst>
                <a:path w="2139" h="2524" extrusionOk="0">
                  <a:moveTo>
                    <a:pt x="401" y="1"/>
                  </a:moveTo>
                  <a:lnTo>
                    <a:pt x="0" y="318"/>
                  </a:lnTo>
                  <a:lnTo>
                    <a:pt x="1738" y="2524"/>
                  </a:lnTo>
                  <a:lnTo>
                    <a:pt x="2139" y="2206"/>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5" name="Google Shape;465;p30"/>
            <p:cNvSpPr/>
            <p:nvPr/>
          </p:nvSpPr>
          <p:spPr>
            <a:xfrm>
              <a:off x="4158350" y="2626575"/>
              <a:ext cx="62700" cy="68975"/>
            </a:xfrm>
            <a:custGeom>
              <a:avLst/>
              <a:gdLst/>
              <a:ahLst/>
              <a:cxnLst/>
              <a:rect l="l" t="t" r="r" b="b"/>
              <a:pathLst>
                <a:path w="2508" h="2759" extrusionOk="0">
                  <a:moveTo>
                    <a:pt x="983" y="622"/>
                  </a:moveTo>
                  <a:cubicBezTo>
                    <a:pt x="1033" y="622"/>
                    <a:pt x="1084" y="634"/>
                    <a:pt x="1137" y="657"/>
                  </a:cubicBezTo>
                  <a:cubicBezTo>
                    <a:pt x="1254" y="707"/>
                    <a:pt x="1421" y="874"/>
                    <a:pt x="1605" y="1125"/>
                  </a:cubicBezTo>
                  <a:cubicBezTo>
                    <a:pt x="1805" y="1342"/>
                    <a:pt x="1889" y="1559"/>
                    <a:pt x="1906" y="1710"/>
                  </a:cubicBezTo>
                  <a:cubicBezTo>
                    <a:pt x="1922" y="1843"/>
                    <a:pt x="1856" y="1977"/>
                    <a:pt x="1739" y="2077"/>
                  </a:cubicBezTo>
                  <a:cubicBezTo>
                    <a:pt x="1652" y="2142"/>
                    <a:pt x="1566" y="2179"/>
                    <a:pt x="1475" y="2179"/>
                  </a:cubicBezTo>
                  <a:cubicBezTo>
                    <a:pt x="1425" y="2179"/>
                    <a:pt x="1374" y="2168"/>
                    <a:pt x="1321" y="2144"/>
                  </a:cubicBezTo>
                  <a:cubicBezTo>
                    <a:pt x="1171" y="2077"/>
                    <a:pt x="1003" y="1927"/>
                    <a:pt x="836" y="1710"/>
                  </a:cubicBezTo>
                  <a:cubicBezTo>
                    <a:pt x="653" y="1459"/>
                    <a:pt x="552" y="1242"/>
                    <a:pt x="519" y="1092"/>
                  </a:cubicBezTo>
                  <a:cubicBezTo>
                    <a:pt x="519" y="958"/>
                    <a:pt x="569" y="824"/>
                    <a:pt x="719" y="724"/>
                  </a:cubicBezTo>
                  <a:cubicBezTo>
                    <a:pt x="806" y="659"/>
                    <a:pt x="892" y="622"/>
                    <a:pt x="983" y="622"/>
                  </a:cubicBezTo>
                  <a:close/>
                  <a:moveTo>
                    <a:pt x="945" y="0"/>
                  </a:moveTo>
                  <a:cubicBezTo>
                    <a:pt x="765" y="0"/>
                    <a:pt x="587" y="67"/>
                    <a:pt x="402" y="206"/>
                  </a:cubicBezTo>
                  <a:cubicBezTo>
                    <a:pt x="135" y="390"/>
                    <a:pt x="1" y="624"/>
                    <a:pt x="1" y="908"/>
                  </a:cubicBezTo>
                  <a:cubicBezTo>
                    <a:pt x="1" y="1209"/>
                    <a:pt x="151" y="1559"/>
                    <a:pt x="469" y="1977"/>
                  </a:cubicBezTo>
                  <a:cubicBezTo>
                    <a:pt x="753" y="2378"/>
                    <a:pt x="1054" y="2595"/>
                    <a:pt x="1321" y="2712"/>
                  </a:cubicBezTo>
                  <a:cubicBezTo>
                    <a:pt x="1405" y="2744"/>
                    <a:pt x="1489" y="2759"/>
                    <a:pt x="1573" y="2759"/>
                  </a:cubicBezTo>
                  <a:cubicBezTo>
                    <a:pt x="1755" y="2759"/>
                    <a:pt x="1935" y="2688"/>
                    <a:pt x="2106" y="2562"/>
                  </a:cubicBezTo>
                  <a:cubicBezTo>
                    <a:pt x="2357" y="2378"/>
                    <a:pt x="2507" y="2094"/>
                    <a:pt x="2507" y="1810"/>
                  </a:cubicBezTo>
                  <a:cubicBezTo>
                    <a:pt x="2507" y="1509"/>
                    <a:pt x="2357" y="1175"/>
                    <a:pt x="2073" y="791"/>
                  </a:cubicBezTo>
                  <a:cubicBezTo>
                    <a:pt x="1755" y="373"/>
                    <a:pt x="1455" y="106"/>
                    <a:pt x="1187" y="39"/>
                  </a:cubicBezTo>
                  <a:cubicBezTo>
                    <a:pt x="1105" y="13"/>
                    <a:pt x="102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6" name="Google Shape;466;p30"/>
            <p:cNvSpPr/>
            <p:nvPr/>
          </p:nvSpPr>
          <p:spPr>
            <a:xfrm>
              <a:off x="4198450" y="2586600"/>
              <a:ext cx="76900" cy="83150"/>
            </a:xfrm>
            <a:custGeom>
              <a:avLst/>
              <a:gdLst/>
              <a:ahLst/>
              <a:cxnLst/>
              <a:rect l="l" t="t" r="r" b="b"/>
              <a:pathLst>
                <a:path w="3076" h="3326" extrusionOk="0">
                  <a:moveTo>
                    <a:pt x="1488" y="1"/>
                  </a:moveTo>
                  <a:lnTo>
                    <a:pt x="1070" y="268"/>
                  </a:lnTo>
                  <a:lnTo>
                    <a:pt x="2006" y="1671"/>
                  </a:lnTo>
                  <a:lnTo>
                    <a:pt x="369" y="752"/>
                  </a:lnTo>
                  <a:lnTo>
                    <a:pt x="1" y="986"/>
                  </a:lnTo>
                  <a:lnTo>
                    <a:pt x="1588" y="3326"/>
                  </a:lnTo>
                  <a:lnTo>
                    <a:pt x="2006" y="3075"/>
                  </a:lnTo>
                  <a:lnTo>
                    <a:pt x="1070" y="1671"/>
                  </a:lnTo>
                  <a:lnTo>
                    <a:pt x="2724" y="2590"/>
                  </a:lnTo>
                  <a:lnTo>
                    <a:pt x="3075" y="2340"/>
                  </a:lnTo>
                  <a:lnTo>
                    <a:pt x="14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7" name="Google Shape;467;p30"/>
            <p:cNvSpPr/>
            <p:nvPr/>
          </p:nvSpPr>
          <p:spPr>
            <a:xfrm>
              <a:off x="4275750" y="2623775"/>
              <a:ext cx="15475" cy="16325"/>
            </a:xfrm>
            <a:custGeom>
              <a:avLst/>
              <a:gdLst/>
              <a:ahLst/>
              <a:cxnLst/>
              <a:rect l="l" t="t" r="r" b="b"/>
              <a:pathLst>
                <a:path w="619" h="653" extrusionOk="0">
                  <a:moveTo>
                    <a:pt x="334" y="1"/>
                  </a:moveTo>
                  <a:lnTo>
                    <a:pt x="0" y="201"/>
                  </a:lnTo>
                  <a:lnTo>
                    <a:pt x="284" y="652"/>
                  </a:lnTo>
                  <a:lnTo>
                    <a:pt x="618" y="435"/>
                  </a:lnTo>
                  <a:lnTo>
                    <a:pt x="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8" name="Google Shape;468;p30"/>
            <p:cNvSpPr/>
            <p:nvPr/>
          </p:nvSpPr>
          <p:spPr>
            <a:xfrm>
              <a:off x="4280750" y="2541775"/>
              <a:ext cx="67275" cy="76600"/>
            </a:xfrm>
            <a:custGeom>
              <a:avLst/>
              <a:gdLst/>
              <a:ahLst/>
              <a:cxnLst/>
              <a:rect l="l" t="t" r="r" b="b"/>
              <a:pathLst>
                <a:path w="2691" h="3064" extrusionOk="0">
                  <a:moveTo>
                    <a:pt x="1182" y="548"/>
                  </a:moveTo>
                  <a:cubicBezTo>
                    <a:pt x="1207" y="548"/>
                    <a:pt x="1231" y="552"/>
                    <a:pt x="1254" y="557"/>
                  </a:cubicBezTo>
                  <a:cubicBezTo>
                    <a:pt x="1304" y="607"/>
                    <a:pt x="1354" y="674"/>
                    <a:pt x="1421" y="758"/>
                  </a:cubicBezTo>
                  <a:cubicBezTo>
                    <a:pt x="1454" y="841"/>
                    <a:pt x="1471" y="925"/>
                    <a:pt x="1471" y="975"/>
                  </a:cubicBezTo>
                  <a:cubicBezTo>
                    <a:pt x="1454" y="1042"/>
                    <a:pt x="1438" y="1108"/>
                    <a:pt x="1354" y="1142"/>
                  </a:cubicBezTo>
                  <a:lnTo>
                    <a:pt x="1003" y="1359"/>
                  </a:lnTo>
                  <a:lnTo>
                    <a:pt x="686" y="791"/>
                  </a:lnTo>
                  <a:lnTo>
                    <a:pt x="1020" y="607"/>
                  </a:lnTo>
                  <a:cubicBezTo>
                    <a:pt x="1075" y="563"/>
                    <a:pt x="1131" y="548"/>
                    <a:pt x="1182" y="548"/>
                  </a:cubicBezTo>
                  <a:close/>
                  <a:moveTo>
                    <a:pt x="1798" y="1536"/>
                  </a:moveTo>
                  <a:cubicBezTo>
                    <a:pt x="1818" y="1536"/>
                    <a:pt x="1837" y="1538"/>
                    <a:pt x="1855" y="1543"/>
                  </a:cubicBezTo>
                  <a:cubicBezTo>
                    <a:pt x="1922" y="1560"/>
                    <a:pt x="1972" y="1626"/>
                    <a:pt x="2039" y="1710"/>
                  </a:cubicBezTo>
                  <a:cubicBezTo>
                    <a:pt x="2106" y="1810"/>
                    <a:pt x="2139" y="1910"/>
                    <a:pt x="2123" y="1977"/>
                  </a:cubicBezTo>
                  <a:cubicBezTo>
                    <a:pt x="2123" y="2044"/>
                    <a:pt x="2089" y="2111"/>
                    <a:pt x="2006" y="2144"/>
                  </a:cubicBezTo>
                  <a:lnTo>
                    <a:pt x="1605" y="2378"/>
                  </a:lnTo>
                  <a:lnTo>
                    <a:pt x="1254" y="1810"/>
                  </a:lnTo>
                  <a:lnTo>
                    <a:pt x="1621" y="1576"/>
                  </a:lnTo>
                  <a:cubicBezTo>
                    <a:pt x="1682" y="1552"/>
                    <a:pt x="1744" y="1536"/>
                    <a:pt x="1798" y="1536"/>
                  </a:cubicBezTo>
                  <a:close/>
                  <a:moveTo>
                    <a:pt x="1194" y="0"/>
                  </a:moveTo>
                  <a:cubicBezTo>
                    <a:pt x="1092" y="0"/>
                    <a:pt x="989" y="34"/>
                    <a:pt x="886" y="106"/>
                  </a:cubicBezTo>
                  <a:lnTo>
                    <a:pt x="1" y="641"/>
                  </a:lnTo>
                  <a:lnTo>
                    <a:pt x="1438" y="3063"/>
                  </a:lnTo>
                  <a:lnTo>
                    <a:pt x="2356" y="2495"/>
                  </a:lnTo>
                  <a:cubicBezTo>
                    <a:pt x="2540" y="2395"/>
                    <a:pt x="2641" y="2245"/>
                    <a:pt x="2657" y="2078"/>
                  </a:cubicBezTo>
                  <a:cubicBezTo>
                    <a:pt x="2691" y="1910"/>
                    <a:pt x="2641" y="1710"/>
                    <a:pt x="2507" y="1476"/>
                  </a:cubicBezTo>
                  <a:cubicBezTo>
                    <a:pt x="2423" y="1309"/>
                    <a:pt x="2306" y="1209"/>
                    <a:pt x="2223" y="1159"/>
                  </a:cubicBezTo>
                  <a:cubicBezTo>
                    <a:pt x="2123" y="1125"/>
                    <a:pt x="2039" y="1108"/>
                    <a:pt x="1939" y="1108"/>
                  </a:cubicBezTo>
                  <a:cubicBezTo>
                    <a:pt x="1972" y="1025"/>
                    <a:pt x="1972" y="908"/>
                    <a:pt x="1955" y="808"/>
                  </a:cubicBezTo>
                  <a:cubicBezTo>
                    <a:pt x="1939" y="707"/>
                    <a:pt x="1889" y="574"/>
                    <a:pt x="1805" y="457"/>
                  </a:cubicBezTo>
                  <a:cubicBezTo>
                    <a:pt x="1688" y="240"/>
                    <a:pt x="1554" y="106"/>
                    <a:pt x="1387" y="39"/>
                  </a:cubicBezTo>
                  <a:cubicBezTo>
                    <a:pt x="1323" y="13"/>
                    <a:pt x="1259"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69" name="Google Shape;469;p30"/>
            <p:cNvSpPr/>
            <p:nvPr/>
          </p:nvSpPr>
          <p:spPr>
            <a:xfrm>
              <a:off x="4320425" y="2511000"/>
              <a:ext cx="61025" cy="76050"/>
            </a:xfrm>
            <a:custGeom>
              <a:avLst/>
              <a:gdLst/>
              <a:ahLst/>
              <a:cxnLst/>
              <a:rect l="l" t="t" r="r" b="b"/>
              <a:pathLst>
                <a:path w="2441" h="3042" extrusionOk="0">
                  <a:moveTo>
                    <a:pt x="1688" y="0"/>
                  </a:moveTo>
                  <a:lnTo>
                    <a:pt x="1221" y="251"/>
                  </a:lnTo>
                  <a:lnTo>
                    <a:pt x="1421" y="1487"/>
                  </a:lnTo>
                  <a:lnTo>
                    <a:pt x="1421" y="1487"/>
                  </a:lnTo>
                  <a:lnTo>
                    <a:pt x="452" y="669"/>
                  </a:lnTo>
                  <a:lnTo>
                    <a:pt x="1" y="919"/>
                  </a:lnTo>
                  <a:lnTo>
                    <a:pt x="1471" y="2122"/>
                  </a:lnTo>
                  <a:lnTo>
                    <a:pt x="1972" y="3041"/>
                  </a:lnTo>
                  <a:lnTo>
                    <a:pt x="2440" y="2824"/>
                  </a:lnTo>
                  <a:lnTo>
                    <a:pt x="1939" y="1905"/>
                  </a:lnTo>
                  <a:lnTo>
                    <a:pt x="1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0" name="Google Shape;470;p30"/>
            <p:cNvSpPr/>
            <p:nvPr/>
          </p:nvSpPr>
          <p:spPr>
            <a:xfrm>
              <a:off x="4393950" y="2483425"/>
              <a:ext cx="54750" cy="74125"/>
            </a:xfrm>
            <a:custGeom>
              <a:avLst/>
              <a:gdLst/>
              <a:ahLst/>
              <a:cxnLst/>
              <a:rect l="l" t="t" r="r" b="b"/>
              <a:pathLst>
                <a:path w="2190" h="2965" extrusionOk="0">
                  <a:moveTo>
                    <a:pt x="1070" y="1"/>
                  </a:moveTo>
                  <a:cubicBezTo>
                    <a:pt x="1003" y="1"/>
                    <a:pt x="903" y="17"/>
                    <a:pt x="786" y="34"/>
                  </a:cubicBezTo>
                  <a:lnTo>
                    <a:pt x="485" y="168"/>
                  </a:lnTo>
                  <a:cubicBezTo>
                    <a:pt x="251" y="285"/>
                    <a:pt x="101" y="435"/>
                    <a:pt x="34" y="619"/>
                  </a:cubicBezTo>
                  <a:cubicBezTo>
                    <a:pt x="1" y="803"/>
                    <a:pt x="17" y="1020"/>
                    <a:pt x="151" y="1270"/>
                  </a:cubicBezTo>
                  <a:cubicBezTo>
                    <a:pt x="201" y="1387"/>
                    <a:pt x="268" y="1504"/>
                    <a:pt x="351" y="1588"/>
                  </a:cubicBezTo>
                  <a:cubicBezTo>
                    <a:pt x="435" y="1638"/>
                    <a:pt x="519" y="1705"/>
                    <a:pt x="619" y="1722"/>
                  </a:cubicBezTo>
                  <a:cubicBezTo>
                    <a:pt x="736" y="1755"/>
                    <a:pt x="853" y="1755"/>
                    <a:pt x="1003" y="1755"/>
                  </a:cubicBezTo>
                  <a:cubicBezTo>
                    <a:pt x="1120" y="1722"/>
                    <a:pt x="1204" y="1722"/>
                    <a:pt x="1287" y="1722"/>
                  </a:cubicBezTo>
                  <a:cubicBezTo>
                    <a:pt x="1371" y="1722"/>
                    <a:pt x="1438" y="1755"/>
                    <a:pt x="1488" y="1772"/>
                  </a:cubicBezTo>
                  <a:cubicBezTo>
                    <a:pt x="1538" y="1805"/>
                    <a:pt x="1571" y="1855"/>
                    <a:pt x="1605" y="1922"/>
                  </a:cubicBezTo>
                  <a:cubicBezTo>
                    <a:pt x="1671" y="2022"/>
                    <a:pt x="1671" y="2089"/>
                    <a:pt x="1621" y="2139"/>
                  </a:cubicBezTo>
                  <a:cubicBezTo>
                    <a:pt x="1588" y="2206"/>
                    <a:pt x="1504" y="2256"/>
                    <a:pt x="1404" y="2306"/>
                  </a:cubicBezTo>
                  <a:cubicBezTo>
                    <a:pt x="1287" y="2356"/>
                    <a:pt x="1204" y="2373"/>
                    <a:pt x="1087" y="2390"/>
                  </a:cubicBezTo>
                  <a:cubicBezTo>
                    <a:pt x="953" y="2423"/>
                    <a:pt x="853" y="2423"/>
                    <a:pt x="752" y="2423"/>
                  </a:cubicBezTo>
                  <a:lnTo>
                    <a:pt x="1020" y="2958"/>
                  </a:lnTo>
                  <a:cubicBezTo>
                    <a:pt x="1044" y="2963"/>
                    <a:pt x="1073" y="2965"/>
                    <a:pt x="1104" y="2965"/>
                  </a:cubicBezTo>
                  <a:cubicBezTo>
                    <a:pt x="1179" y="2965"/>
                    <a:pt x="1266" y="2953"/>
                    <a:pt x="1337" y="2941"/>
                  </a:cubicBezTo>
                  <a:cubicBezTo>
                    <a:pt x="1454" y="2925"/>
                    <a:pt x="1571" y="2874"/>
                    <a:pt x="1688" y="2808"/>
                  </a:cubicBezTo>
                  <a:cubicBezTo>
                    <a:pt x="1939" y="2691"/>
                    <a:pt x="2089" y="2524"/>
                    <a:pt x="2123" y="2290"/>
                  </a:cubicBezTo>
                  <a:cubicBezTo>
                    <a:pt x="2189" y="2106"/>
                    <a:pt x="2156" y="1889"/>
                    <a:pt x="2039" y="1671"/>
                  </a:cubicBezTo>
                  <a:cubicBezTo>
                    <a:pt x="1989" y="1538"/>
                    <a:pt x="1922" y="1437"/>
                    <a:pt x="1839" y="1354"/>
                  </a:cubicBezTo>
                  <a:cubicBezTo>
                    <a:pt x="1755" y="1270"/>
                    <a:pt x="1671" y="1204"/>
                    <a:pt x="1538" y="1170"/>
                  </a:cubicBezTo>
                  <a:cubicBezTo>
                    <a:pt x="1452" y="1146"/>
                    <a:pt x="1349" y="1130"/>
                    <a:pt x="1234" y="1130"/>
                  </a:cubicBezTo>
                  <a:cubicBezTo>
                    <a:pt x="1192" y="1130"/>
                    <a:pt x="1148" y="1132"/>
                    <a:pt x="1103" y="1137"/>
                  </a:cubicBezTo>
                  <a:cubicBezTo>
                    <a:pt x="1003" y="1170"/>
                    <a:pt x="903" y="1170"/>
                    <a:pt x="836" y="1170"/>
                  </a:cubicBezTo>
                  <a:cubicBezTo>
                    <a:pt x="814" y="1175"/>
                    <a:pt x="794" y="1177"/>
                    <a:pt x="776" y="1177"/>
                  </a:cubicBezTo>
                  <a:cubicBezTo>
                    <a:pt x="727" y="1177"/>
                    <a:pt x="693" y="1161"/>
                    <a:pt x="669" y="1137"/>
                  </a:cubicBezTo>
                  <a:cubicBezTo>
                    <a:pt x="619" y="1120"/>
                    <a:pt x="585" y="1103"/>
                    <a:pt x="569" y="1036"/>
                  </a:cubicBezTo>
                  <a:cubicBezTo>
                    <a:pt x="519" y="936"/>
                    <a:pt x="519" y="869"/>
                    <a:pt x="569" y="803"/>
                  </a:cubicBezTo>
                  <a:cubicBezTo>
                    <a:pt x="619" y="752"/>
                    <a:pt x="686" y="686"/>
                    <a:pt x="786" y="635"/>
                  </a:cubicBezTo>
                  <a:cubicBezTo>
                    <a:pt x="869" y="602"/>
                    <a:pt x="936" y="585"/>
                    <a:pt x="1037" y="552"/>
                  </a:cubicBezTo>
                  <a:cubicBezTo>
                    <a:pt x="1153" y="535"/>
                    <a:pt x="1237" y="535"/>
                    <a:pt x="1337" y="535"/>
                  </a:cubicBez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1" name="Google Shape;471;p30"/>
            <p:cNvSpPr/>
            <p:nvPr/>
          </p:nvSpPr>
          <p:spPr>
            <a:xfrm>
              <a:off x="4433225" y="2470050"/>
              <a:ext cx="62675" cy="68950"/>
            </a:xfrm>
            <a:custGeom>
              <a:avLst/>
              <a:gdLst/>
              <a:ahLst/>
              <a:cxnLst/>
              <a:rect l="l" t="t" r="r" b="b"/>
              <a:pathLst>
                <a:path w="2507" h="2758" extrusionOk="0">
                  <a:moveTo>
                    <a:pt x="451" y="1"/>
                  </a:moveTo>
                  <a:lnTo>
                    <a:pt x="0" y="218"/>
                  </a:lnTo>
                  <a:lnTo>
                    <a:pt x="1187" y="2758"/>
                  </a:lnTo>
                  <a:lnTo>
                    <a:pt x="2506" y="2173"/>
                  </a:lnTo>
                  <a:lnTo>
                    <a:pt x="2273" y="1672"/>
                  </a:lnTo>
                  <a:lnTo>
                    <a:pt x="1420" y="2073"/>
                  </a:lnTo>
                  <a:lnTo>
                    <a:pt x="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2" name="Google Shape;472;p30"/>
            <p:cNvSpPr/>
            <p:nvPr/>
          </p:nvSpPr>
          <p:spPr>
            <a:xfrm>
              <a:off x="4473725" y="2450850"/>
              <a:ext cx="40125" cy="69350"/>
            </a:xfrm>
            <a:custGeom>
              <a:avLst/>
              <a:gdLst/>
              <a:ahLst/>
              <a:cxnLst/>
              <a:rect l="l" t="t" r="r" b="b"/>
              <a:pathLst>
                <a:path w="1605" h="2774" extrusionOk="0">
                  <a:moveTo>
                    <a:pt x="469" y="0"/>
                  </a:moveTo>
                  <a:lnTo>
                    <a:pt x="1" y="201"/>
                  </a:lnTo>
                  <a:lnTo>
                    <a:pt x="1154" y="2774"/>
                  </a:lnTo>
                  <a:lnTo>
                    <a:pt x="1605" y="2573"/>
                  </a:lnTo>
                  <a:lnTo>
                    <a:pt x="4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3" name="Google Shape;473;p30"/>
            <p:cNvSpPr/>
            <p:nvPr/>
          </p:nvSpPr>
          <p:spPr>
            <a:xfrm>
              <a:off x="4497125" y="2435225"/>
              <a:ext cx="61425" cy="75800"/>
            </a:xfrm>
            <a:custGeom>
              <a:avLst/>
              <a:gdLst/>
              <a:ahLst/>
              <a:cxnLst/>
              <a:rect l="l" t="t" r="r" b="b"/>
              <a:pathLst>
                <a:path w="2457" h="3032" extrusionOk="0">
                  <a:moveTo>
                    <a:pt x="1176" y="578"/>
                  </a:moveTo>
                  <a:cubicBezTo>
                    <a:pt x="1203" y="578"/>
                    <a:pt x="1229" y="582"/>
                    <a:pt x="1254" y="592"/>
                  </a:cubicBezTo>
                  <a:cubicBezTo>
                    <a:pt x="1337" y="609"/>
                    <a:pt x="1421" y="675"/>
                    <a:pt x="1504" y="776"/>
                  </a:cubicBezTo>
                  <a:cubicBezTo>
                    <a:pt x="1588" y="876"/>
                    <a:pt x="1671" y="1043"/>
                    <a:pt x="1755" y="1260"/>
                  </a:cubicBezTo>
                  <a:cubicBezTo>
                    <a:pt x="1839" y="1461"/>
                    <a:pt x="1889" y="1628"/>
                    <a:pt x="1905" y="1761"/>
                  </a:cubicBezTo>
                  <a:cubicBezTo>
                    <a:pt x="1905" y="1878"/>
                    <a:pt x="1889" y="1979"/>
                    <a:pt x="1839" y="2045"/>
                  </a:cubicBezTo>
                  <a:cubicBezTo>
                    <a:pt x="1788" y="2112"/>
                    <a:pt x="1722" y="2179"/>
                    <a:pt x="1621" y="2213"/>
                  </a:cubicBezTo>
                  <a:lnTo>
                    <a:pt x="1337" y="2346"/>
                  </a:lnTo>
                  <a:lnTo>
                    <a:pt x="686" y="759"/>
                  </a:lnTo>
                  <a:lnTo>
                    <a:pt x="970" y="625"/>
                  </a:lnTo>
                  <a:cubicBezTo>
                    <a:pt x="1041" y="602"/>
                    <a:pt x="1111" y="578"/>
                    <a:pt x="1176" y="578"/>
                  </a:cubicBezTo>
                  <a:close/>
                  <a:moveTo>
                    <a:pt x="1159" y="0"/>
                  </a:moveTo>
                  <a:cubicBezTo>
                    <a:pt x="1045" y="0"/>
                    <a:pt x="927" y="34"/>
                    <a:pt x="803" y="91"/>
                  </a:cubicBezTo>
                  <a:lnTo>
                    <a:pt x="1" y="425"/>
                  </a:lnTo>
                  <a:lnTo>
                    <a:pt x="1087" y="3031"/>
                  </a:lnTo>
                  <a:lnTo>
                    <a:pt x="1855" y="2697"/>
                  </a:lnTo>
                  <a:cubicBezTo>
                    <a:pt x="2156" y="2563"/>
                    <a:pt x="2323" y="2380"/>
                    <a:pt x="2390" y="2112"/>
                  </a:cubicBezTo>
                  <a:cubicBezTo>
                    <a:pt x="2457" y="1828"/>
                    <a:pt x="2390" y="1477"/>
                    <a:pt x="2206" y="1043"/>
                  </a:cubicBezTo>
                  <a:cubicBezTo>
                    <a:pt x="2072" y="709"/>
                    <a:pt x="1922" y="475"/>
                    <a:pt x="1788" y="308"/>
                  </a:cubicBezTo>
                  <a:cubicBezTo>
                    <a:pt x="1638" y="141"/>
                    <a:pt x="1488" y="57"/>
                    <a:pt x="1321" y="24"/>
                  </a:cubicBezTo>
                  <a:cubicBezTo>
                    <a:pt x="1267" y="8"/>
                    <a:pt x="1213" y="0"/>
                    <a:pt x="1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4" name="Google Shape;474;p30"/>
            <p:cNvSpPr/>
            <p:nvPr/>
          </p:nvSpPr>
          <p:spPr>
            <a:xfrm>
              <a:off x="4548925" y="2410750"/>
              <a:ext cx="58925" cy="79375"/>
            </a:xfrm>
            <a:custGeom>
              <a:avLst/>
              <a:gdLst/>
              <a:ahLst/>
              <a:cxnLst/>
              <a:rect l="l" t="t" r="r" b="b"/>
              <a:pathLst>
                <a:path w="2357" h="3175" extrusionOk="0">
                  <a:moveTo>
                    <a:pt x="1354" y="0"/>
                  </a:moveTo>
                  <a:lnTo>
                    <a:pt x="0" y="535"/>
                  </a:lnTo>
                  <a:lnTo>
                    <a:pt x="1020" y="3175"/>
                  </a:lnTo>
                  <a:lnTo>
                    <a:pt x="2356" y="2607"/>
                  </a:lnTo>
                  <a:lnTo>
                    <a:pt x="2173" y="2106"/>
                  </a:lnTo>
                  <a:lnTo>
                    <a:pt x="1270" y="2456"/>
                  </a:lnTo>
                  <a:lnTo>
                    <a:pt x="1070" y="1922"/>
                  </a:lnTo>
                  <a:lnTo>
                    <a:pt x="1855" y="1604"/>
                  </a:lnTo>
                  <a:lnTo>
                    <a:pt x="1655" y="1086"/>
                  </a:lnTo>
                  <a:lnTo>
                    <a:pt x="853" y="1387"/>
                  </a:lnTo>
                  <a:lnTo>
                    <a:pt x="652" y="852"/>
                  </a:lnTo>
                  <a:lnTo>
                    <a:pt x="1554" y="501"/>
                  </a:lnTo>
                  <a:lnTo>
                    <a:pt x="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5" name="Google Shape;475;p30"/>
            <p:cNvSpPr/>
            <p:nvPr/>
          </p:nvSpPr>
          <p:spPr>
            <a:xfrm>
              <a:off x="4596950" y="2396225"/>
              <a:ext cx="51000" cy="74625"/>
            </a:xfrm>
            <a:custGeom>
              <a:avLst/>
              <a:gdLst/>
              <a:ahLst/>
              <a:cxnLst/>
              <a:rect l="l" t="t" r="r" b="b"/>
              <a:pathLst>
                <a:path w="2040" h="2985" extrusionOk="0">
                  <a:moveTo>
                    <a:pt x="1072" y="1"/>
                  </a:moveTo>
                  <a:cubicBezTo>
                    <a:pt x="1024" y="1"/>
                    <a:pt x="970" y="5"/>
                    <a:pt x="920" y="13"/>
                  </a:cubicBezTo>
                  <a:cubicBezTo>
                    <a:pt x="803" y="30"/>
                    <a:pt x="686" y="47"/>
                    <a:pt x="586" y="97"/>
                  </a:cubicBezTo>
                  <a:cubicBezTo>
                    <a:pt x="335" y="197"/>
                    <a:pt x="168" y="331"/>
                    <a:pt x="85" y="514"/>
                  </a:cubicBezTo>
                  <a:cubicBezTo>
                    <a:pt x="1" y="698"/>
                    <a:pt x="18" y="915"/>
                    <a:pt x="101" y="1166"/>
                  </a:cubicBezTo>
                  <a:cubicBezTo>
                    <a:pt x="168" y="1300"/>
                    <a:pt x="235" y="1417"/>
                    <a:pt x="302" y="1500"/>
                  </a:cubicBezTo>
                  <a:cubicBezTo>
                    <a:pt x="352" y="1584"/>
                    <a:pt x="435" y="1634"/>
                    <a:pt x="552" y="1684"/>
                  </a:cubicBezTo>
                  <a:cubicBezTo>
                    <a:pt x="653" y="1701"/>
                    <a:pt x="770" y="1751"/>
                    <a:pt x="920" y="1751"/>
                  </a:cubicBezTo>
                  <a:cubicBezTo>
                    <a:pt x="1054" y="1751"/>
                    <a:pt x="1137" y="1768"/>
                    <a:pt x="1221" y="1768"/>
                  </a:cubicBezTo>
                  <a:cubicBezTo>
                    <a:pt x="1271" y="1784"/>
                    <a:pt x="1338" y="1801"/>
                    <a:pt x="1388" y="1834"/>
                  </a:cubicBezTo>
                  <a:cubicBezTo>
                    <a:pt x="1421" y="1851"/>
                    <a:pt x="1471" y="1918"/>
                    <a:pt x="1488" y="1968"/>
                  </a:cubicBezTo>
                  <a:cubicBezTo>
                    <a:pt x="1505" y="2085"/>
                    <a:pt x="1521" y="2135"/>
                    <a:pt x="1471" y="2202"/>
                  </a:cubicBezTo>
                  <a:cubicBezTo>
                    <a:pt x="1404" y="2269"/>
                    <a:pt x="1338" y="2319"/>
                    <a:pt x="1221" y="2352"/>
                  </a:cubicBezTo>
                  <a:cubicBezTo>
                    <a:pt x="1137" y="2386"/>
                    <a:pt x="1020" y="2419"/>
                    <a:pt x="903" y="2419"/>
                  </a:cubicBezTo>
                  <a:cubicBezTo>
                    <a:pt x="770" y="2419"/>
                    <a:pt x="669" y="2419"/>
                    <a:pt x="569" y="2386"/>
                  </a:cubicBezTo>
                  <a:lnTo>
                    <a:pt x="569" y="2386"/>
                  </a:lnTo>
                  <a:lnTo>
                    <a:pt x="770" y="2954"/>
                  </a:lnTo>
                  <a:cubicBezTo>
                    <a:pt x="827" y="2965"/>
                    <a:pt x="901" y="2985"/>
                    <a:pt x="979" y="2985"/>
                  </a:cubicBezTo>
                  <a:cubicBezTo>
                    <a:pt x="1014" y="2985"/>
                    <a:pt x="1051" y="2981"/>
                    <a:pt x="1087" y="2971"/>
                  </a:cubicBezTo>
                  <a:cubicBezTo>
                    <a:pt x="1187" y="2971"/>
                    <a:pt x="1321" y="2937"/>
                    <a:pt x="1438" y="2904"/>
                  </a:cubicBezTo>
                  <a:cubicBezTo>
                    <a:pt x="1689" y="2820"/>
                    <a:pt x="1922" y="2603"/>
                    <a:pt x="1989" y="2419"/>
                  </a:cubicBezTo>
                  <a:cubicBezTo>
                    <a:pt x="2039" y="2235"/>
                    <a:pt x="2039" y="2018"/>
                    <a:pt x="1973" y="1784"/>
                  </a:cubicBezTo>
                  <a:cubicBezTo>
                    <a:pt x="1922" y="1667"/>
                    <a:pt x="1856" y="1534"/>
                    <a:pt x="1805" y="1450"/>
                  </a:cubicBezTo>
                  <a:cubicBezTo>
                    <a:pt x="1739" y="1367"/>
                    <a:pt x="1638" y="1300"/>
                    <a:pt x="1521" y="1250"/>
                  </a:cubicBezTo>
                  <a:cubicBezTo>
                    <a:pt x="1421" y="1183"/>
                    <a:pt x="1271" y="1166"/>
                    <a:pt x="1104" y="1166"/>
                  </a:cubicBezTo>
                  <a:cubicBezTo>
                    <a:pt x="1003" y="1166"/>
                    <a:pt x="903" y="1133"/>
                    <a:pt x="836" y="1133"/>
                  </a:cubicBezTo>
                  <a:cubicBezTo>
                    <a:pt x="770" y="1133"/>
                    <a:pt x="736" y="1116"/>
                    <a:pt x="686" y="1099"/>
                  </a:cubicBezTo>
                  <a:cubicBezTo>
                    <a:pt x="653" y="1082"/>
                    <a:pt x="636" y="1032"/>
                    <a:pt x="602" y="966"/>
                  </a:cubicBezTo>
                  <a:cubicBezTo>
                    <a:pt x="569" y="865"/>
                    <a:pt x="569" y="782"/>
                    <a:pt x="636" y="748"/>
                  </a:cubicBezTo>
                  <a:cubicBezTo>
                    <a:pt x="669" y="698"/>
                    <a:pt x="753" y="665"/>
                    <a:pt x="853" y="615"/>
                  </a:cubicBezTo>
                  <a:cubicBezTo>
                    <a:pt x="920" y="581"/>
                    <a:pt x="1020" y="548"/>
                    <a:pt x="1104" y="548"/>
                  </a:cubicBezTo>
                  <a:cubicBezTo>
                    <a:pt x="1221" y="548"/>
                    <a:pt x="1304" y="548"/>
                    <a:pt x="1404" y="581"/>
                  </a:cubicBezTo>
                  <a:lnTo>
                    <a:pt x="1187" y="13"/>
                  </a:lnTo>
                  <a:cubicBezTo>
                    <a:pt x="1162" y="5"/>
                    <a:pt x="112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6" name="Google Shape;476;p30"/>
            <p:cNvSpPr/>
            <p:nvPr/>
          </p:nvSpPr>
          <p:spPr>
            <a:xfrm>
              <a:off x="4644175" y="2379525"/>
              <a:ext cx="56825" cy="72875"/>
            </a:xfrm>
            <a:custGeom>
              <a:avLst/>
              <a:gdLst/>
              <a:ahLst/>
              <a:cxnLst/>
              <a:rect l="l" t="t" r="r" b="b"/>
              <a:pathLst>
                <a:path w="2273" h="2915" extrusionOk="0">
                  <a:moveTo>
                    <a:pt x="1209" y="0"/>
                  </a:moveTo>
                  <a:cubicBezTo>
                    <a:pt x="1161" y="0"/>
                    <a:pt x="1111" y="4"/>
                    <a:pt x="1053" y="13"/>
                  </a:cubicBezTo>
                  <a:cubicBezTo>
                    <a:pt x="969" y="30"/>
                    <a:pt x="869" y="63"/>
                    <a:pt x="752" y="96"/>
                  </a:cubicBezTo>
                  <a:cubicBezTo>
                    <a:pt x="418" y="197"/>
                    <a:pt x="184" y="414"/>
                    <a:pt x="100" y="731"/>
                  </a:cubicBezTo>
                  <a:cubicBezTo>
                    <a:pt x="0" y="1032"/>
                    <a:pt x="33" y="1416"/>
                    <a:pt x="184" y="1851"/>
                  </a:cubicBezTo>
                  <a:cubicBezTo>
                    <a:pt x="334" y="2268"/>
                    <a:pt x="518" y="2586"/>
                    <a:pt x="769" y="2753"/>
                  </a:cubicBezTo>
                  <a:cubicBezTo>
                    <a:pt x="920" y="2864"/>
                    <a:pt x="1078" y="2914"/>
                    <a:pt x="1253" y="2914"/>
                  </a:cubicBezTo>
                  <a:cubicBezTo>
                    <a:pt x="1367" y="2914"/>
                    <a:pt x="1489" y="2893"/>
                    <a:pt x="1621" y="2853"/>
                  </a:cubicBezTo>
                  <a:cubicBezTo>
                    <a:pt x="1805" y="2786"/>
                    <a:pt x="1938" y="2753"/>
                    <a:pt x="2038" y="2669"/>
                  </a:cubicBezTo>
                  <a:cubicBezTo>
                    <a:pt x="2139" y="2586"/>
                    <a:pt x="2222" y="2502"/>
                    <a:pt x="2272" y="2419"/>
                  </a:cubicBezTo>
                  <a:lnTo>
                    <a:pt x="1838" y="1082"/>
                  </a:lnTo>
                  <a:lnTo>
                    <a:pt x="1036" y="1349"/>
                  </a:lnTo>
                  <a:lnTo>
                    <a:pt x="1186" y="1767"/>
                  </a:lnTo>
                  <a:lnTo>
                    <a:pt x="1587" y="1617"/>
                  </a:lnTo>
                  <a:lnTo>
                    <a:pt x="1754" y="2118"/>
                  </a:lnTo>
                  <a:cubicBezTo>
                    <a:pt x="1671" y="2185"/>
                    <a:pt x="1554" y="2252"/>
                    <a:pt x="1454" y="2285"/>
                  </a:cubicBezTo>
                  <a:cubicBezTo>
                    <a:pt x="1380" y="2312"/>
                    <a:pt x="1312" y="2325"/>
                    <a:pt x="1249" y="2325"/>
                  </a:cubicBezTo>
                  <a:cubicBezTo>
                    <a:pt x="1155" y="2325"/>
                    <a:pt x="1073" y="2295"/>
                    <a:pt x="1003" y="2235"/>
                  </a:cubicBezTo>
                  <a:cubicBezTo>
                    <a:pt x="852" y="2118"/>
                    <a:pt x="752" y="1951"/>
                    <a:pt x="668" y="1684"/>
                  </a:cubicBezTo>
                  <a:cubicBezTo>
                    <a:pt x="551" y="1400"/>
                    <a:pt x="535" y="1166"/>
                    <a:pt x="585" y="999"/>
                  </a:cubicBezTo>
                  <a:cubicBezTo>
                    <a:pt x="618" y="832"/>
                    <a:pt x="752" y="698"/>
                    <a:pt x="952" y="648"/>
                  </a:cubicBezTo>
                  <a:cubicBezTo>
                    <a:pt x="1053" y="614"/>
                    <a:pt x="1136" y="598"/>
                    <a:pt x="1253" y="581"/>
                  </a:cubicBezTo>
                  <a:cubicBezTo>
                    <a:pt x="1303" y="573"/>
                    <a:pt x="1349" y="568"/>
                    <a:pt x="1395" y="568"/>
                  </a:cubicBezTo>
                  <a:cubicBezTo>
                    <a:pt x="1441" y="568"/>
                    <a:pt x="1487" y="573"/>
                    <a:pt x="1537" y="581"/>
                  </a:cubicBezTo>
                  <a:lnTo>
                    <a:pt x="1353" y="13"/>
                  </a:lnTo>
                  <a:cubicBezTo>
                    <a:pt x="1303" y="4"/>
                    <a:pt x="1257" y="0"/>
                    <a:pt x="1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7" name="Google Shape;477;p30"/>
            <p:cNvSpPr/>
            <p:nvPr/>
          </p:nvSpPr>
          <p:spPr>
            <a:xfrm>
              <a:off x="4695125" y="2363800"/>
              <a:ext cx="56425" cy="72350"/>
            </a:xfrm>
            <a:custGeom>
              <a:avLst/>
              <a:gdLst/>
              <a:ahLst/>
              <a:cxnLst/>
              <a:rect l="l" t="t" r="r" b="b"/>
              <a:pathLst>
                <a:path w="2257" h="2894" extrusionOk="0">
                  <a:moveTo>
                    <a:pt x="1010" y="626"/>
                  </a:moveTo>
                  <a:cubicBezTo>
                    <a:pt x="1106" y="626"/>
                    <a:pt x="1200" y="655"/>
                    <a:pt x="1270" y="725"/>
                  </a:cubicBezTo>
                  <a:cubicBezTo>
                    <a:pt x="1404" y="826"/>
                    <a:pt x="1504" y="1043"/>
                    <a:pt x="1588" y="1327"/>
                  </a:cubicBezTo>
                  <a:cubicBezTo>
                    <a:pt x="1671" y="1611"/>
                    <a:pt x="1721" y="1828"/>
                    <a:pt x="1671" y="1978"/>
                  </a:cubicBezTo>
                  <a:cubicBezTo>
                    <a:pt x="1638" y="2129"/>
                    <a:pt x="1554" y="2229"/>
                    <a:pt x="1387" y="2279"/>
                  </a:cubicBezTo>
                  <a:cubicBezTo>
                    <a:pt x="1342" y="2289"/>
                    <a:pt x="1296" y="2295"/>
                    <a:pt x="1252" y="2295"/>
                  </a:cubicBezTo>
                  <a:cubicBezTo>
                    <a:pt x="1149" y="2295"/>
                    <a:pt x="1051" y="2266"/>
                    <a:pt x="970" y="2196"/>
                  </a:cubicBezTo>
                  <a:cubicBezTo>
                    <a:pt x="853" y="2062"/>
                    <a:pt x="752" y="1878"/>
                    <a:pt x="669" y="1611"/>
                  </a:cubicBezTo>
                  <a:cubicBezTo>
                    <a:pt x="585" y="1310"/>
                    <a:pt x="552" y="1076"/>
                    <a:pt x="585" y="943"/>
                  </a:cubicBezTo>
                  <a:cubicBezTo>
                    <a:pt x="635" y="792"/>
                    <a:pt x="719" y="692"/>
                    <a:pt x="886" y="642"/>
                  </a:cubicBezTo>
                  <a:cubicBezTo>
                    <a:pt x="926" y="632"/>
                    <a:pt x="969" y="626"/>
                    <a:pt x="1010" y="626"/>
                  </a:cubicBezTo>
                  <a:close/>
                  <a:moveTo>
                    <a:pt x="1048" y="1"/>
                  </a:moveTo>
                  <a:cubicBezTo>
                    <a:pt x="942" y="1"/>
                    <a:pt x="832" y="19"/>
                    <a:pt x="719" y="57"/>
                  </a:cubicBezTo>
                  <a:cubicBezTo>
                    <a:pt x="401" y="157"/>
                    <a:pt x="218" y="324"/>
                    <a:pt x="101" y="592"/>
                  </a:cubicBezTo>
                  <a:cubicBezTo>
                    <a:pt x="0" y="876"/>
                    <a:pt x="51" y="1243"/>
                    <a:pt x="184" y="1745"/>
                  </a:cubicBezTo>
                  <a:cubicBezTo>
                    <a:pt x="335" y="2212"/>
                    <a:pt x="518" y="2547"/>
                    <a:pt x="752" y="2714"/>
                  </a:cubicBezTo>
                  <a:cubicBezTo>
                    <a:pt x="901" y="2831"/>
                    <a:pt x="1064" y="2894"/>
                    <a:pt x="1244" y="2894"/>
                  </a:cubicBezTo>
                  <a:cubicBezTo>
                    <a:pt x="1347" y="2894"/>
                    <a:pt x="1456" y="2873"/>
                    <a:pt x="1571" y="2831"/>
                  </a:cubicBezTo>
                  <a:cubicBezTo>
                    <a:pt x="1889" y="2747"/>
                    <a:pt x="2089" y="2580"/>
                    <a:pt x="2173" y="2296"/>
                  </a:cubicBezTo>
                  <a:cubicBezTo>
                    <a:pt x="2256" y="1995"/>
                    <a:pt x="2239" y="1644"/>
                    <a:pt x="2089" y="1160"/>
                  </a:cubicBezTo>
                  <a:cubicBezTo>
                    <a:pt x="1939" y="659"/>
                    <a:pt x="1755" y="324"/>
                    <a:pt x="1521" y="157"/>
                  </a:cubicBezTo>
                  <a:cubicBezTo>
                    <a:pt x="1385" y="53"/>
                    <a:pt x="1223"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78" name="Google Shape;478;p30"/>
            <p:cNvSpPr/>
            <p:nvPr/>
          </p:nvSpPr>
          <p:spPr>
            <a:xfrm>
              <a:off x="4761950" y="2409075"/>
              <a:ext cx="12975" cy="15050"/>
            </a:xfrm>
            <a:custGeom>
              <a:avLst/>
              <a:gdLst/>
              <a:ahLst/>
              <a:cxnLst/>
              <a:rect l="l" t="t" r="r" b="b"/>
              <a:pathLst>
                <a:path w="519" h="602" extrusionOk="0">
                  <a:moveTo>
                    <a:pt x="385" y="0"/>
                  </a:moveTo>
                  <a:lnTo>
                    <a:pt x="1" y="101"/>
                  </a:lnTo>
                  <a:lnTo>
                    <a:pt x="151" y="602"/>
                  </a:lnTo>
                  <a:lnTo>
                    <a:pt x="519" y="502"/>
                  </a:lnTo>
                  <a:lnTo>
                    <a:pt x="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body" idx="1"/>
          </p:nvPr>
        </p:nvSpPr>
        <p:spPr>
          <a:xfrm>
            <a:off x="4572000" y="1633725"/>
            <a:ext cx="3852000" cy="1007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5"/>
          <p:cNvSpPr txBox="1">
            <a:spLocks noGrp="1"/>
          </p:cNvSpPr>
          <p:nvPr>
            <p:ph type="body" idx="2"/>
          </p:nvPr>
        </p:nvSpPr>
        <p:spPr>
          <a:xfrm>
            <a:off x="4578600" y="3506375"/>
            <a:ext cx="3852000" cy="1007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5" name="Google Shape;45;p5"/>
          <p:cNvSpPr txBox="1">
            <a:spLocks noGrp="1"/>
          </p:cNvSpPr>
          <p:nvPr>
            <p:ph type="title"/>
          </p:nvPr>
        </p:nvSpPr>
        <p:spPr>
          <a:xfrm>
            <a:off x="4572000" y="1004275"/>
            <a:ext cx="3852000" cy="58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sp>
        <p:nvSpPr>
          <p:cNvPr id="46" name="Google Shape;46;p5"/>
          <p:cNvSpPr txBox="1">
            <a:spLocks noGrp="1"/>
          </p:cNvSpPr>
          <p:nvPr>
            <p:ph type="title" idx="3"/>
          </p:nvPr>
        </p:nvSpPr>
        <p:spPr>
          <a:xfrm>
            <a:off x="4578593" y="2876925"/>
            <a:ext cx="3852000" cy="58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Inter"/>
                <a:ea typeface="Inter"/>
                <a:cs typeface="Inter"/>
                <a:sym typeface="Inter"/>
              </a:defRPr>
            </a:lvl2pPr>
            <a:lvl3pPr lvl="2" rtl="0">
              <a:spcBef>
                <a:spcPts val="0"/>
              </a:spcBef>
              <a:spcAft>
                <a:spcPts val="0"/>
              </a:spcAft>
              <a:buSzPts val="2800"/>
              <a:buNone/>
              <a:defRPr>
                <a:latin typeface="Inter"/>
                <a:ea typeface="Inter"/>
                <a:cs typeface="Inter"/>
                <a:sym typeface="Inter"/>
              </a:defRPr>
            </a:lvl3pPr>
            <a:lvl4pPr lvl="3" rtl="0">
              <a:spcBef>
                <a:spcPts val="0"/>
              </a:spcBef>
              <a:spcAft>
                <a:spcPts val="0"/>
              </a:spcAft>
              <a:buSzPts val="2800"/>
              <a:buNone/>
              <a:defRPr>
                <a:latin typeface="Inter"/>
                <a:ea typeface="Inter"/>
                <a:cs typeface="Inter"/>
                <a:sym typeface="Inter"/>
              </a:defRPr>
            </a:lvl4pPr>
            <a:lvl5pPr lvl="4" rtl="0">
              <a:spcBef>
                <a:spcPts val="0"/>
              </a:spcBef>
              <a:spcAft>
                <a:spcPts val="0"/>
              </a:spcAft>
              <a:buSzPts val="2800"/>
              <a:buNone/>
              <a:defRPr>
                <a:latin typeface="Inter"/>
                <a:ea typeface="Inter"/>
                <a:cs typeface="Inter"/>
                <a:sym typeface="Inter"/>
              </a:defRPr>
            </a:lvl5pPr>
            <a:lvl6pPr lvl="5" rtl="0">
              <a:spcBef>
                <a:spcPts val="0"/>
              </a:spcBef>
              <a:spcAft>
                <a:spcPts val="0"/>
              </a:spcAft>
              <a:buSzPts val="2800"/>
              <a:buNone/>
              <a:defRPr>
                <a:latin typeface="Inter"/>
                <a:ea typeface="Inter"/>
                <a:cs typeface="Inter"/>
                <a:sym typeface="Inter"/>
              </a:defRPr>
            </a:lvl6pPr>
            <a:lvl7pPr lvl="6" rtl="0">
              <a:spcBef>
                <a:spcPts val="0"/>
              </a:spcBef>
              <a:spcAft>
                <a:spcPts val="0"/>
              </a:spcAft>
              <a:buSzPts val="2800"/>
              <a:buNone/>
              <a:defRPr>
                <a:latin typeface="Inter"/>
                <a:ea typeface="Inter"/>
                <a:cs typeface="Inter"/>
                <a:sym typeface="Inter"/>
              </a:defRPr>
            </a:lvl7pPr>
            <a:lvl8pPr lvl="7" rtl="0">
              <a:spcBef>
                <a:spcPts val="0"/>
              </a:spcBef>
              <a:spcAft>
                <a:spcPts val="0"/>
              </a:spcAft>
              <a:buSzPts val="2800"/>
              <a:buNone/>
              <a:defRPr>
                <a:latin typeface="Inter"/>
                <a:ea typeface="Inter"/>
                <a:cs typeface="Inter"/>
                <a:sym typeface="Inter"/>
              </a:defRPr>
            </a:lvl8pPr>
            <a:lvl9pPr lvl="8" rtl="0">
              <a:spcBef>
                <a:spcPts val="0"/>
              </a:spcBef>
              <a:spcAft>
                <a:spcPts val="0"/>
              </a:spcAft>
              <a:buSzPts val="2800"/>
              <a:buNone/>
              <a:defRPr>
                <a:latin typeface="Inter"/>
                <a:ea typeface="Inter"/>
                <a:cs typeface="Inter"/>
                <a:sym typeface="Inter"/>
              </a:defRPr>
            </a:lvl9pPr>
          </a:lstStyle>
          <a:p>
            <a:endParaRPr/>
          </a:p>
        </p:txBody>
      </p:sp>
      <p:cxnSp>
        <p:nvCxnSpPr>
          <p:cNvPr id="47" name="Google Shape;47;p5"/>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48" name="Google Shape;48;p5"/>
          <p:cNvGrpSpPr/>
          <p:nvPr/>
        </p:nvGrpSpPr>
        <p:grpSpPr>
          <a:xfrm>
            <a:off x="7951400" y="4686813"/>
            <a:ext cx="574639" cy="381205"/>
            <a:chOff x="7951400" y="4686813"/>
            <a:chExt cx="574639" cy="381205"/>
          </a:xfrm>
        </p:grpSpPr>
        <p:cxnSp>
          <p:nvCxnSpPr>
            <p:cNvPr id="49" name="Google Shape;49;p5"/>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50" name="Google Shape;50;p5"/>
            <p:cNvGrpSpPr/>
            <p:nvPr/>
          </p:nvGrpSpPr>
          <p:grpSpPr>
            <a:xfrm flipH="1">
              <a:off x="8335406" y="4686813"/>
              <a:ext cx="190633" cy="381205"/>
              <a:chOff x="4289475" y="3514800"/>
              <a:chExt cx="302400" cy="604800"/>
            </a:xfrm>
          </p:grpSpPr>
          <p:sp>
            <p:nvSpPr>
              <p:cNvPr id="51" name="Google Shape;51;p5"/>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55" name="Google Shape;55;p6"/>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56" name="Google Shape;56;p6"/>
          <p:cNvGrpSpPr/>
          <p:nvPr/>
        </p:nvGrpSpPr>
        <p:grpSpPr>
          <a:xfrm>
            <a:off x="7951400" y="4686813"/>
            <a:ext cx="574639" cy="381205"/>
            <a:chOff x="7951400" y="4686813"/>
            <a:chExt cx="574639" cy="381205"/>
          </a:xfrm>
        </p:grpSpPr>
        <p:cxnSp>
          <p:nvCxnSpPr>
            <p:cNvPr id="57" name="Google Shape;57;p6"/>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58" name="Google Shape;58;p6"/>
            <p:cNvGrpSpPr/>
            <p:nvPr/>
          </p:nvGrpSpPr>
          <p:grpSpPr>
            <a:xfrm flipH="1">
              <a:off x="8335406" y="4686813"/>
              <a:ext cx="190633" cy="381205"/>
              <a:chOff x="4289475" y="3514800"/>
              <a:chExt cx="302400" cy="604800"/>
            </a:xfrm>
          </p:grpSpPr>
          <p:sp>
            <p:nvSpPr>
              <p:cNvPr id="59" name="Google Shape;59;p6"/>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289475" y="539500"/>
            <a:ext cx="4145100" cy="5751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3" name="Google Shape;63;p7"/>
          <p:cNvSpPr txBox="1">
            <a:spLocks noGrp="1"/>
          </p:cNvSpPr>
          <p:nvPr>
            <p:ph type="body" idx="1"/>
          </p:nvPr>
        </p:nvSpPr>
        <p:spPr>
          <a:xfrm>
            <a:off x="4289475" y="1560550"/>
            <a:ext cx="4145100" cy="278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cxnSp>
        <p:nvCxnSpPr>
          <p:cNvPr id="64" name="Google Shape;64;p7"/>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65" name="Google Shape;65;p7"/>
          <p:cNvGrpSpPr/>
          <p:nvPr/>
        </p:nvGrpSpPr>
        <p:grpSpPr>
          <a:xfrm>
            <a:off x="7951400" y="4686813"/>
            <a:ext cx="574639" cy="381205"/>
            <a:chOff x="7951400" y="4686813"/>
            <a:chExt cx="574639" cy="381205"/>
          </a:xfrm>
        </p:grpSpPr>
        <p:cxnSp>
          <p:nvCxnSpPr>
            <p:cNvPr id="66" name="Google Shape;66;p7"/>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67" name="Google Shape;67;p7"/>
            <p:cNvGrpSpPr/>
            <p:nvPr/>
          </p:nvGrpSpPr>
          <p:grpSpPr>
            <a:xfrm flipH="1">
              <a:off x="8335406" y="4686813"/>
              <a:ext cx="190633" cy="381205"/>
              <a:chOff x="4289475" y="3514800"/>
              <a:chExt cx="302400" cy="604800"/>
            </a:xfrm>
          </p:grpSpPr>
          <p:sp>
            <p:nvSpPr>
              <p:cNvPr id="68" name="Google Shape;68;p7"/>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4044775" y="1364339"/>
            <a:ext cx="4386000" cy="24207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72" name="Google Shape;72;p8"/>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73" name="Google Shape;73;p8"/>
          <p:cNvGrpSpPr/>
          <p:nvPr/>
        </p:nvGrpSpPr>
        <p:grpSpPr>
          <a:xfrm>
            <a:off x="7951400" y="4686813"/>
            <a:ext cx="574639" cy="381205"/>
            <a:chOff x="7951400" y="4686813"/>
            <a:chExt cx="574639" cy="381205"/>
          </a:xfrm>
        </p:grpSpPr>
        <p:cxnSp>
          <p:nvCxnSpPr>
            <p:cNvPr id="74" name="Google Shape;74;p8"/>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75" name="Google Shape;75;p8"/>
            <p:cNvGrpSpPr/>
            <p:nvPr/>
          </p:nvGrpSpPr>
          <p:grpSpPr>
            <a:xfrm flipH="1">
              <a:off x="8335406" y="4686813"/>
              <a:ext cx="190633" cy="381205"/>
              <a:chOff x="4289475" y="3514800"/>
              <a:chExt cx="302400" cy="604800"/>
            </a:xfrm>
          </p:grpSpPr>
          <p:sp>
            <p:nvSpPr>
              <p:cNvPr id="76" name="Google Shape;76;p8"/>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3526300" y="1610975"/>
            <a:ext cx="4904400" cy="894300"/>
          </a:xfrm>
          <a:prstGeom prst="rect">
            <a:avLst/>
          </a:prstGeom>
        </p:spPr>
        <p:txBody>
          <a:bodyPr spcFirstLastPara="1" wrap="square" lIns="91425" tIns="91425" rIns="91425" bIns="91425" anchor="t" anchorCtr="0">
            <a:noAutofit/>
          </a:bodyPr>
          <a:lstStyle>
            <a:lvl1pPr lvl="0" algn="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0" name="Google Shape;80;p9"/>
          <p:cNvSpPr txBox="1">
            <a:spLocks noGrp="1"/>
          </p:cNvSpPr>
          <p:nvPr>
            <p:ph type="subTitle" idx="1"/>
          </p:nvPr>
        </p:nvSpPr>
        <p:spPr>
          <a:xfrm>
            <a:off x="3526050" y="2486097"/>
            <a:ext cx="4904400" cy="1235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cxnSp>
        <p:nvCxnSpPr>
          <p:cNvPr id="81" name="Google Shape;81;p9"/>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82" name="Google Shape;82;p9"/>
          <p:cNvGrpSpPr/>
          <p:nvPr/>
        </p:nvGrpSpPr>
        <p:grpSpPr>
          <a:xfrm>
            <a:off x="7951400" y="4686813"/>
            <a:ext cx="574639" cy="381205"/>
            <a:chOff x="7951400" y="4686813"/>
            <a:chExt cx="574639" cy="381205"/>
          </a:xfrm>
        </p:grpSpPr>
        <p:cxnSp>
          <p:nvCxnSpPr>
            <p:cNvPr id="83" name="Google Shape;83;p9"/>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84" name="Google Shape;84;p9"/>
            <p:cNvGrpSpPr/>
            <p:nvPr/>
          </p:nvGrpSpPr>
          <p:grpSpPr>
            <a:xfrm flipH="1">
              <a:off x="8335406" y="4686813"/>
              <a:ext cx="190633" cy="381205"/>
              <a:chOff x="4289475" y="3514800"/>
              <a:chExt cx="302400" cy="604800"/>
            </a:xfrm>
          </p:grpSpPr>
          <p:sp>
            <p:nvSpPr>
              <p:cNvPr id="85" name="Google Shape;85;p9"/>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713225" y="529200"/>
            <a:ext cx="3468300" cy="1061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9" name="Google Shape;89;p10"/>
          <p:cNvGrpSpPr/>
          <p:nvPr/>
        </p:nvGrpSpPr>
        <p:grpSpPr>
          <a:xfrm>
            <a:off x="7951400" y="4686813"/>
            <a:ext cx="574639" cy="381205"/>
            <a:chOff x="7951400" y="4686813"/>
            <a:chExt cx="574639" cy="381205"/>
          </a:xfrm>
        </p:grpSpPr>
        <p:cxnSp>
          <p:nvCxnSpPr>
            <p:cNvPr id="90" name="Google Shape;90;p10"/>
            <p:cNvCxnSpPr/>
            <p:nvPr/>
          </p:nvCxnSpPr>
          <p:spPr>
            <a:xfrm>
              <a:off x="7951400" y="4877425"/>
              <a:ext cx="479100" cy="0"/>
            </a:xfrm>
            <a:prstGeom prst="straightConnector1">
              <a:avLst/>
            </a:prstGeom>
            <a:noFill/>
            <a:ln w="9525" cap="flat" cmpd="sng">
              <a:solidFill>
                <a:schemeClr val="lt1"/>
              </a:solidFill>
              <a:prstDash val="solid"/>
              <a:round/>
              <a:headEnd type="none" w="med" len="med"/>
              <a:tailEnd type="none" w="med" len="med"/>
            </a:ln>
          </p:spPr>
        </p:cxnSp>
        <p:grpSp>
          <p:nvGrpSpPr>
            <p:cNvPr id="91" name="Google Shape;91;p10"/>
            <p:cNvGrpSpPr/>
            <p:nvPr/>
          </p:nvGrpSpPr>
          <p:grpSpPr>
            <a:xfrm flipH="1">
              <a:off x="8335406" y="4686813"/>
              <a:ext cx="190633" cy="381205"/>
              <a:chOff x="4289475" y="3514800"/>
              <a:chExt cx="302400" cy="604800"/>
            </a:xfrm>
          </p:grpSpPr>
          <p:sp>
            <p:nvSpPr>
              <p:cNvPr id="92" name="Google Shape;92;p10"/>
              <p:cNvSpPr/>
              <p:nvPr/>
            </p:nvSpPr>
            <p:spPr>
              <a:xfrm>
                <a:off x="4289475" y="3817200"/>
                <a:ext cx="302400" cy="302400"/>
              </a:xfrm>
              <a:prstGeom prst="arc">
                <a:avLst>
                  <a:gd name="adj1" fmla="val 16200000"/>
                  <a:gd name="adj2" fmla="val 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rot="10800000" flipH="1">
                <a:off x="4289475" y="3514800"/>
                <a:ext cx="302400" cy="302400"/>
              </a:xfrm>
              <a:prstGeom prst="arc">
                <a:avLst>
                  <a:gd name="adj1" fmla="val 16200000"/>
                  <a:gd name="adj2" fmla="val 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94" name="Google Shape;94;p10"/>
          <p:cNvCxnSpPr/>
          <p:nvPr/>
        </p:nvCxnSpPr>
        <p:spPr>
          <a:xfrm>
            <a:off x="713225" y="4877425"/>
            <a:ext cx="45741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txBox="1">
            <a:spLocks noGrp="1"/>
          </p:cNvSpPr>
          <p:nvPr>
            <p:ph type="title" hasCustomPrompt="1"/>
          </p:nvPr>
        </p:nvSpPr>
        <p:spPr>
          <a:xfrm>
            <a:off x="709875" y="1309075"/>
            <a:ext cx="4899300" cy="1599900"/>
          </a:xfrm>
          <a:prstGeom prst="rect">
            <a:avLst/>
          </a:prstGeom>
        </p:spPr>
        <p:txBody>
          <a:bodyPr spcFirstLastPara="1" wrap="square" lIns="91425" tIns="91425" rIns="91425" bIns="91425" anchor="t" anchorCtr="0">
            <a:noAutofit/>
          </a:bodyPr>
          <a:lstStyle>
            <a:lvl1pPr lvl="0" algn="l">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7" name="Google Shape;97;p11"/>
          <p:cNvSpPr txBox="1">
            <a:spLocks noGrp="1"/>
          </p:cNvSpPr>
          <p:nvPr>
            <p:ph type="body" idx="1"/>
          </p:nvPr>
        </p:nvSpPr>
        <p:spPr>
          <a:xfrm>
            <a:off x="709875" y="2880750"/>
            <a:ext cx="3032700" cy="9054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cxnSp>
        <p:nvCxnSpPr>
          <p:cNvPr id="98" name="Google Shape;98;p11"/>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99" name="Google Shape;99;p11"/>
          <p:cNvGrpSpPr/>
          <p:nvPr/>
        </p:nvGrpSpPr>
        <p:grpSpPr>
          <a:xfrm>
            <a:off x="7951400" y="4686813"/>
            <a:ext cx="574639" cy="381205"/>
            <a:chOff x="7951400" y="4686813"/>
            <a:chExt cx="574639" cy="381205"/>
          </a:xfrm>
        </p:grpSpPr>
        <p:cxnSp>
          <p:nvCxnSpPr>
            <p:cNvPr id="100" name="Google Shape;100;p11"/>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01" name="Google Shape;101;p11"/>
            <p:cNvGrpSpPr/>
            <p:nvPr/>
          </p:nvGrpSpPr>
          <p:grpSpPr>
            <a:xfrm flipH="1">
              <a:off x="8335406" y="4686813"/>
              <a:ext cx="190633" cy="381205"/>
              <a:chOff x="4289475" y="3514800"/>
              <a:chExt cx="302400" cy="604800"/>
            </a:xfrm>
          </p:grpSpPr>
          <p:sp>
            <p:nvSpPr>
              <p:cNvPr id="102" name="Google Shape;102;p11"/>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000"/>
              <a:buFont typeface="Kanit SemiBold"/>
              <a:buNone/>
              <a:defRPr sz="3000">
                <a:solidFill>
                  <a:schemeClr val="dk1"/>
                </a:solidFill>
                <a:latin typeface="Kanit SemiBold"/>
                <a:ea typeface="Kanit SemiBold"/>
                <a:cs typeface="Kanit SemiBold"/>
                <a:sym typeface="Kanit SemiBold"/>
              </a:defRPr>
            </a:lvl1pPr>
            <a:lvl2pPr lvl="1"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2pPr>
            <a:lvl3pPr lvl="2"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3pPr>
            <a:lvl4pPr lvl="3"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4pPr>
            <a:lvl5pPr lvl="4"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5pPr>
            <a:lvl6pPr lvl="5"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6pPr>
            <a:lvl7pPr lvl="6"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7pPr>
            <a:lvl8pPr lvl="7"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8pPr>
            <a:lvl9pPr lvl="8" algn="ctr">
              <a:lnSpc>
                <a:spcPct val="100000"/>
              </a:lnSpc>
              <a:spcBef>
                <a:spcPts val="0"/>
              </a:spcBef>
              <a:spcAft>
                <a:spcPts val="0"/>
              </a:spcAft>
              <a:buClr>
                <a:schemeClr val="dk1"/>
              </a:buClr>
              <a:buSzPts val="2800"/>
              <a:buFont typeface="Kanit"/>
              <a:buNone/>
              <a:defRPr sz="2800">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 id="2147483674" r:id="rId25"/>
    <p:sldLayoutId id="2147483675" r:id="rId26"/>
    <p:sldLayoutId id="214748367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xjZhzP-gawGI9TLikDL6yuGT4rTFjmXKekbE1QOf8m8/copy#gid=0"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p:nvPr/>
        </p:nvSpPr>
        <p:spPr>
          <a:xfrm>
            <a:off x="41471" y="888180"/>
            <a:ext cx="4353753" cy="1724226"/>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90" name="Google Shape;490;p34"/>
          <p:cNvSpPr txBox="1">
            <a:spLocks noGrp="1"/>
          </p:cNvSpPr>
          <p:nvPr>
            <p:ph type="ctrTitle"/>
          </p:nvPr>
        </p:nvSpPr>
        <p:spPr>
          <a:xfrm>
            <a:off x="85307" y="1304685"/>
            <a:ext cx="5364892" cy="7751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a-IR" sz="4000" dirty="0">
                <a:cs typeface="B Nazanin" panose="00000700000000000000" pitchFamily="2" charset="-78"/>
              </a:rPr>
              <a:t>تم :  کنفرانس مدیریت پروژه</a:t>
            </a:r>
            <a:endParaRPr sz="4000" dirty="0">
              <a:latin typeface="Kanit Medium"/>
              <a:ea typeface="Kanit Medium"/>
              <a:cs typeface="B Nazanin" panose="00000700000000000000" pitchFamily="2" charset="-78"/>
              <a:sym typeface="Kanit Medium"/>
            </a:endParaRPr>
          </a:p>
        </p:txBody>
      </p:sp>
      <p:sp>
        <p:nvSpPr>
          <p:cNvPr id="491" name="Google Shape;491;p34"/>
          <p:cNvSpPr txBox="1">
            <a:spLocks noGrp="1"/>
          </p:cNvSpPr>
          <p:nvPr>
            <p:ph type="subTitle" idx="1"/>
          </p:nvPr>
        </p:nvSpPr>
        <p:spPr>
          <a:xfrm>
            <a:off x="713225" y="3437350"/>
            <a:ext cx="4065300" cy="47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sz="2400" b="1" dirty="0">
                <a:cs typeface="B Nazanin" panose="00000700000000000000" pitchFamily="2" charset="-78"/>
              </a:rPr>
              <a:t>قالب پاورپوینت مدیریت پروژه</a:t>
            </a:r>
            <a:endParaRPr sz="2400" b="1" dirty="0">
              <a:cs typeface="B Nazanin" panose="00000700000000000000" pitchFamily="2" charset="-78"/>
            </a:endParaRPr>
          </a:p>
        </p:txBody>
      </p:sp>
      <p:grpSp>
        <p:nvGrpSpPr>
          <p:cNvPr id="492" name="Google Shape;492;p34"/>
          <p:cNvGrpSpPr/>
          <p:nvPr/>
        </p:nvGrpSpPr>
        <p:grpSpPr>
          <a:xfrm rot="-3029062">
            <a:off x="4712249" y="1308312"/>
            <a:ext cx="4297043" cy="2874140"/>
            <a:chOff x="3733550" y="2264950"/>
            <a:chExt cx="3363050" cy="2249425"/>
          </a:xfrm>
        </p:grpSpPr>
        <p:sp>
          <p:nvSpPr>
            <p:cNvPr id="493" name="Google Shape;493;p34"/>
            <p:cNvSpPr/>
            <p:nvPr/>
          </p:nvSpPr>
          <p:spPr>
            <a:xfrm>
              <a:off x="4897725" y="2307150"/>
              <a:ext cx="64350" cy="80650"/>
            </a:xfrm>
            <a:custGeom>
              <a:avLst/>
              <a:gdLst/>
              <a:ahLst/>
              <a:cxnLst/>
              <a:rect l="l" t="t" r="r" b="b"/>
              <a:pathLst>
                <a:path w="2574" h="3226" extrusionOk="0">
                  <a:moveTo>
                    <a:pt x="2005" y="1"/>
                  </a:moveTo>
                  <a:lnTo>
                    <a:pt x="1521" y="117"/>
                  </a:lnTo>
                  <a:lnTo>
                    <a:pt x="1320" y="1755"/>
                  </a:lnTo>
                  <a:lnTo>
                    <a:pt x="485" y="335"/>
                  </a:lnTo>
                  <a:lnTo>
                    <a:pt x="0" y="452"/>
                  </a:lnTo>
                  <a:lnTo>
                    <a:pt x="568" y="3225"/>
                  </a:lnTo>
                  <a:lnTo>
                    <a:pt x="1053" y="3092"/>
                  </a:lnTo>
                  <a:lnTo>
                    <a:pt x="735" y="1504"/>
                  </a:lnTo>
                  <a:lnTo>
                    <a:pt x="1337" y="2557"/>
                  </a:lnTo>
                  <a:lnTo>
                    <a:pt x="1604" y="2490"/>
                  </a:lnTo>
                  <a:lnTo>
                    <a:pt x="1771" y="1304"/>
                  </a:lnTo>
                  <a:lnTo>
                    <a:pt x="2089" y="2891"/>
                  </a:lnTo>
                  <a:lnTo>
                    <a:pt x="2573" y="2791"/>
                  </a:lnTo>
                  <a:lnTo>
                    <a:pt x="2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4" name="Google Shape;494;p34"/>
            <p:cNvSpPr/>
            <p:nvPr/>
          </p:nvSpPr>
          <p:spPr>
            <a:xfrm>
              <a:off x="4972075" y="2300875"/>
              <a:ext cx="50150" cy="74800"/>
            </a:xfrm>
            <a:custGeom>
              <a:avLst/>
              <a:gdLst/>
              <a:ahLst/>
              <a:cxnLst/>
              <a:rect l="l" t="t" r="r" b="b"/>
              <a:pathLst>
                <a:path w="2006" h="2992" extrusionOk="0">
                  <a:moveTo>
                    <a:pt x="618" y="719"/>
                  </a:moveTo>
                  <a:lnTo>
                    <a:pt x="1053" y="1638"/>
                  </a:lnTo>
                  <a:lnTo>
                    <a:pt x="535" y="1722"/>
                  </a:lnTo>
                  <a:lnTo>
                    <a:pt x="618" y="719"/>
                  </a:lnTo>
                  <a:close/>
                  <a:moveTo>
                    <a:pt x="769" y="1"/>
                  </a:moveTo>
                  <a:lnTo>
                    <a:pt x="251" y="84"/>
                  </a:lnTo>
                  <a:lnTo>
                    <a:pt x="0" y="2992"/>
                  </a:lnTo>
                  <a:lnTo>
                    <a:pt x="0" y="2992"/>
                  </a:lnTo>
                  <a:lnTo>
                    <a:pt x="502" y="2908"/>
                  </a:lnTo>
                  <a:lnTo>
                    <a:pt x="552" y="2240"/>
                  </a:lnTo>
                  <a:lnTo>
                    <a:pt x="1203" y="2140"/>
                  </a:lnTo>
                  <a:lnTo>
                    <a:pt x="1504" y="2741"/>
                  </a:lnTo>
                  <a:lnTo>
                    <a:pt x="2005" y="2658"/>
                  </a:lnTo>
                  <a:lnTo>
                    <a:pt x="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5" name="Google Shape;495;p34"/>
            <p:cNvSpPr/>
            <p:nvPr/>
          </p:nvSpPr>
          <p:spPr>
            <a:xfrm>
              <a:off x="5021350" y="2288350"/>
              <a:ext cx="54325" cy="76900"/>
            </a:xfrm>
            <a:custGeom>
              <a:avLst/>
              <a:gdLst/>
              <a:ahLst/>
              <a:cxnLst/>
              <a:rect l="l" t="t" r="r" b="b"/>
              <a:pathLst>
                <a:path w="2173" h="3076" extrusionOk="0">
                  <a:moveTo>
                    <a:pt x="1755" y="1"/>
                  </a:moveTo>
                  <a:lnTo>
                    <a:pt x="1254" y="84"/>
                  </a:lnTo>
                  <a:lnTo>
                    <a:pt x="1505" y="1755"/>
                  </a:lnTo>
                  <a:lnTo>
                    <a:pt x="419" y="218"/>
                  </a:lnTo>
                  <a:lnTo>
                    <a:pt x="1" y="285"/>
                  </a:lnTo>
                  <a:lnTo>
                    <a:pt x="419" y="3075"/>
                  </a:lnTo>
                  <a:lnTo>
                    <a:pt x="920" y="2991"/>
                  </a:lnTo>
                  <a:lnTo>
                    <a:pt x="669" y="1321"/>
                  </a:lnTo>
                  <a:lnTo>
                    <a:pt x="1755" y="2875"/>
                  </a:lnTo>
                  <a:lnTo>
                    <a:pt x="2173" y="2808"/>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6" name="Google Shape;496;p34"/>
            <p:cNvSpPr/>
            <p:nvPr/>
          </p:nvSpPr>
          <p:spPr>
            <a:xfrm>
              <a:off x="5085275" y="2283350"/>
              <a:ext cx="50975" cy="73950"/>
            </a:xfrm>
            <a:custGeom>
              <a:avLst/>
              <a:gdLst/>
              <a:ahLst/>
              <a:cxnLst/>
              <a:rect l="l" t="t" r="r" b="b"/>
              <a:pathLst>
                <a:path w="2039" h="2958" extrusionOk="0">
                  <a:moveTo>
                    <a:pt x="769" y="702"/>
                  </a:moveTo>
                  <a:lnTo>
                    <a:pt x="1153" y="1638"/>
                  </a:lnTo>
                  <a:lnTo>
                    <a:pt x="618" y="1704"/>
                  </a:lnTo>
                  <a:lnTo>
                    <a:pt x="769" y="702"/>
                  </a:lnTo>
                  <a:close/>
                  <a:moveTo>
                    <a:pt x="936" y="0"/>
                  </a:moveTo>
                  <a:lnTo>
                    <a:pt x="401" y="67"/>
                  </a:lnTo>
                  <a:lnTo>
                    <a:pt x="0" y="2958"/>
                  </a:lnTo>
                  <a:lnTo>
                    <a:pt x="502" y="2907"/>
                  </a:lnTo>
                  <a:lnTo>
                    <a:pt x="602" y="2256"/>
                  </a:lnTo>
                  <a:lnTo>
                    <a:pt x="1270" y="2172"/>
                  </a:lnTo>
                  <a:lnTo>
                    <a:pt x="1521" y="2774"/>
                  </a:lnTo>
                  <a:lnTo>
                    <a:pt x="2039" y="2707"/>
                  </a:lnTo>
                  <a:lnTo>
                    <a:pt x="9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7" name="Google Shape;497;p34"/>
            <p:cNvSpPr/>
            <p:nvPr/>
          </p:nvSpPr>
          <p:spPr>
            <a:xfrm>
              <a:off x="5135825" y="2275500"/>
              <a:ext cx="50150" cy="73750"/>
            </a:xfrm>
            <a:custGeom>
              <a:avLst/>
              <a:gdLst/>
              <a:ahLst/>
              <a:cxnLst/>
              <a:rect l="l" t="t" r="r" b="b"/>
              <a:pathLst>
                <a:path w="2006" h="2950" extrusionOk="0">
                  <a:moveTo>
                    <a:pt x="1159" y="1"/>
                  </a:moveTo>
                  <a:cubicBezTo>
                    <a:pt x="1103" y="1"/>
                    <a:pt x="1044" y="5"/>
                    <a:pt x="986" y="13"/>
                  </a:cubicBezTo>
                  <a:cubicBezTo>
                    <a:pt x="635" y="64"/>
                    <a:pt x="384" y="214"/>
                    <a:pt x="217" y="498"/>
                  </a:cubicBezTo>
                  <a:cubicBezTo>
                    <a:pt x="50" y="799"/>
                    <a:pt x="0" y="1166"/>
                    <a:pt x="50" y="1634"/>
                  </a:cubicBezTo>
                  <a:cubicBezTo>
                    <a:pt x="84" y="2085"/>
                    <a:pt x="217" y="2419"/>
                    <a:pt x="418" y="2653"/>
                  </a:cubicBezTo>
                  <a:cubicBezTo>
                    <a:pt x="598" y="2848"/>
                    <a:pt x="814" y="2950"/>
                    <a:pt x="1073" y="2950"/>
                  </a:cubicBezTo>
                  <a:cubicBezTo>
                    <a:pt x="1126" y="2950"/>
                    <a:pt x="1180" y="2946"/>
                    <a:pt x="1236" y="2937"/>
                  </a:cubicBezTo>
                  <a:cubicBezTo>
                    <a:pt x="1420" y="2921"/>
                    <a:pt x="1571" y="2887"/>
                    <a:pt x="1738" y="2837"/>
                  </a:cubicBezTo>
                  <a:cubicBezTo>
                    <a:pt x="1855" y="2770"/>
                    <a:pt x="1938" y="2687"/>
                    <a:pt x="2005" y="2637"/>
                  </a:cubicBezTo>
                  <a:lnTo>
                    <a:pt x="1855" y="1233"/>
                  </a:lnTo>
                  <a:lnTo>
                    <a:pt x="1019" y="1317"/>
                  </a:lnTo>
                  <a:lnTo>
                    <a:pt x="1069" y="1751"/>
                  </a:lnTo>
                  <a:lnTo>
                    <a:pt x="1487" y="1718"/>
                  </a:lnTo>
                  <a:lnTo>
                    <a:pt x="1554" y="2236"/>
                  </a:lnTo>
                  <a:cubicBezTo>
                    <a:pt x="1437" y="2302"/>
                    <a:pt x="1337" y="2319"/>
                    <a:pt x="1220" y="2336"/>
                  </a:cubicBezTo>
                  <a:cubicBezTo>
                    <a:pt x="1189" y="2338"/>
                    <a:pt x="1159" y="2340"/>
                    <a:pt x="1131" y="2340"/>
                  </a:cubicBezTo>
                  <a:cubicBezTo>
                    <a:pt x="978" y="2340"/>
                    <a:pt x="867" y="2298"/>
                    <a:pt x="769" y="2185"/>
                  </a:cubicBezTo>
                  <a:cubicBezTo>
                    <a:pt x="668" y="2069"/>
                    <a:pt x="585" y="1851"/>
                    <a:pt x="568" y="1584"/>
                  </a:cubicBezTo>
                  <a:cubicBezTo>
                    <a:pt x="551" y="1267"/>
                    <a:pt x="568" y="1049"/>
                    <a:pt x="652" y="899"/>
                  </a:cubicBezTo>
                  <a:cubicBezTo>
                    <a:pt x="735" y="732"/>
                    <a:pt x="886" y="648"/>
                    <a:pt x="1086" y="632"/>
                  </a:cubicBezTo>
                  <a:lnTo>
                    <a:pt x="1387" y="632"/>
                  </a:lnTo>
                  <a:cubicBezTo>
                    <a:pt x="1487" y="632"/>
                    <a:pt x="1587" y="648"/>
                    <a:pt x="1671" y="682"/>
                  </a:cubicBezTo>
                  <a:lnTo>
                    <a:pt x="1604" y="80"/>
                  </a:lnTo>
                  <a:cubicBezTo>
                    <a:pt x="1504" y="64"/>
                    <a:pt x="1420" y="13"/>
                    <a:pt x="1320" y="13"/>
                  </a:cubicBezTo>
                  <a:cubicBezTo>
                    <a:pt x="1270" y="5"/>
                    <a:pt x="1216"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8" name="Google Shape;498;p34"/>
            <p:cNvSpPr/>
            <p:nvPr/>
          </p:nvSpPr>
          <p:spPr>
            <a:xfrm>
              <a:off x="5189275" y="2271225"/>
              <a:ext cx="41800" cy="73550"/>
            </a:xfrm>
            <a:custGeom>
              <a:avLst/>
              <a:gdLst/>
              <a:ahLst/>
              <a:cxnLst/>
              <a:rect l="l" t="t" r="r" b="b"/>
              <a:pathLst>
                <a:path w="1672" h="2942" extrusionOk="0">
                  <a:moveTo>
                    <a:pt x="1454" y="1"/>
                  </a:moveTo>
                  <a:lnTo>
                    <a:pt x="1" y="134"/>
                  </a:lnTo>
                  <a:lnTo>
                    <a:pt x="218" y="2941"/>
                  </a:lnTo>
                  <a:lnTo>
                    <a:pt x="1672" y="2808"/>
                  </a:lnTo>
                  <a:lnTo>
                    <a:pt x="1621" y="2256"/>
                  </a:lnTo>
                  <a:lnTo>
                    <a:pt x="669" y="2340"/>
                  </a:lnTo>
                  <a:lnTo>
                    <a:pt x="619" y="1755"/>
                  </a:lnTo>
                  <a:lnTo>
                    <a:pt x="1471" y="1688"/>
                  </a:lnTo>
                  <a:lnTo>
                    <a:pt x="1438" y="1153"/>
                  </a:lnTo>
                  <a:lnTo>
                    <a:pt x="586" y="1220"/>
                  </a:lnTo>
                  <a:lnTo>
                    <a:pt x="535" y="636"/>
                  </a:lnTo>
                  <a:lnTo>
                    <a:pt x="1504" y="552"/>
                  </a:lnTo>
                  <a:lnTo>
                    <a:pt x="1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499" name="Google Shape;499;p34"/>
            <p:cNvSpPr/>
            <p:nvPr/>
          </p:nvSpPr>
          <p:spPr>
            <a:xfrm>
              <a:off x="5236475" y="2267875"/>
              <a:ext cx="55175" cy="73550"/>
            </a:xfrm>
            <a:custGeom>
              <a:avLst/>
              <a:gdLst/>
              <a:ahLst/>
              <a:cxnLst/>
              <a:rect l="l" t="t" r="r" b="b"/>
              <a:pathLst>
                <a:path w="2207" h="2942" extrusionOk="0">
                  <a:moveTo>
                    <a:pt x="2039" y="1"/>
                  </a:moveTo>
                  <a:lnTo>
                    <a:pt x="1555" y="34"/>
                  </a:lnTo>
                  <a:lnTo>
                    <a:pt x="1120" y="1622"/>
                  </a:lnTo>
                  <a:lnTo>
                    <a:pt x="485" y="101"/>
                  </a:lnTo>
                  <a:lnTo>
                    <a:pt x="1" y="118"/>
                  </a:lnTo>
                  <a:lnTo>
                    <a:pt x="168" y="2942"/>
                  </a:lnTo>
                  <a:lnTo>
                    <a:pt x="652" y="2942"/>
                  </a:lnTo>
                  <a:lnTo>
                    <a:pt x="552" y="1304"/>
                  </a:lnTo>
                  <a:lnTo>
                    <a:pt x="1003" y="2407"/>
                  </a:lnTo>
                  <a:lnTo>
                    <a:pt x="1287" y="2390"/>
                  </a:lnTo>
                  <a:lnTo>
                    <a:pt x="1588" y="1221"/>
                  </a:lnTo>
                  <a:lnTo>
                    <a:pt x="1705" y="2858"/>
                  </a:lnTo>
                  <a:lnTo>
                    <a:pt x="2206" y="2825"/>
                  </a:lnTo>
                  <a:lnTo>
                    <a:pt x="2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0" name="Google Shape;500;p34"/>
            <p:cNvSpPr/>
            <p:nvPr/>
          </p:nvSpPr>
          <p:spPr>
            <a:xfrm>
              <a:off x="5300800" y="2265375"/>
              <a:ext cx="39300" cy="72300"/>
            </a:xfrm>
            <a:custGeom>
              <a:avLst/>
              <a:gdLst/>
              <a:ahLst/>
              <a:cxnLst/>
              <a:rect l="l" t="t" r="r" b="b"/>
              <a:pathLst>
                <a:path w="1572" h="2892" extrusionOk="0">
                  <a:moveTo>
                    <a:pt x="1471" y="1"/>
                  </a:moveTo>
                  <a:lnTo>
                    <a:pt x="1" y="68"/>
                  </a:lnTo>
                  <a:lnTo>
                    <a:pt x="101" y="2891"/>
                  </a:lnTo>
                  <a:lnTo>
                    <a:pt x="1572" y="2808"/>
                  </a:lnTo>
                  <a:lnTo>
                    <a:pt x="1555" y="2256"/>
                  </a:lnTo>
                  <a:lnTo>
                    <a:pt x="586" y="2306"/>
                  </a:lnTo>
                  <a:lnTo>
                    <a:pt x="569" y="1722"/>
                  </a:lnTo>
                  <a:lnTo>
                    <a:pt x="1421" y="1672"/>
                  </a:lnTo>
                  <a:lnTo>
                    <a:pt x="1404" y="1137"/>
                  </a:lnTo>
                  <a:lnTo>
                    <a:pt x="552" y="1170"/>
                  </a:lnTo>
                  <a:lnTo>
                    <a:pt x="519" y="585"/>
                  </a:lnTo>
                  <a:lnTo>
                    <a:pt x="1488" y="552"/>
                  </a:ln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1" name="Google Shape;501;p34"/>
            <p:cNvSpPr/>
            <p:nvPr/>
          </p:nvSpPr>
          <p:spPr>
            <a:xfrm>
              <a:off x="5348425" y="2264950"/>
              <a:ext cx="45550" cy="71050"/>
            </a:xfrm>
            <a:custGeom>
              <a:avLst/>
              <a:gdLst/>
              <a:ahLst/>
              <a:cxnLst/>
              <a:rect l="l" t="t" r="r" b="b"/>
              <a:pathLst>
                <a:path w="1822" h="2842" extrusionOk="0">
                  <a:moveTo>
                    <a:pt x="1271" y="1"/>
                  </a:moveTo>
                  <a:lnTo>
                    <a:pt x="1287" y="1689"/>
                  </a:lnTo>
                  <a:lnTo>
                    <a:pt x="418" y="18"/>
                  </a:lnTo>
                  <a:lnTo>
                    <a:pt x="1" y="18"/>
                  </a:lnTo>
                  <a:lnTo>
                    <a:pt x="34" y="2841"/>
                  </a:lnTo>
                  <a:lnTo>
                    <a:pt x="519" y="2841"/>
                  </a:lnTo>
                  <a:lnTo>
                    <a:pt x="502" y="1154"/>
                  </a:lnTo>
                  <a:lnTo>
                    <a:pt x="1371" y="2825"/>
                  </a:lnTo>
                  <a:lnTo>
                    <a:pt x="1822" y="2825"/>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2" name="Google Shape;502;p34"/>
            <p:cNvSpPr/>
            <p:nvPr/>
          </p:nvSpPr>
          <p:spPr>
            <a:xfrm>
              <a:off x="5402725" y="2264950"/>
              <a:ext cx="41800" cy="71050"/>
            </a:xfrm>
            <a:custGeom>
              <a:avLst/>
              <a:gdLst/>
              <a:ahLst/>
              <a:cxnLst/>
              <a:rect l="l" t="t" r="r" b="b"/>
              <a:pathLst>
                <a:path w="1672" h="2842" extrusionOk="0">
                  <a:moveTo>
                    <a:pt x="1" y="1"/>
                  </a:moveTo>
                  <a:lnTo>
                    <a:pt x="1" y="552"/>
                  </a:lnTo>
                  <a:lnTo>
                    <a:pt x="586" y="552"/>
                  </a:lnTo>
                  <a:lnTo>
                    <a:pt x="569" y="2825"/>
                  </a:lnTo>
                  <a:lnTo>
                    <a:pt x="1070" y="2841"/>
                  </a:lnTo>
                  <a:lnTo>
                    <a:pt x="1087" y="569"/>
                  </a:lnTo>
                  <a:lnTo>
                    <a:pt x="1672" y="569"/>
                  </a:lnTo>
                  <a:lnTo>
                    <a:pt x="1672" y="1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3" name="Google Shape;503;p34"/>
            <p:cNvSpPr/>
            <p:nvPr/>
          </p:nvSpPr>
          <p:spPr>
            <a:xfrm>
              <a:off x="5472500" y="2265375"/>
              <a:ext cx="53900" cy="72700"/>
            </a:xfrm>
            <a:custGeom>
              <a:avLst/>
              <a:gdLst/>
              <a:ahLst/>
              <a:cxnLst/>
              <a:rect l="l" t="t" r="r" b="b"/>
              <a:pathLst>
                <a:path w="2156" h="2908" extrusionOk="0">
                  <a:moveTo>
                    <a:pt x="117" y="1"/>
                  </a:moveTo>
                  <a:lnTo>
                    <a:pt x="0" y="2824"/>
                  </a:lnTo>
                  <a:lnTo>
                    <a:pt x="485" y="2875"/>
                  </a:lnTo>
                  <a:lnTo>
                    <a:pt x="552" y="1237"/>
                  </a:lnTo>
                  <a:lnTo>
                    <a:pt x="902" y="2390"/>
                  </a:lnTo>
                  <a:lnTo>
                    <a:pt x="1170" y="2390"/>
                  </a:lnTo>
                  <a:lnTo>
                    <a:pt x="1604" y="1254"/>
                  </a:lnTo>
                  <a:lnTo>
                    <a:pt x="1554" y="2891"/>
                  </a:lnTo>
                  <a:lnTo>
                    <a:pt x="2055" y="2908"/>
                  </a:lnTo>
                  <a:lnTo>
                    <a:pt x="2156" y="84"/>
                  </a:lnTo>
                  <a:lnTo>
                    <a:pt x="1671" y="68"/>
                  </a:lnTo>
                  <a:lnTo>
                    <a:pt x="1086" y="1621"/>
                  </a:lnTo>
                  <a:lnTo>
                    <a:pt x="618" y="34"/>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4" name="Google Shape;504;p34"/>
            <p:cNvSpPr/>
            <p:nvPr/>
          </p:nvSpPr>
          <p:spPr>
            <a:xfrm>
              <a:off x="5535975" y="2267475"/>
              <a:ext cx="40550" cy="72275"/>
            </a:xfrm>
            <a:custGeom>
              <a:avLst/>
              <a:gdLst/>
              <a:ahLst/>
              <a:cxnLst/>
              <a:rect l="l" t="t" r="r" b="b"/>
              <a:pathLst>
                <a:path w="1622" h="2891" extrusionOk="0">
                  <a:moveTo>
                    <a:pt x="168" y="0"/>
                  </a:moveTo>
                  <a:lnTo>
                    <a:pt x="1" y="2824"/>
                  </a:lnTo>
                  <a:lnTo>
                    <a:pt x="1471" y="2891"/>
                  </a:lnTo>
                  <a:lnTo>
                    <a:pt x="1488" y="2339"/>
                  </a:lnTo>
                  <a:lnTo>
                    <a:pt x="536" y="2289"/>
                  </a:lnTo>
                  <a:lnTo>
                    <a:pt x="569" y="1704"/>
                  </a:lnTo>
                  <a:lnTo>
                    <a:pt x="1438" y="1738"/>
                  </a:lnTo>
                  <a:lnTo>
                    <a:pt x="1454" y="1203"/>
                  </a:lnTo>
                  <a:lnTo>
                    <a:pt x="602" y="1153"/>
                  </a:lnTo>
                  <a:lnTo>
                    <a:pt x="636" y="568"/>
                  </a:lnTo>
                  <a:lnTo>
                    <a:pt x="1605" y="635"/>
                  </a:lnTo>
                  <a:lnTo>
                    <a:pt x="1622" y="84"/>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5" name="Google Shape;505;p34"/>
            <p:cNvSpPr/>
            <p:nvPr/>
          </p:nvSpPr>
          <p:spPr>
            <a:xfrm>
              <a:off x="5581100" y="2270400"/>
              <a:ext cx="41800" cy="72275"/>
            </a:xfrm>
            <a:custGeom>
              <a:avLst/>
              <a:gdLst/>
              <a:ahLst/>
              <a:cxnLst/>
              <a:rect l="l" t="t" r="r" b="b"/>
              <a:pathLst>
                <a:path w="1672" h="2891" extrusionOk="0">
                  <a:moveTo>
                    <a:pt x="218" y="0"/>
                  </a:moveTo>
                  <a:lnTo>
                    <a:pt x="0" y="2807"/>
                  </a:lnTo>
                  <a:lnTo>
                    <a:pt x="1471" y="2891"/>
                  </a:lnTo>
                  <a:lnTo>
                    <a:pt x="1504" y="2356"/>
                  </a:lnTo>
                  <a:lnTo>
                    <a:pt x="552" y="2289"/>
                  </a:lnTo>
                  <a:lnTo>
                    <a:pt x="585" y="1704"/>
                  </a:lnTo>
                  <a:lnTo>
                    <a:pt x="1437" y="1771"/>
                  </a:lnTo>
                  <a:lnTo>
                    <a:pt x="1487" y="1220"/>
                  </a:lnTo>
                  <a:lnTo>
                    <a:pt x="635" y="1170"/>
                  </a:lnTo>
                  <a:lnTo>
                    <a:pt x="669" y="585"/>
                  </a:lnTo>
                  <a:lnTo>
                    <a:pt x="1638" y="635"/>
                  </a:lnTo>
                  <a:lnTo>
                    <a:pt x="1671" y="10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6" name="Google Shape;506;p34"/>
            <p:cNvSpPr/>
            <p:nvPr/>
          </p:nvSpPr>
          <p:spPr>
            <a:xfrm>
              <a:off x="5629975" y="2273325"/>
              <a:ext cx="42200" cy="72700"/>
            </a:xfrm>
            <a:custGeom>
              <a:avLst/>
              <a:gdLst/>
              <a:ahLst/>
              <a:cxnLst/>
              <a:rect l="l" t="t" r="r" b="b"/>
              <a:pathLst>
                <a:path w="1688" h="2908" extrusionOk="0">
                  <a:moveTo>
                    <a:pt x="34" y="0"/>
                  </a:moveTo>
                  <a:lnTo>
                    <a:pt x="0" y="552"/>
                  </a:lnTo>
                  <a:lnTo>
                    <a:pt x="585" y="602"/>
                  </a:lnTo>
                  <a:lnTo>
                    <a:pt x="368" y="2874"/>
                  </a:lnTo>
                  <a:lnTo>
                    <a:pt x="852" y="2907"/>
                  </a:lnTo>
                  <a:lnTo>
                    <a:pt x="1053" y="618"/>
                  </a:lnTo>
                  <a:lnTo>
                    <a:pt x="1638" y="685"/>
                  </a:lnTo>
                  <a:lnTo>
                    <a:pt x="1688" y="151"/>
                  </a:ln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7" name="Google Shape;507;p34"/>
            <p:cNvSpPr/>
            <p:nvPr/>
          </p:nvSpPr>
          <p:spPr>
            <a:xfrm>
              <a:off x="5674675" y="2279175"/>
              <a:ext cx="20475" cy="71450"/>
            </a:xfrm>
            <a:custGeom>
              <a:avLst/>
              <a:gdLst/>
              <a:ahLst/>
              <a:cxnLst/>
              <a:rect l="l" t="t" r="r" b="b"/>
              <a:pathLst>
                <a:path w="819" h="2858" extrusionOk="0">
                  <a:moveTo>
                    <a:pt x="318" y="0"/>
                  </a:moveTo>
                  <a:lnTo>
                    <a:pt x="0" y="2790"/>
                  </a:lnTo>
                  <a:lnTo>
                    <a:pt x="501" y="2857"/>
                  </a:lnTo>
                  <a:lnTo>
                    <a:pt x="819" y="67"/>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8" name="Google Shape;508;p34"/>
            <p:cNvSpPr/>
            <p:nvPr/>
          </p:nvSpPr>
          <p:spPr>
            <a:xfrm>
              <a:off x="5698050" y="2281675"/>
              <a:ext cx="53075" cy="75625"/>
            </a:xfrm>
            <a:custGeom>
              <a:avLst/>
              <a:gdLst/>
              <a:ahLst/>
              <a:cxnLst/>
              <a:rect l="l" t="t" r="r" b="b"/>
              <a:pathLst>
                <a:path w="2123" h="3025" extrusionOk="0">
                  <a:moveTo>
                    <a:pt x="368" y="0"/>
                  </a:moveTo>
                  <a:lnTo>
                    <a:pt x="1" y="2807"/>
                  </a:lnTo>
                  <a:lnTo>
                    <a:pt x="502" y="2857"/>
                  </a:lnTo>
                  <a:lnTo>
                    <a:pt x="719" y="1187"/>
                  </a:lnTo>
                  <a:lnTo>
                    <a:pt x="1337" y="2974"/>
                  </a:lnTo>
                  <a:lnTo>
                    <a:pt x="1755" y="3025"/>
                  </a:lnTo>
                  <a:lnTo>
                    <a:pt x="2123" y="234"/>
                  </a:lnTo>
                  <a:lnTo>
                    <a:pt x="1621" y="167"/>
                  </a:lnTo>
                  <a:lnTo>
                    <a:pt x="1404" y="1838"/>
                  </a:lnTo>
                  <a:lnTo>
                    <a:pt x="786" y="67"/>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09" name="Google Shape;509;p34"/>
            <p:cNvSpPr/>
            <p:nvPr/>
          </p:nvSpPr>
          <p:spPr>
            <a:xfrm>
              <a:off x="5754875" y="2291350"/>
              <a:ext cx="49300" cy="72450"/>
            </a:xfrm>
            <a:custGeom>
              <a:avLst/>
              <a:gdLst/>
              <a:ahLst/>
              <a:cxnLst/>
              <a:rect l="l" t="t" r="r" b="b"/>
              <a:pathLst>
                <a:path w="1972" h="2898" extrusionOk="0">
                  <a:moveTo>
                    <a:pt x="1199" y="0"/>
                  </a:moveTo>
                  <a:cubicBezTo>
                    <a:pt x="933" y="0"/>
                    <a:pt x="712" y="91"/>
                    <a:pt x="535" y="282"/>
                  </a:cubicBezTo>
                  <a:cubicBezTo>
                    <a:pt x="301" y="516"/>
                    <a:pt x="150" y="866"/>
                    <a:pt x="100" y="1318"/>
                  </a:cubicBezTo>
                  <a:cubicBezTo>
                    <a:pt x="0" y="1769"/>
                    <a:pt x="50" y="2120"/>
                    <a:pt x="201" y="2387"/>
                  </a:cubicBezTo>
                  <a:cubicBezTo>
                    <a:pt x="351" y="2671"/>
                    <a:pt x="602" y="2838"/>
                    <a:pt x="936" y="2871"/>
                  </a:cubicBezTo>
                  <a:cubicBezTo>
                    <a:pt x="1001" y="2891"/>
                    <a:pt x="1064" y="2898"/>
                    <a:pt x="1125" y="2898"/>
                  </a:cubicBezTo>
                  <a:cubicBezTo>
                    <a:pt x="1218" y="2898"/>
                    <a:pt x="1306" y="2882"/>
                    <a:pt x="1387" y="2871"/>
                  </a:cubicBezTo>
                  <a:cubicBezTo>
                    <a:pt x="1504" y="2855"/>
                    <a:pt x="1621" y="2805"/>
                    <a:pt x="1704" y="2738"/>
                  </a:cubicBezTo>
                  <a:lnTo>
                    <a:pt x="1905" y="1368"/>
                  </a:lnTo>
                  <a:lnTo>
                    <a:pt x="1069" y="1234"/>
                  </a:lnTo>
                  <a:lnTo>
                    <a:pt x="1003" y="1685"/>
                  </a:lnTo>
                  <a:lnTo>
                    <a:pt x="1420" y="1735"/>
                  </a:lnTo>
                  <a:lnTo>
                    <a:pt x="1337" y="2270"/>
                  </a:lnTo>
                  <a:cubicBezTo>
                    <a:pt x="1278" y="2290"/>
                    <a:pt x="1219" y="2298"/>
                    <a:pt x="1154" y="2298"/>
                  </a:cubicBezTo>
                  <a:cubicBezTo>
                    <a:pt x="1108" y="2298"/>
                    <a:pt x="1058" y="2294"/>
                    <a:pt x="1003" y="2287"/>
                  </a:cubicBezTo>
                  <a:cubicBezTo>
                    <a:pt x="819" y="2270"/>
                    <a:pt x="702" y="2186"/>
                    <a:pt x="635" y="2036"/>
                  </a:cubicBezTo>
                  <a:cubicBezTo>
                    <a:pt x="568" y="1886"/>
                    <a:pt x="552" y="1685"/>
                    <a:pt x="585" y="1401"/>
                  </a:cubicBezTo>
                  <a:cubicBezTo>
                    <a:pt x="635" y="1100"/>
                    <a:pt x="719" y="883"/>
                    <a:pt x="836" y="766"/>
                  </a:cubicBezTo>
                  <a:cubicBezTo>
                    <a:pt x="939" y="663"/>
                    <a:pt x="1063" y="599"/>
                    <a:pt x="1206" y="599"/>
                  </a:cubicBezTo>
                  <a:cubicBezTo>
                    <a:pt x="1248" y="599"/>
                    <a:pt x="1292" y="605"/>
                    <a:pt x="1337" y="616"/>
                  </a:cubicBezTo>
                  <a:cubicBezTo>
                    <a:pt x="1454" y="616"/>
                    <a:pt x="1554" y="633"/>
                    <a:pt x="1638" y="683"/>
                  </a:cubicBezTo>
                  <a:cubicBezTo>
                    <a:pt x="1721" y="716"/>
                    <a:pt x="1805" y="766"/>
                    <a:pt x="1888" y="816"/>
                  </a:cubicBezTo>
                  <a:lnTo>
                    <a:pt x="1972" y="215"/>
                  </a:lnTo>
                  <a:cubicBezTo>
                    <a:pt x="1888" y="181"/>
                    <a:pt x="1788" y="131"/>
                    <a:pt x="1704" y="98"/>
                  </a:cubicBezTo>
                  <a:cubicBezTo>
                    <a:pt x="1621" y="48"/>
                    <a:pt x="1504" y="31"/>
                    <a:pt x="1387" y="14"/>
                  </a:cubicBezTo>
                  <a:cubicBezTo>
                    <a:pt x="1322" y="5"/>
                    <a:pt x="1259"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0" name="Google Shape;510;p34"/>
            <p:cNvSpPr/>
            <p:nvPr/>
          </p:nvSpPr>
          <p:spPr>
            <a:xfrm>
              <a:off x="5826300" y="2300475"/>
              <a:ext cx="50150" cy="71450"/>
            </a:xfrm>
            <a:custGeom>
              <a:avLst/>
              <a:gdLst/>
              <a:ahLst/>
              <a:cxnLst/>
              <a:rect l="l" t="t" r="r" b="b"/>
              <a:pathLst>
                <a:path w="2006" h="2858" extrusionOk="0">
                  <a:moveTo>
                    <a:pt x="869" y="602"/>
                  </a:moveTo>
                  <a:lnTo>
                    <a:pt x="1253" y="669"/>
                  </a:lnTo>
                  <a:cubicBezTo>
                    <a:pt x="1354" y="685"/>
                    <a:pt x="1421" y="752"/>
                    <a:pt x="1454" y="836"/>
                  </a:cubicBezTo>
                  <a:cubicBezTo>
                    <a:pt x="1487" y="936"/>
                    <a:pt x="1487" y="1053"/>
                    <a:pt x="1471" y="1186"/>
                  </a:cubicBezTo>
                  <a:cubicBezTo>
                    <a:pt x="1454" y="1337"/>
                    <a:pt x="1421" y="1420"/>
                    <a:pt x="1354" y="1504"/>
                  </a:cubicBezTo>
                  <a:cubicBezTo>
                    <a:pt x="1302" y="1569"/>
                    <a:pt x="1240" y="1593"/>
                    <a:pt x="1168" y="1593"/>
                  </a:cubicBezTo>
                  <a:cubicBezTo>
                    <a:pt x="1147" y="1593"/>
                    <a:pt x="1126" y="1591"/>
                    <a:pt x="1103" y="1588"/>
                  </a:cubicBezTo>
                  <a:lnTo>
                    <a:pt x="752" y="1521"/>
                  </a:lnTo>
                  <a:lnTo>
                    <a:pt x="869" y="602"/>
                  </a:lnTo>
                  <a:close/>
                  <a:moveTo>
                    <a:pt x="502" y="0"/>
                  </a:moveTo>
                  <a:lnTo>
                    <a:pt x="0" y="2774"/>
                  </a:lnTo>
                  <a:lnTo>
                    <a:pt x="468" y="2857"/>
                  </a:lnTo>
                  <a:lnTo>
                    <a:pt x="619" y="2055"/>
                  </a:lnTo>
                  <a:lnTo>
                    <a:pt x="1086" y="2139"/>
                  </a:lnTo>
                  <a:cubicBezTo>
                    <a:pt x="1118" y="2143"/>
                    <a:pt x="1149" y="2145"/>
                    <a:pt x="1181" y="2145"/>
                  </a:cubicBezTo>
                  <a:cubicBezTo>
                    <a:pt x="1282" y="2145"/>
                    <a:pt x="1381" y="2123"/>
                    <a:pt x="1471" y="2072"/>
                  </a:cubicBezTo>
                  <a:cubicBezTo>
                    <a:pt x="1604" y="2005"/>
                    <a:pt x="1705" y="1922"/>
                    <a:pt x="1788" y="1771"/>
                  </a:cubicBezTo>
                  <a:cubicBezTo>
                    <a:pt x="1872" y="1654"/>
                    <a:pt x="1922" y="1487"/>
                    <a:pt x="1955" y="1303"/>
                  </a:cubicBezTo>
                  <a:cubicBezTo>
                    <a:pt x="2005" y="1103"/>
                    <a:pt x="2005" y="936"/>
                    <a:pt x="1972" y="769"/>
                  </a:cubicBezTo>
                  <a:cubicBezTo>
                    <a:pt x="1955" y="602"/>
                    <a:pt x="1888" y="485"/>
                    <a:pt x="1805" y="384"/>
                  </a:cubicBezTo>
                  <a:cubicBezTo>
                    <a:pt x="1721" y="268"/>
                    <a:pt x="1604" y="184"/>
                    <a:pt x="1454" y="167"/>
                  </a:cubicBez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1" name="Google Shape;511;p34"/>
            <p:cNvSpPr/>
            <p:nvPr/>
          </p:nvSpPr>
          <p:spPr>
            <a:xfrm>
              <a:off x="5875575" y="2310075"/>
              <a:ext cx="52250" cy="77300"/>
            </a:xfrm>
            <a:custGeom>
              <a:avLst/>
              <a:gdLst/>
              <a:ahLst/>
              <a:cxnLst/>
              <a:rect l="l" t="t" r="r" b="b"/>
              <a:pathLst>
                <a:path w="2090" h="3092" extrusionOk="0">
                  <a:moveTo>
                    <a:pt x="970" y="619"/>
                  </a:moveTo>
                  <a:lnTo>
                    <a:pt x="1338" y="702"/>
                  </a:lnTo>
                  <a:cubicBezTo>
                    <a:pt x="1538" y="752"/>
                    <a:pt x="1588" y="919"/>
                    <a:pt x="1538" y="1187"/>
                  </a:cubicBezTo>
                  <a:cubicBezTo>
                    <a:pt x="1488" y="1337"/>
                    <a:pt x="1455" y="1404"/>
                    <a:pt x="1388" y="1471"/>
                  </a:cubicBezTo>
                  <a:cubicBezTo>
                    <a:pt x="1324" y="1522"/>
                    <a:pt x="1270" y="1544"/>
                    <a:pt x="1203" y="1544"/>
                  </a:cubicBezTo>
                  <a:cubicBezTo>
                    <a:pt x="1183" y="1544"/>
                    <a:pt x="1161" y="1542"/>
                    <a:pt x="1137" y="1538"/>
                  </a:cubicBezTo>
                  <a:lnTo>
                    <a:pt x="786" y="1454"/>
                  </a:lnTo>
                  <a:lnTo>
                    <a:pt x="970" y="619"/>
                  </a:lnTo>
                  <a:close/>
                  <a:moveTo>
                    <a:pt x="569" y="0"/>
                  </a:moveTo>
                  <a:lnTo>
                    <a:pt x="1" y="2757"/>
                  </a:lnTo>
                  <a:lnTo>
                    <a:pt x="485" y="2858"/>
                  </a:lnTo>
                  <a:lnTo>
                    <a:pt x="669" y="1972"/>
                  </a:lnTo>
                  <a:lnTo>
                    <a:pt x="903" y="2022"/>
                  </a:lnTo>
                  <a:cubicBezTo>
                    <a:pt x="953" y="2022"/>
                    <a:pt x="987" y="2039"/>
                    <a:pt x="1003" y="2089"/>
                  </a:cubicBezTo>
                  <a:cubicBezTo>
                    <a:pt x="1037" y="2122"/>
                    <a:pt x="1054" y="2173"/>
                    <a:pt x="1054" y="2223"/>
                  </a:cubicBezTo>
                  <a:lnTo>
                    <a:pt x="1137" y="2975"/>
                  </a:lnTo>
                  <a:lnTo>
                    <a:pt x="1638" y="3092"/>
                  </a:lnTo>
                  <a:lnTo>
                    <a:pt x="1555" y="2290"/>
                  </a:lnTo>
                  <a:cubicBezTo>
                    <a:pt x="1555" y="2223"/>
                    <a:pt x="1538" y="2173"/>
                    <a:pt x="1538" y="2122"/>
                  </a:cubicBezTo>
                  <a:cubicBezTo>
                    <a:pt x="1538" y="2072"/>
                    <a:pt x="1505" y="2039"/>
                    <a:pt x="1488" y="2006"/>
                  </a:cubicBezTo>
                  <a:cubicBezTo>
                    <a:pt x="1622" y="1955"/>
                    <a:pt x="1722" y="1872"/>
                    <a:pt x="1822" y="1755"/>
                  </a:cubicBezTo>
                  <a:cubicBezTo>
                    <a:pt x="1922" y="1621"/>
                    <a:pt x="1989" y="1471"/>
                    <a:pt x="2039" y="1287"/>
                  </a:cubicBezTo>
                  <a:cubicBezTo>
                    <a:pt x="2089" y="1003"/>
                    <a:pt x="2089" y="752"/>
                    <a:pt x="2006" y="552"/>
                  </a:cubicBezTo>
                  <a:cubicBezTo>
                    <a:pt x="1922" y="368"/>
                    <a:pt x="1789" y="251"/>
                    <a:pt x="1555" y="201"/>
                  </a:cubicBezTo>
                  <a:lnTo>
                    <a:pt x="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2" name="Google Shape;512;p34"/>
            <p:cNvSpPr/>
            <p:nvPr/>
          </p:nvSpPr>
          <p:spPr>
            <a:xfrm>
              <a:off x="5926550" y="2320925"/>
              <a:ext cx="51400" cy="77300"/>
            </a:xfrm>
            <a:custGeom>
              <a:avLst/>
              <a:gdLst/>
              <a:ahLst/>
              <a:cxnLst/>
              <a:rect l="l" t="t" r="r" b="b"/>
              <a:pathLst>
                <a:path w="2056" h="3092" extrusionOk="0">
                  <a:moveTo>
                    <a:pt x="619" y="1"/>
                  </a:moveTo>
                  <a:lnTo>
                    <a:pt x="0" y="2758"/>
                  </a:lnTo>
                  <a:lnTo>
                    <a:pt x="1437" y="3092"/>
                  </a:lnTo>
                  <a:lnTo>
                    <a:pt x="1554" y="2574"/>
                  </a:lnTo>
                  <a:lnTo>
                    <a:pt x="619" y="2357"/>
                  </a:lnTo>
                  <a:lnTo>
                    <a:pt x="752" y="1772"/>
                  </a:lnTo>
                  <a:lnTo>
                    <a:pt x="1588" y="1956"/>
                  </a:lnTo>
                  <a:lnTo>
                    <a:pt x="1705" y="1421"/>
                  </a:lnTo>
                  <a:lnTo>
                    <a:pt x="869" y="1237"/>
                  </a:lnTo>
                  <a:lnTo>
                    <a:pt x="1003" y="653"/>
                  </a:lnTo>
                  <a:lnTo>
                    <a:pt x="1939" y="853"/>
                  </a:lnTo>
                  <a:lnTo>
                    <a:pt x="2055" y="335"/>
                  </a:lnTo>
                  <a:lnTo>
                    <a:pt x="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3" name="Google Shape;513;p34"/>
            <p:cNvSpPr/>
            <p:nvPr/>
          </p:nvSpPr>
          <p:spPr>
            <a:xfrm>
              <a:off x="5971250" y="2334125"/>
              <a:ext cx="49300" cy="71900"/>
            </a:xfrm>
            <a:custGeom>
              <a:avLst/>
              <a:gdLst/>
              <a:ahLst/>
              <a:cxnLst/>
              <a:rect l="l" t="t" r="r" b="b"/>
              <a:pathLst>
                <a:path w="1972" h="2876" extrusionOk="0">
                  <a:moveTo>
                    <a:pt x="1143" y="1"/>
                  </a:moveTo>
                  <a:cubicBezTo>
                    <a:pt x="1015" y="1"/>
                    <a:pt x="902" y="31"/>
                    <a:pt x="802" y="91"/>
                  </a:cubicBezTo>
                  <a:cubicBezTo>
                    <a:pt x="635" y="208"/>
                    <a:pt x="501" y="392"/>
                    <a:pt x="435" y="643"/>
                  </a:cubicBezTo>
                  <a:cubicBezTo>
                    <a:pt x="401" y="793"/>
                    <a:pt x="401" y="910"/>
                    <a:pt x="401" y="1010"/>
                  </a:cubicBezTo>
                  <a:cubicBezTo>
                    <a:pt x="401" y="1127"/>
                    <a:pt x="435" y="1227"/>
                    <a:pt x="501" y="1311"/>
                  </a:cubicBezTo>
                  <a:cubicBezTo>
                    <a:pt x="568" y="1394"/>
                    <a:pt x="652" y="1495"/>
                    <a:pt x="769" y="1578"/>
                  </a:cubicBezTo>
                  <a:cubicBezTo>
                    <a:pt x="886" y="1662"/>
                    <a:pt x="936" y="1729"/>
                    <a:pt x="1003" y="1762"/>
                  </a:cubicBezTo>
                  <a:cubicBezTo>
                    <a:pt x="1053" y="1812"/>
                    <a:pt x="1086" y="1879"/>
                    <a:pt x="1103" y="1912"/>
                  </a:cubicBezTo>
                  <a:cubicBezTo>
                    <a:pt x="1136" y="1979"/>
                    <a:pt x="1136" y="2046"/>
                    <a:pt x="1103" y="2096"/>
                  </a:cubicBezTo>
                  <a:cubicBezTo>
                    <a:pt x="1070" y="2213"/>
                    <a:pt x="1019" y="2263"/>
                    <a:pt x="969" y="2297"/>
                  </a:cubicBezTo>
                  <a:cubicBezTo>
                    <a:pt x="951" y="2301"/>
                    <a:pt x="932" y="2303"/>
                    <a:pt x="911" y="2303"/>
                  </a:cubicBezTo>
                  <a:cubicBezTo>
                    <a:pt x="854" y="2303"/>
                    <a:pt x="783" y="2288"/>
                    <a:pt x="685" y="2263"/>
                  </a:cubicBezTo>
                  <a:cubicBezTo>
                    <a:pt x="585" y="2247"/>
                    <a:pt x="501" y="2213"/>
                    <a:pt x="401" y="2146"/>
                  </a:cubicBezTo>
                  <a:cubicBezTo>
                    <a:pt x="318" y="2079"/>
                    <a:pt x="234" y="2013"/>
                    <a:pt x="151" y="1929"/>
                  </a:cubicBezTo>
                  <a:lnTo>
                    <a:pt x="0" y="2514"/>
                  </a:lnTo>
                  <a:cubicBezTo>
                    <a:pt x="67" y="2581"/>
                    <a:pt x="151" y="2648"/>
                    <a:pt x="251" y="2714"/>
                  </a:cubicBezTo>
                  <a:cubicBezTo>
                    <a:pt x="351" y="2748"/>
                    <a:pt x="485" y="2798"/>
                    <a:pt x="602" y="2831"/>
                  </a:cubicBezTo>
                  <a:cubicBezTo>
                    <a:pt x="719" y="2859"/>
                    <a:pt x="826" y="2875"/>
                    <a:pt x="921" y="2875"/>
                  </a:cubicBezTo>
                  <a:cubicBezTo>
                    <a:pt x="1057" y="2875"/>
                    <a:pt x="1172" y="2843"/>
                    <a:pt x="1270" y="2764"/>
                  </a:cubicBezTo>
                  <a:cubicBezTo>
                    <a:pt x="1437" y="2648"/>
                    <a:pt x="1554" y="2480"/>
                    <a:pt x="1604" y="2230"/>
                  </a:cubicBezTo>
                  <a:cubicBezTo>
                    <a:pt x="1654" y="2096"/>
                    <a:pt x="1654" y="1979"/>
                    <a:pt x="1654" y="1846"/>
                  </a:cubicBezTo>
                  <a:cubicBezTo>
                    <a:pt x="1654" y="1729"/>
                    <a:pt x="1604" y="1628"/>
                    <a:pt x="1554" y="1511"/>
                  </a:cubicBezTo>
                  <a:cubicBezTo>
                    <a:pt x="1487" y="1411"/>
                    <a:pt x="1387" y="1311"/>
                    <a:pt x="1237" y="1211"/>
                  </a:cubicBezTo>
                  <a:cubicBezTo>
                    <a:pt x="1153" y="1144"/>
                    <a:pt x="1070" y="1077"/>
                    <a:pt x="1019" y="1044"/>
                  </a:cubicBezTo>
                  <a:cubicBezTo>
                    <a:pt x="969" y="993"/>
                    <a:pt x="936" y="960"/>
                    <a:pt x="919" y="910"/>
                  </a:cubicBezTo>
                  <a:cubicBezTo>
                    <a:pt x="902" y="876"/>
                    <a:pt x="902" y="826"/>
                    <a:pt x="919" y="759"/>
                  </a:cubicBezTo>
                  <a:cubicBezTo>
                    <a:pt x="936" y="659"/>
                    <a:pt x="986" y="626"/>
                    <a:pt x="1070" y="592"/>
                  </a:cubicBezTo>
                  <a:cubicBezTo>
                    <a:pt x="1087" y="588"/>
                    <a:pt x="1108" y="586"/>
                    <a:pt x="1130" y="586"/>
                  </a:cubicBezTo>
                  <a:cubicBezTo>
                    <a:pt x="1190" y="586"/>
                    <a:pt x="1263" y="601"/>
                    <a:pt x="1337" y="626"/>
                  </a:cubicBezTo>
                  <a:cubicBezTo>
                    <a:pt x="1420" y="643"/>
                    <a:pt x="1504" y="676"/>
                    <a:pt x="1587" y="726"/>
                  </a:cubicBezTo>
                  <a:cubicBezTo>
                    <a:pt x="1671" y="759"/>
                    <a:pt x="1738" y="826"/>
                    <a:pt x="1821" y="893"/>
                  </a:cubicBezTo>
                  <a:lnTo>
                    <a:pt x="1972" y="308"/>
                  </a:lnTo>
                  <a:cubicBezTo>
                    <a:pt x="1922" y="258"/>
                    <a:pt x="1838" y="225"/>
                    <a:pt x="1738" y="158"/>
                  </a:cubicBezTo>
                  <a:cubicBezTo>
                    <a:pt x="1638" y="91"/>
                    <a:pt x="1521" y="58"/>
                    <a:pt x="1420" y="41"/>
                  </a:cubicBezTo>
                  <a:cubicBezTo>
                    <a:pt x="1320" y="14"/>
                    <a:pt x="1228" y="1"/>
                    <a:pt x="1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4" name="Google Shape;514;p34"/>
            <p:cNvSpPr/>
            <p:nvPr/>
          </p:nvSpPr>
          <p:spPr>
            <a:xfrm>
              <a:off x="6015925" y="2343500"/>
              <a:ext cx="54350" cy="77300"/>
            </a:xfrm>
            <a:custGeom>
              <a:avLst/>
              <a:gdLst/>
              <a:ahLst/>
              <a:cxnLst/>
              <a:rect l="l" t="t" r="r" b="b"/>
              <a:pathLst>
                <a:path w="2174" h="3092" extrusionOk="0">
                  <a:moveTo>
                    <a:pt x="753" y="0"/>
                  </a:moveTo>
                  <a:lnTo>
                    <a:pt x="1" y="2707"/>
                  </a:lnTo>
                  <a:lnTo>
                    <a:pt x="1455" y="3091"/>
                  </a:lnTo>
                  <a:lnTo>
                    <a:pt x="1588" y="2557"/>
                  </a:lnTo>
                  <a:lnTo>
                    <a:pt x="653" y="2306"/>
                  </a:lnTo>
                  <a:lnTo>
                    <a:pt x="803" y="1755"/>
                  </a:lnTo>
                  <a:lnTo>
                    <a:pt x="1638" y="1972"/>
                  </a:lnTo>
                  <a:lnTo>
                    <a:pt x="1789" y="1437"/>
                  </a:lnTo>
                  <a:lnTo>
                    <a:pt x="953" y="1203"/>
                  </a:lnTo>
                  <a:lnTo>
                    <a:pt x="1087" y="635"/>
                  </a:lnTo>
                  <a:lnTo>
                    <a:pt x="2039" y="886"/>
                  </a:lnTo>
                  <a:lnTo>
                    <a:pt x="2173" y="368"/>
                  </a:lnTo>
                  <a:lnTo>
                    <a:pt x="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5" name="Google Shape;515;p34"/>
            <p:cNvSpPr/>
            <p:nvPr/>
          </p:nvSpPr>
          <p:spPr>
            <a:xfrm>
              <a:off x="6060625" y="2355200"/>
              <a:ext cx="63100" cy="81050"/>
            </a:xfrm>
            <a:custGeom>
              <a:avLst/>
              <a:gdLst/>
              <a:ahLst/>
              <a:cxnLst/>
              <a:rect l="l" t="t" r="r" b="b"/>
              <a:pathLst>
                <a:path w="2524" h="3242" extrusionOk="0">
                  <a:moveTo>
                    <a:pt x="820" y="0"/>
                  </a:moveTo>
                  <a:lnTo>
                    <a:pt x="1" y="2723"/>
                  </a:lnTo>
                  <a:lnTo>
                    <a:pt x="469" y="2874"/>
                  </a:lnTo>
                  <a:lnTo>
                    <a:pt x="953" y="1253"/>
                  </a:lnTo>
                  <a:lnTo>
                    <a:pt x="1287" y="3125"/>
                  </a:lnTo>
                  <a:lnTo>
                    <a:pt x="1705" y="3241"/>
                  </a:lnTo>
                  <a:lnTo>
                    <a:pt x="2524" y="535"/>
                  </a:lnTo>
                  <a:lnTo>
                    <a:pt x="2039" y="384"/>
                  </a:lnTo>
                  <a:lnTo>
                    <a:pt x="1555" y="1988"/>
                  </a:lnTo>
                  <a:lnTo>
                    <a:pt x="1237" y="134"/>
                  </a:ln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6" name="Google Shape;516;p34"/>
            <p:cNvSpPr/>
            <p:nvPr/>
          </p:nvSpPr>
          <p:spPr>
            <a:xfrm>
              <a:off x="6124950" y="2371050"/>
              <a:ext cx="47225" cy="75650"/>
            </a:xfrm>
            <a:custGeom>
              <a:avLst/>
              <a:gdLst/>
              <a:ahLst/>
              <a:cxnLst/>
              <a:rect l="l" t="t" r="r" b="b"/>
              <a:pathLst>
                <a:path w="1889" h="3026" extrusionOk="0">
                  <a:moveTo>
                    <a:pt x="302" y="1"/>
                  </a:moveTo>
                  <a:lnTo>
                    <a:pt x="135" y="519"/>
                  </a:lnTo>
                  <a:lnTo>
                    <a:pt x="703" y="703"/>
                  </a:lnTo>
                  <a:lnTo>
                    <a:pt x="1" y="2875"/>
                  </a:lnTo>
                  <a:lnTo>
                    <a:pt x="452" y="3025"/>
                  </a:lnTo>
                  <a:lnTo>
                    <a:pt x="1171" y="853"/>
                  </a:lnTo>
                  <a:lnTo>
                    <a:pt x="1722" y="1037"/>
                  </a:lnTo>
                  <a:lnTo>
                    <a:pt x="1889" y="519"/>
                  </a:lnTo>
                  <a:lnTo>
                    <a:pt x="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7" name="Google Shape;517;p34"/>
            <p:cNvSpPr/>
            <p:nvPr/>
          </p:nvSpPr>
          <p:spPr>
            <a:xfrm>
              <a:off x="6150850" y="2390700"/>
              <a:ext cx="53925" cy="77725"/>
            </a:xfrm>
            <a:custGeom>
              <a:avLst/>
              <a:gdLst/>
              <a:ahLst/>
              <a:cxnLst/>
              <a:rect l="l" t="t" r="r" b="b"/>
              <a:pathLst>
                <a:path w="2157" h="3109" extrusionOk="0">
                  <a:moveTo>
                    <a:pt x="1688" y="735"/>
                  </a:moveTo>
                  <a:lnTo>
                    <a:pt x="1605" y="1755"/>
                  </a:lnTo>
                  <a:lnTo>
                    <a:pt x="1104" y="1588"/>
                  </a:lnTo>
                  <a:lnTo>
                    <a:pt x="1688" y="735"/>
                  </a:lnTo>
                  <a:close/>
                  <a:moveTo>
                    <a:pt x="1655" y="0"/>
                  </a:moveTo>
                  <a:lnTo>
                    <a:pt x="1" y="2423"/>
                  </a:lnTo>
                  <a:lnTo>
                    <a:pt x="502" y="2590"/>
                  </a:lnTo>
                  <a:lnTo>
                    <a:pt x="886" y="2055"/>
                  </a:lnTo>
                  <a:lnTo>
                    <a:pt x="1505" y="2273"/>
                  </a:lnTo>
                  <a:lnTo>
                    <a:pt x="1471" y="2941"/>
                  </a:lnTo>
                  <a:lnTo>
                    <a:pt x="1939" y="3108"/>
                  </a:lnTo>
                  <a:lnTo>
                    <a:pt x="2156" y="184"/>
                  </a:lnTo>
                  <a:lnTo>
                    <a:pt x="1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8" name="Google Shape;518;p34"/>
            <p:cNvSpPr/>
            <p:nvPr/>
          </p:nvSpPr>
          <p:spPr>
            <a:xfrm>
              <a:off x="6213100" y="2402800"/>
              <a:ext cx="50575" cy="75225"/>
            </a:xfrm>
            <a:custGeom>
              <a:avLst/>
              <a:gdLst/>
              <a:ahLst/>
              <a:cxnLst/>
              <a:rect l="l" t="t" r="r" b="b"/>
              <a:pathLst>
                <a:path w="2023" h="3009" extrusionOk="0">
                  <a:moveTo>
                    <a:pt x="452" y="1"/>
                  </a:moveTo>
                  <a:lnTo>
                    <a:pt x="268" y="502"/>
                  </a:lnTo>
                  <a:lnTo>
                    <a:pt x="819" y="719"/>
                  </a:lnTo>
                  <a:lnTo>
                    <a:pt x="0" y="2841"/>
                  </a:lnTo>
                  <a:lnTo>
                    <a:pt x="485" y="3008"/>
                  </a:lnTo>
                  <a:lnTo>
                    <a:pt x="1287" y="886"/>
                  </a:lnTo>
                  <a:lnTo>
                    <a:pt x="1838" y="1087"/>
                  </a:lnTo>
                  <a:lnTo>
                    <a:pt x="2022" y="586"/>
                  </a:lnTo>
                  <a:lnTo>
                    <a:pt x="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19" name="Google Shape;519;p34"/>
            <p:cNvSpPr/>
            <p:nvPr/>
          </p:nvSpPr>
          <p:spPr>
            <a:xfrm>
              <a:off x="6246925" y="2421175"/>
              <a:ext cx="37625" cy="70200"/>
            </a:xfrm>
            <a:custGeom>
              <a:avLst/>
              <a:gdLst/>
              <a:ahLst/>
              <a:cxnLst/>
              <a:rect l="l" t="t" r="r" b="b"/>
              <a:pathLst>
                <a:path w="1505" h="2808" extrusionOk="0">
                  <a:moveTo>
                    <a:pt x="1053" y="1"/>
                  </a:moveTo>
                  <a:lnTo>
                    <a:pt x="1" y="2624"/>
                  </a:lnTo>
                  <a:lnTo>
                    <a:pt x="469" y="2808"/>
                  </a:lnTo>
                  <a:lnTo>
                    <a:pt x="1505" y="185"/>
                  </a:lnTo>
                  <a:lnTo>
                    <a:pt x="1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0" name="Google Shape;520;p34"/>
            <p:cNvSpPr/>
            <p:nvPr/>
          </p:nvSpPr>
          <p:spPr>
            <a:xfrm>
              <a:off x="6274500" y="2436625"/>
              <a:ext cx="58500" cy="71225"/>
            </a:xfrm>
            <a:custGeom>
              <a:avLst/>
              <a:gdLst/>
              <a:ahLst/>
              <a:cxnLst/>
              <a:rect l="l" t="t" r="r" b="b"/>
              <a:pathLst>
                <a:path w="2340" h="2849" extrusionOk="0">
                  <a:moveTo>
                    <a:pt x="1310" y="590"/>
                  </a:moveTo>
                  <a:cubicBezTo>
                    <a:pt x="1373" y="590"/>
                    <a:pt x="1437" y="606"/>
                    <a:pt x="1504" y="636"/>
                  </a:cubicBezTo>
                  <a:cubicBezTo>
                    <a:pt x="1655" y="703"/>
                    <a:pt x="1738" y="803"/>
                    <a:pt x="1755" y="937"/>
                  </a:cubicBezTo>
                  <a:cubicBezTo>
                    <a:pt x="1772" y="1121"/>
                    <a:pt x="1738" y="1321"/>
                    <a:pt x="1621" y="1605"/>
                  </a:cubicBezTo>
                  <a:cubicBezTo>
                    <a:pt x="1504" y="1889"/>
                    <a:pt x="1387" y="2056"/>
                    <a:pt x="1254" y="2157"/>
                  </a:cubicBezTo>
                  <a:cubicBezTo>
                    <a:pt x="1186" y="2205"/>
                    <a:pt x="1106" y="2231"/>
                    <a:pt x="1022" y="2231"/>
                  </a:cubicBezTo>
                  <a:cubicBezTo>
                    <a:pt x="962" y="2231"/>
                    <a:pt x="899" y="2218"/>
                    <a:pt x="836" y="2190"/>
                  </a:cubicBezTo>
                  <a:cubicBezTo>
                    <a:pt x="702" y="2140"/>
                    <a:pt x="585" y="2006"/>
                    <a:pt x="569" y="1856"/>
                  </a:cubicBezTo>
                  <a:cubicBezTo>
                    <a:pt x="552" y="1722"/>
                    <a:pt x="619" y="1505"/>
                    <a:pt x="719" y="1238"/>
                  </a:cubicBezTo>
                  <a:cubicBezTo>
                    <a:pt x="836" y="937"/>
                    <a:pt x="970" y="753"/>
                    <a:pt x="1087" y="670"/>
                  </a:cubicBezTo>
                  <a:cubicBezTo>
                    <a:pt x="1160" y="614"/>
                    <a:pt x="1234" y="590"/>
                    <a:pt x="1310" y="590"/>
                  </a:cubicBezTo>
                  <a:close/>
                  <a:moveTo>
                    <a:pt x="1337" y="1"/>
                  </a:moveTo>
                  <a:cubicBezTo>
                    <a:pt x="1187" y="1"/>
                    <a:pt x="1044" y="38"/>
                    <a:pt x="920" y="118"/>
                  </a:cubicBezTo>
                  <a:cubicBezTo>
                    <a:pt x="702" y="252"/>
                    <a:pt x="468" y="569"/>
                    <a:pt x="251" y="1054"/>
                  </a:cubicBezTo>
                  <a:cubicBezTo>
                    <a:pt x="67" y="1505"/>
                    <a:pt x="1" y="1889"/>
                    <a:pt x="67" y="2157"/>
                  </a:cubicBezTo>
                  <a:cubicBezTo>
                    <a:pt x="134" y="2424"/>
                    <a:pt x="318" y="2641"/>
                    <a:pt x="619" y="2758"/>
                  </a:cubicBezTo>
                  <a:cubicBezTo>
                    <a:pt x="748" y="2819"/>
                    <a:pt x="881" y="2849"/>
                    <a:pt x="1007" y="2849"/>
                  </a:cubicBezTo>
                  <a:cubicBezTo>
                    <a:pt x="1156" y="2849"/>
                    <a:pt x="1295" y="2806"/>
                    <a:pt x="1404" y="2725"/>
                  </a:cubicBezTo>
                  <a:cubicBezTo>
                    <a:pt x="1655" y="2574"/>
                    <a:pt x="1889" y="2274"/>
                    <a:pt x="2072" y="1822"/>
                  </a:cubicBezTo>
                  <a:cubicBezTo>
                    <a:pt x="2290" y="1338"/>
                    <a:pt x="2340" y="970"/>
                    <a:pt x="2290" y="703"/>
                  </a:cubicBezTo>
                  <a:cubicBezTo>
                    <a:pt x="2223" y="419"/>
                    <a:pt x="2039" y="218"/>
                    <a:pt x="1738" y="85"/>
                  </a:cubicBezTo>
                  <a:cubicBezTo>
                    <a:pt x="1605" y="30"/>
                    <a:pt x="1468"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1" name="Google Shape;521;p34"/>
            <p:cNvSpPr/>
            <p:nvPr/>
          </p:nvSpPr>
          <p:spPr>
            <a:xfrm>
              <a:off x="6321700" y="2454175"/>
              <a:ext cx="70625" cy="82750"/>
            </a:xfrm>
            <a:custGeom>
              <a:avLst/>
              <a:gdLst/>
              <a:ahLst/>
              <a:cxnLst/>
              <a:rect l="l" t="t" r="r" b="b"/>
              <a:pathLst>
                <a:path w="2825" h="3310" extrusionOk="0">
                  <a:moveTo>
                    <a:pt x="1187" y="1"/>
                  </a:moveTo>
                  <a:lnTo>
                    <a:pt x="1" y="2557"/>
                  </a:lnTo>
                  <a:lnTo>
                    <a:pt x="452" y="2775"/>
                  </a:lnTo>
                  <a:lnTo>
                    <a:pt x="1170" y="1254"/>
                  </a:lnTo>
                  <a:lnTo>
                    <a:pt x="1237" y="3125"/>
                  </a:lnTo>
                  <a:lnTo>
                    <a:pt x="1621" y="3309"/>
                  </a:lnTo>
                  <a:lnTo>
                    <a:pt x="2824" y="736"/>
                  </a:lnTo>
                  <a:lnTo>
                    <a:pt x="2357" y="536"/>
                  </a:lnTo>
                  <a:lnTo>
                    <a:pt x="1655" y="2056"/>
                  </a:lnTo>
                  <a:lnTo>
                    <a:pt x="1588" y="185"/>
                  </a:lnTo>
                  <a:lnTo>
                    <a:pt x="11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2" name="Google Shape;522;p34"/>
            <p:cNvSpPr/>
            <p:nvPr/>
          </p:nvSpPr>
          <p:spPr>
            <a:xfrm>
              <a:off x="6370575" y="2529800"/>
              <a:ext cx="14650" cy="15475"/>
            </a:xfrm>
            <a:custGeom>
              <a:avLst/>
              <a:gdLst/>
              <a:ahLst/>
              <a:cxnLst/>
              <a:rect l="l" t="t" r="r" b="b"/>
              <a:pathLst>
                <a:path w="586" h="619" extrusionOk="0">
                  <a:moveTo>
                    <a:pt x="234" y="0"/>
                  </a:moveTo>
                  <a:lnTo>
                    <a:pt x="1" y="451"/>
                  </a:lnTo>
                  <a:lnTo>
                    <a:pt x="368" y="618"/>
                  </a:lnTo>
                  <a:lnTo>
                    <a:pt x="585" y="167"/>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3" name="Google Shape;523;p34"/>
            <p:cNvSpPr/>
            <p:nvPr/>
          </p:nvSpPr>
          <p:spPr>
            <a:xfrm>
              <a:off x="6406925" y="2496375"/>
              <a:ext cx="63925" cy="76800"/>
            </a:xfrm>
            <a:custGeom>
              <a:avLst/>
              <a:gdLst/>
              <a:ahLst/>
              <a:cxnLst/>
              <a:rect l="l" t="t" r="r" b="b"/>
              <a:pathLst>
                <a:path w="2557" h="3072" extrusionOk="0">
                  <a:moveTo>
                    <a:pt x="1521" y="686"/>
                  </a:moveTo>
                  <a:lnTo>
                    <a:pt x="1855" y="853"/>
                  </a:lnTo>
                  <a:cubicBezTo>
                    <a:pt x="1938" y="903"/>
                    <a:pt x="2005" y="936"/>
                    <a:pt x="2005" y="1020"/>
                  </a:cubicBezTo>
                  <a:cubicBezTo>
                    <a:pt x="2005" y="1103"/>
                    <a:pt x="1972" y="1170"/>
                    <a:pt x="1938" y="1270"/>
                  </a:cubicBezTo>
                  <a:cubicBezTo>
                    <a:pt x="1872" y="1371"/>
                    <a:pt x="1838" y="1437"/>
                    <a:pt x="1771" y="1454"/>
                  </a:cubicBezTo>
                  <a:cubicBezTo>
                    <a:pt x="1744" y="1461"/>
                    <a:pt x="1716" y="1465"/>
                    <a:pt x="1687" y="1465"/>
                  </a:cubicBezTo>
                  <a:cubicBezTo>
                    <a:pt x="1646" y="1465"/>
                    <a:pt x="1603" y="1457"/>
                    <a:pt x="1554" y="1437"/>
                  </a:cubicBezTo>
                  <a:lnTo>
                    <a:pt x="1203" y="1254"/>
                  </a:lnTo>
                  <a:lnTo>
                    <a:pt x="1521" y="686"/>
                  </a:lnTo>
                  <a:close/>
                  <a:moveTo>
                    <a:pt x="969" y="1671"/>
                  </a:moveTo>
                  <a:lnTo>
                    <a:pt x="1354" y="1872"/>
                  </a:lnTo>
                  <a:cubicBezTo>
                    <a:pt x="1454" y="1922"/>
                    <a:pt x="1504" y="1989"/>
                    <a:pt x="1521" y="2039"/>
                  </a:cubicBezTo>
                  <a:cubicBezTo>
                    <a:pt x="1521" y="2122"/>
                    <a:pt x="1504" y="2189"/>
                    <a:pt x="1454" y="2290"/>
                  </a:cubicBezTo>
                  <a:cubicBezTo>
                    <a:pt x="1387" y="2407"/>
                    <a:pt x="1337" y="2490"/>
                    <a:pt x="1270" y="2507"/>
                  </a:cubicBezTo>
                  <a:cubicBezTo>
                    <a:pt x="1242" y="2514"/>
                    <a:pt x="1215" y="2518"/>
                    <a:pt x="1186" y="2518"/>
                  </a:cubicBezTo>
                  <a:cubicBezTo>
                    <a:pt x="1145" y="2518"/>
                    <a:pt x="1102" y="2510"/>
                    <a:pt x="1053" y="2490"/>
                  </a:cubicBezTo>
                  <a:lnTo>
                    <a:pt x="652" y="2273"/>
                  </a:lnTo>
                  <a:lnTo>
                    <a:pt x="969" y="1671"/>
                  </a:lnTo>
                  <a:close/>
                  <a:moveTo>
                    <a:pt x="1303" y="0"/>
                  </a:moveTo>
                  <a:lnTo>
                    <a:pt x="0" y="2507"/>
                  </a:lnTo>
                  <a:lnTo>
                    <a:pt x="936" y="2991"/>
                  </a:lnTo>
                  <a:cubicBezTo>
                    <a:pt x="1037" y="3047"/>
                    <a:pt x="1133" y="3071"/>
                    <a:pt x="1227" y="3071"/>
                  </a:cubicBezTo>
                  <a:cubicBezTo>
                    <a:pt x="1304" y="3071"/>
                    <a:pt x="1379" y="3055"/>
                    <a:pt x="1454" y="3025"/>
                  </a:cubicBezTo>
                  <a:cubicBezTo>
                    <a:pt x="1621" y="2958"/>
                    <a:pt x="1771" y="2791"/>
                    <a:pt x="1888" y="2574"/>
                  </a:cubicBezTo>
                  <a:cubicBezTo>
                    <a:pt x="1972" y="2407"/>
                    <a:pt x="2022" y="2273"/>
                    <a:pt x="2022" y="2173"/>
                  </a:cubicBezTo>
                  <a:cubicBezTo>
                    <a:pt x="2022" y="2089"/>
                    <a:pt x="2005" y="1989"/>
                    <a:pt x="1938" y="1905"/>
                  </a:cubicBezTo>
                  <a:cubicBezTo>
                    <a:pt x="2022" y="1905"/>
                    <a:pt x="2105" y="1855"/>
                    <a:pt x="2189" y="1772"/>
                  </a:cubicBezTo>
                  <a:cubicBezTo>
                    <a:pt x="2273" y="1688"/>
                    <a:pt x="2356" y="1588"/>
                    <a:pt x="2423" y="1454"/>
                  </a:cubicBezTo>
                  <a:cubicBezTo>
                    <a:pt x="2523" y="1237"/>
                    <a:pt x="2557" y="1036"/>
                    <a:pt x="2540" y="869"/>
                  </a:cubicBezTo>
                  <a:cubicBezTo>
                    <a:pt x="2506" y="702"/>
                    <a:pt x="2390" y="569"/>
                    <a:pt x="2222" y="485"/>
                  </a:cubicBezTo>
                  <a:lnTo>
                    <a:pt x="1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4" name="Google Shape;524;p34"/>
            <p:cNvSpPr/>
            <p:nvPr/>
          </p:nvSpPr>
          <p:spPr>
            <a:xfrm>
              <a:off x="6461225" y="2517675"/>
              <a:ext cx="61000" cy="76050"/>
            </a:xfrm>
            <a:custGeom>
              <a:avLst/>
              <a:gdLst/>
              <a:ahLst/>
              <a:cxnLst/>
              <a:rect l="l" t="t" r="r" b="b"/>
              <a:pathLst>
                <a:path w="2440" h="3042" extrusionOk="0">
                  <a:moveTo>
                    <a:pt x="752" y="1"/>
                  </a:moveTo>
                  <a:lnTo>
                    <a:pt x="502" y="1905"/>
                  </a:lnTo>
                  <a:lnTo>
                    <a:pt x="0" y="2808"/>
                  </a:lnTo>
                  <a:lnTo>
                    <a:pt x="435" y="3042"/>
                  </a:lnTo>
                  <a:lnTo>
                    <a:pt x="936" y="2156"/>
                  </a:lnTo>
                  <a:lnTo>
                    <a:pt x="2440" y="936"/>
                  </a:lnTo>
                  <a:lnTo>
                    <a:pt x="1972" y="686"/>
                  </a:lnTo>
                  <a:lnTo>
                    <a:pt x="1020" y="1488"/>
                  </a:lnTo>
                  <a:lnTo>
                    <a:pt x="1203" y="251"/>
                  </a:lnTo>
                  <a:lnTo>
                    <a:pt x="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5" name="Google Shape;525;p34"/>
            <p:cNvSpPr/>
            <p:nvPr/>
          </p:nvSpPr>
          <p:spPr>
            <a:xfrm>
              <a:off x="6512175" y="2563325"/>
              <a:ext cx="64350" cy="68350"/>
            </a:xfrm>
            <a:custGeom>
              <a:avLst/>
              <a:gdLst/>
              <a:ahLst/>
              <a:cxnLst/>
              <a:rect l="l" t="t" r="r" b="b"/>
              <a:pathLst>
                <a:path w="2574" h="2734" extrusionOk="0">
                  <a:moveTo>
                    <a:pt x="1620" y="1"/>
                  </a:moveTo>
                  <a:cubicBezTo>
                    <a:pt x="1574" y="1"/>
                    <a:pt x="1530" y="5"/>
                    <a:pt x="1488" y="13"/>
                  </a:cubicBezTo>
                  <a:cubicBezTo>
                    <a:pt x="1304" y="63"/>
                    <a:pt x="1137" y="196"/>
                    <a:pt x="987" y="430"/>
                  </a:cubicBezTo>
                  <a:cubicBezTo>
                    <a:pt x="920" y="547"/>
                    <a:pt x="853" y="681"/>
                    <a:pt x="836" y="781"/>
                  </a:cubicBezTo>
                  <a:cubicBezTo>
                    <a:pt x="803" y="898"/>
                    <a:pt x="819" y="998"/>
                    <a:pt x="836" y="1099"/>
                  </a:cubicBezTo>
                  <a:cubicBezTo>
                    <a:pt x="853" y="1199"/>
                    <a:pt x="920" y="1316"/>
                    <a:pt x="1003" y="1433"/>
                  </a:cubicBezTo>
                  <a:cubicBezTo>
                    <a:pt x="1070" y="1533"/>
                    <a:pt x="1137" y="1617"/>
                    <a:pt x="1170" y="1683"/>
                  </a:cubicBezTo>
                  <a:cubicBezTo>
                    <a:pt x="1220" y="1750"/>
                    <a:pt x="1237" y="1784"/>
                    <a:pt x="1237" y="1850"/>
                  </a:cubicBezTo>
                  <a:cubicBezTo>
                    <a:pt x="1237" y="1901"/>
                    <a:pt x="1220" y="1951"/>
                    <a:pt x="1170" y="2018"/>
                  </a:cubicBezTo>
                  <a:cubicBezTo>
                    <a:pt x="1104" y="2101"/>
                    <a:pt x="1037" y="2151"/>
                    <a:pt x="987" y="2151"/>
                  </a:cubicBezTo>
                  <a:cubicBezTo>
                    <a:pt x="920" y="2151"/>
                    <a:pt x="836" y="2101"/>
                    <a:pt x="736" y="2034"/>
                  </a:cubicBezTo>
                  <a:cubicBezTo>
                    <a:pt x="652" y="2001"/>
                    <a:pt x="586" y="1917"/>
                    <a:pt x="502" y="1834"/>
                  </a:cubicBezTo>
                  <a:cubicBezTo>
                    <a:pt x="418" y="1750"/>
                    <a:pt x="352" y="1667"/>
                    <a:pt x="318" y="1566"/>
                  </a:cubicBezTo>
                  <a:lnTo>
                    <a:pt x="1" y="2068"/>
                  </a:lnTo>
                  <a:cubicBezTo>
                    <a:pt x="51" y="2151"/>
                    <a:pt x="101" y="2235"/>
                    <a:pt x="185" y="2318"/>
                  </a:cubicBezTo>
                  <a:cubicBezTo>
                    <a:pt x="268" y="2402"/>
                    <a:pt x="385" y="2485"/>
                    <a:pt x="485" y="2536"/>
                  </a:cubicBezTo>
                  <a:cubicBezTo>
                    <a:pt x="673" y="2656"/>
                    <a:pt x="850" y="2734"/>
                    <a:pt x="1025" y="2734"/>
                  </a:cubicBezTo>
                  <a:cubicBezTo>
                    <a:pt x="1068" y="2734"/>
                    <a:pt x="1111" y="2729"/>
                    <a:pt x="1154" y="2719"/>
                  </a:cubicBezTo>
                  <a:cubicBezTo>
                    <a:pt x="1354" y="2686"/>
                    <a:pt x="1521" y="2536"/>
                    <a:pt x="1655" y="2335"/>
                  </a:cubicBezTo>
                  <a:cubicBezTo>
                    <a:pt x="1738" y="2201"/>
                    <a:pt x="1772" y="2084"/>
                    <a:pt x="1822" y="1984"/>
                  </a:cubicBezTo>
                  <a:cubicBezTo>
                    <a:pt x="1839" y="1850"/>
                    <a:pt x="1839" y="1750"/>
                    <a:pt x="1822" y="1617"/>
                  </a:cubicBezTo>
                  <a:cubicBezTo>
                    <a:pt x="1772" y="1516"/>
                    <a:pt x="1722" y="1383"/>
                    <a:pt x="1605" y="1249"/>
                  </a:cubicBezTo>
                  <a:cubicBezTo>
                    <a:pt x="1555" y="1149"/>
                    <a:pt x="1505" y="1082"/>
                    <a:pt x="1471" y="1015"/>
                  </a:cubicBezTo>
                  <a:cubicBezTo>
                    <a:pt x="1421" y="965"/>
                    <a:pt x="1404" y="915"/>
                    <a:pt x="1404" y="865"/>
                  </a:cubicBezTo>
                  <a:cubicBezTo>
                    <a:pt x="1404" y="831"/>
                    <a:pt x="1404" y="764"/>
                    <a:pt x="1438" y="731"/>
                  </a:cubicBezTo>
                  <a:cubicBezTo>
                    <a:pt x="1480" y="633"/>
                    <a:pt x="1534" y="593"/>
                    <a:pt x="1600" y="593"/>
                  </a:cubicBezTo>
                  <a:cubicBezTo>
                    <a:pt x="1612" y="593"/>
                    <a:pt x="1625" y="595"/>
                    <a:pt x="1638" y="597"/>
                  </a:cubicBezTo>
                  <a:cubicBezTo>
                    <a:pt x="1688" y="597"/>
                    <a:pt x="1772" y="631"/>
                    <a:pt x="1889" y="698"/>
                  </a:cubicBezTo>
                  <a:cubicBezTo>
                    <a:pt x="1972" y="748"/>
                    <a:pt x="2023" y="798"/>
                    <a:pt x="2089" y="865"/>
                  </a:cubicBezTo>
                  <a:cubicBezTo>
                    <a:pt x="2156" y="932"/>
                    <a:pt x="2223" y="1015"/>
                    <a:pt x="2256" y="1099"/>
                  </a:cubicBezTo>
                  <a:lnTo>
                    <a:pt x="2574" y="581"/>
                  </a:lnTo>
                  <a:cubicBezTo>
                    <a:pt x="2524" y="514"/>
                    <a:pt x="2474" y="447"/>
                    <a:pt x="2390" y="363"/>
                  </a:cubicBezTo>
                  <a:cubicBezTo>
                    <a:pt x="2307" y="280"/>
                    <a:pt x="2223" y="230"/>
                    <a:pt x="2106" y="163"/>
                  </a:cubicBezTo>
                  <a:cubicBezTo>
                    <a:pt x="1939" y="47"/>
                    <a:pt x="1772" y="1"/>
                    <a:pt x="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6" name="Google Shape;526;p34"/>
            <p:cNvSpPr/>
            <p:nvPr/>
          </p:nvSpPr>
          <p:spPr>
            <a:xfrm>
              <a:off x="6550200" y="2582850"/>
              <a:ext cx="49725" cy="78975"/>
            </a:xfrm>
            <a:custGeom>
              <a:avLst/>
              <a:gdLst/>
              <a:ahLst/>
              <a:cxnLst/>
              <a:rect l="l" t="t" r="r" b="b"/>
              <a:pathLst>
                <a:path w="1989" h="3159" extrusionOk="0">
                  <a:moveTo>
                    <a:pt x="1571" y="0"/>
                  </a:moveTo>
                  <a:lnTo>
                    <a:pt x="0" y="2373"/>
                  </a:lnTo>
                  <a:lnTo>
                    <a:pt x="1203" y="3158"/>
                  </a:lnTo>
                  <a:lnTo>
                    <a:pt x="1487" y="2707"/>
                  </a:lnTo>
                  <a:lnTo>
                    <a:pt x="719" y="2172"/>
                  </a:lnTo>
                  <a:lnTo>
                    <a:pt x="1989" y="284"/>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7" name="Google Shape;527;p34"/>
            <p:cNvSpPr/>
            <p:nvPr/>
          </p:nvSpPr>
          <p:spPr>
            <a:xfrm>
              <a:off x="6586950" y="2608325"/>
              <a:ext cx="51000" cy="65600"/>
            </a:xfrm>
            <a:custGeom>
              <a:avLst/>
              <a:gdLst/>
              <a:ahLst/>
              <a:cxnLst/>
              <a:rect l="l" t="t" r="r" b="b"/>
              <a:pathLst>
                <a:path w="2040" h="2624" extrusionOk="0">
                  <a:moveTo>
                    <a:pt x="1621" y="0"/>
                  </a:moveTo>
                  <a:lnTo>
                    <a:pt x="1" y="2323"/>
                  </a:lnTo>
                  <a:lnTo>
                    <a:pt x="418" y="2624"/>
                  </a:lnTo>
                  <a:lnTo>
                    <a:pt x="2039" y="301"/>
                  </a:lnTo>
                  <a:lnTo>
                    <a:pt x="1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8" name="Google Shape;528;p34"/>
            <p:cNvSpPr/>
            <p:nvPr/>
          </p:nvSpPr>
          <p:spPr>
            <a:xfrm>
              <a:off x="6606175" y="2623350"/>
              <a:ext cx="69350" cy="74525"/>
            </a:xfrm>
            <a:custGeom>
              <a:avLst/>
              <a:gdLst/>
              <a:ahLst/>
              <a:cxnLst/>
              <a:rect l="l" t="t" r="r" b="b"/>
              <a:pathLst>
                <a:path w="2774" h="2981" extrusionOk="0">
                  <a:moveTo>
                    <a:pt x="1755" y="719"/>
                  </a:moveTo>
                  <a:lnTo>
                    <a:pt x="1989" y="886"/>
                  </a:lnTo>
                  <a:cubicBezTo>
                    <a:pt x="2089" y="953"/>
                    <a:pt x="2139" y="1037"/>
                    <a:pt x="2172" y="1120"/>
                  </a:cubicBezTo>
                  <a:cubicBezTo>
                    <a:pt x="2222" y="1204"/>
                    <a:pt x="2189" y="1304"/>
                    <a:pt x="2156" y="1438"/>
                  </a:cubicBezTo>
                  <a:cubicBezTo>
                    <a:pt x="2089" y="1555"/>
                    <a:pt x="2005" y="1705"/>
                    <a:pt x="1855" y="1889"/>
                  </a:cubicBezTo>
                  <a:cubicBezTo>
                    <a:pt x="1738" y="2089"/>
                    <a:pt x="1604" y="2206"/>
                    <a:pt x="1504" y="2290"/>
                  </a:cubicBezTo>
                  <a:cubicBezTo>
                    <a:pt x="1404" y="2373"/>
                    <a:pt x="1303" y="2390"/>
                    <a:pt x="1203" y="2390"/>
                  </a:cubicBezTo>
                  <a:cubicBezTo>
                    <a:pt x="1120" y="2390"/>
                    <a:pt x="1036" y="2357"/>
                    <a:pt x="953" y="2290"/>
                  </a:cubicBezTo>
                  <a:lnTo>
                    <a:pt x="735" y="2123"/>
                  </a:lnTo>
                  <a:lnTo>
                    <a:pt x="1755" y="719"/>
                  </a:lnTo>
                  <a:close/>
                  <a:moveTo>
                    <a:pt x="1688" y="1"/>
                  </a:moveTo>
                  <a:lnTo>
                    <a:pt x="0" y="2273"/>
                  </a:lnTo>
                  <a:lnTo>
                    <a:pt x="702" y="2791"/>
                  </a:lnTo>
                  <a:cubicBezTo>
                    <a:pt x="874" y="2918"/>
                    <a:pt x="1047" y="2981"/>
                    <a:pt x="1219" y="2981"/>
                  </a:cubicBezTo>
                  <a:cubicBezTo>
                    <a:pt x="1297" y="2981"/>
                    <a:pt x="1376" y="2968"/>
                    <a:pt x="1454" y="2942"/>
                  </a:cubicBezTo>
                  <a:cubicBezTo>
                    <a:pt x="1704" y="2858"/>
                    <a:pt x="1989" y="2624"/>
                    <a:pt x="2273" y="2223"/>
                  </a:cubicBezTo>
                  <a:cubicBezTo>
                    <a:pt x="2490" y="1956"/>
                    <a:pt x="2623" y="1705"/>
                    <a:pt x="2690" y="1505"/>
                  </a:cubicBezTo>
                  <a:cubicBezTo>
                    <a:pt x="2757" y="1271"/>
                    <a:pt x="2774" y="1104"/>
                    <a:pt x="2707" y="937"/>
                  </a:cubicBezTo>
                  <a:cubicBezTo>
                    <a:pt x="2657" y="769"/>
                    <a:pt x="2540" y="636"/>
                    <a:pt x="2373" y="519"/>
                  </a:cubicBez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29" name="Google Shape;529;p34"/>
            <p:cNvSpPr/>
            <p:nvPr/>
          </p:nvSpPr>
          <p:spPr>
            <a:xfrm>
              <a:off x="6649600" y="2657600"/>
              <a:ext cx="73125" cy="77725"/>
            </a:xfrm>
            <a:custGeom>
              <a:avLst/>
              <a:gdLst/>
              <a:ahLst/>
              <a:cxnLst/>
              <a:rect l="l" t="t" r="r" b="b"/>
              <a:pathLst>
                <a:path w="2925" h="3109" extrusionOk="0">
                  <a:moveTo>
                    <a:pt x="1772" y="1"/>
                  </a:moveTo>
                  <a:lnTo>
                    <a:pt x="1" y="2190"/>
                  </a:lnTo>
                  <a:lnTo>
                    <a:pt x="1154" y="3109"/>
                  </a:lnTo>
                  <a:lnTo>
                    <a:pt x="1488" y="2691"/>
                  </a:lnTo>
                  <a:lnTo>
                    <a:pt x="736" y="2090"/>
                  </a:lnTo>
                  <a:lnTo>
                    <a:pt x="1104" y="1638"/>
                  </a:lnTo>
                  <a:lnTo>
                    <a:pt x="1772" y="2173"/>
                  </a:lnTo>
                  <a:lnTo>
                    <a:pt x="2123" y="1739"/>
                  </a:lnTo>
                  <a:lnTo>
                    <a:pt x="1455" y="1187"/>
                  </a:lnTo>
                  <a:lnTo>
                    <a:pt x="1839" y="736"/>
                  </a:lnTo>
                  <a:lnTo>
                    <a:pt x="2591" y="1338"/>
                  </a:lnTo>
                  <a:lnTo>
                    <a:pt x="2925" y="920"/>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0" name="Google Shape;530;p34"/>
            <p:cNvSpPr/>
            <p:nvPr/>
          </p:nvSpPr>
          <p:spPr>
            <a:xfrm>
              <a:off x="6686775" y="2693075"/>
              <a:ext cx="69800" cy="65225"/>
            </a:xfrm>
            <a:custGeom>
              <a:avLst/>
              <a:gdLst/>
              <a:ahLst/>
              <a:cxnLst/>
              <a:rect l="l" t="t" r="r" b="b"/>
              <a:pathLst>
                <a:path w="2792" h="2609" extrusionOk="0">
                  <a:moveTo>
                    <a:pt x="1856" y="0"/>
                  </a:moveTo>
                  <a:cubicBezTo>
                    <a:pt x="1839" y="0"/>
                    <a:pt x="1822" y="1"/>
                    <a:pt x="1805" y="2"/>
                  </a:cubicBezTo>
                  <a:cubicBezTo>
                    <a:pt x="1605" y="19"/>
                    <a:pt x="1421" y="136"/>
                    <a:pt x="1254" y="336"/>
                  </a:cubicBezTo>
                  <a:cubicBezTo>
                    <a:pt x="1137" y="437"/>
                    <a:pt x="1087" y="554"/>
                    <a:pt x="1037" y="654"/>
                  </a:cubicBezTo>
                  <a:cubicBezTo>
                    <a:pt x="1003" y="754"/>
                    <a:pt x="970" y="854"/>
                    <a:pt x="1003" y="971"/>
                  </a:cubicBezTo>
                  <a:cubicBezTo>
                    <a:pt x="1020" y="1072"/>
                    <a:pt x="1054" y="1189"/>
                    <a:pt x="1120" y="1322"/>
                  </a:cubicBezTo>
                  <a:cubicBezTo>
                    <a:pt x="1187" y="1422"/>
                    <a:pt x="1221" y="1523"/>
                    <a:pt x="1254" y="1590"/>
                  </a:cubicBezTo>
                  <a:cubicBezTo>
                    <a:pt x="1288" y="1673"/>
                    <a:pt x="1288" y="1706"/>
                    <a:pt x="1288" y="1773"/>
                  </a:cubicBezTo>
                  <a:cubicBezTo>
                    <a:pt x="1288" y="1840"/>
                    <a:pt x="1254" y="1874"/>
                    <a:pt x="1204" y="1940"/>
                  </a:cubicBezTo>
                  <a:cubicBezTo>
                    <a:pt x="1151" y="2006"/>
                    <a:pt x="1089" y="2051"/>
                    <a:pt x="1040" y="2051"/>
                  </a:cubicBezTo>
                  <a:cubicBezTo>
                    <a:pt x="1026" y="2051"/>
                    <a:pt x="1014" y="2048"/>
                    <a:pt x="1003" y="2041"/>
                  </a:cubicBezTo>
                  <a:cubicBezTo>
                    <a:pt x="920" y="2024"/>
                    <a:pt x="836" y="1991"/>
                    <a:pt x="753" y="1907"/>
                  </a:cubicBezTo>
                  <a:cubicBezTo>
                    <a:pt x="669" y="1840"/>
                    <a:pt x="602" y="1740"/>
                    <a:pt x="536" y="1656"/>
                  </a:cubicBezTo>
                  <a:cubicBezTo>
                    <a:pt x="469" y="1573"/>
                    <a:pt x="435" y="1473"/>
                    <a:pt x="385" y="1356"/>
                  </a:cubicBezTo>
                  <a:lnTo>
                    <a:pt x="1" y="1823"/>
                  </a:lnTo>
                  <a:cubicBezTo>
                    <a:pt x="18" y="1924"/>
                    <a:pt x="84" y="2007"/>
                    <a:pt x="135" y="2107"/>
                  </a:cubicBezTo>
                  <a:cubicBezTo>
                    <a:pt x="201" y="2224"/>
                    <a:pt x="285" y="2308"/>
                    <a:pt x="385" y="2392"/>
                  </a:cubicBezTo>
                  <a:cubicBezTo>
                    <a:pt x="556" y="2536"/>
                    <a:pt x="716" y="2608"/>
                    <a:pt x="923" y="2608"/>
                  </a:cubicBezTo>
                  <a:cubicBezTo>
                    <a:pt x="979" y="2608"/>
                    <a:pt x="1039" y="2603"/>
                    <a:pt x="1104" y="2592"/>
                  </a:cubicBezTo>
                  <a:cubicBezTo>
                    <a:pt x="1288" y="2575"/>
                    <a:pt x="1471" y="2475"/>
                    <a:pt x="1638" y="2275"/>
                  </a:cubicBezTo>
                  <a:cubicBezTo>
                    <a:pt x="1722" y="2174"/>
                    <a:pt x="1805" y="2074"/>
                    <a:pt x="1856" y="1974"/>
                  </a:cubicBezTo>
                  <a:cubicBezTo>
                    <a:pt x="1889" y="1857"/>
                    <a:pt x="1922" y="1757"/>
                    <a:pt x="1922" y="1640"/>
                  </a:cubicBezTo>
                  <a:cubicBezTo>
                    <a:pt x="1889" y="1506"/>
                    <a:pt x="1856" y="1356"/>
                    <a:pt x="1772" y="1222"/>
                  </a:cubicBezTo>
                  <a:cubicBezTo>
                    <a:pt x="1705" y="1105"/>
                    <a:pt x="1689" y="1021"/>
                    <a:pt x="1638" y="971"/>
                  </a:cubicBezTo>
                  <a:cubicBezTo>
                    <a:pt x="1605" y="904"/>
                    <a:pt x="1605" y="838"/>
                    <a:pt x="1605" y="804"/>
                  </a:cubicBezTo>
                  <a:cubicBezTo>
                    <a:pt x="1605" y="754"/>
                    <a:pt x="1622" y="721"/>
                    <a:pt x="1672" y="671"/>
                  </a:cubicBezTo>
                  <a:cubicBezTo>
                    <a:pt x="1711" y="606"/>
                    <a:pt x="1770" y="581"/>
                    <a:pt x="1825" y="581"/>
                  </a:cubicBezTo>
                  <a:cubicBezTo>
                    <a:pt x="1841" y="581"/>
                    <a:pt x="1857" y="583"/>
                    <a:pt x="1872" y="587"/>
                  </a:cubicBezTo>
                  <a:cubicBezTo>
                    <a:pt x="1939" y="604"/>
                    <a:pt x="2023" y="671"/>
                    <a:pt x="2106" y="737"/>
                  </a:cubicBezTo>
                  <a:cubicBezTo>
                    <a:pt x="2173" y="771"/>
                    <a:pt x="2206" y="838"/>
                    <a:pt x="2273" y="921"/>
                  </a:cubicBezTo>
                  <a:cubicBezTo>
                    <a:pt x="2307" y="988"/>
                    <a:pt x="2357" y="1072"/>
                    <a:pt x="2390" y="1172"/>
                  </a:cubicBezTo>
                  <a:lnTo>
                    <a:pt x="2791" y="721"/>
                  </a:lnTo>
                  <a:cubicBezTo>
                    <a:pt x="2758" y="654"/>
                    <a:pt x="2708" y="570"/>
                    <a:pt x="2641" y="487"/>
                  </a:cubicBezTo>
                  <a:cubicBezTo>
                    <a:pt x="2591" y="403"/>
                    <a:pt x="2507" y="320"/>
                    <a:pt x="2424" y="236"/>
                  </a:cubicBezTo>
                  <a:cubicBezTo>
                    <a:pt x="2225" y="83"/>
                    <a:pt x="2040" y="0"/>
                    <a:pt x="1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1" name="Google Shape;531;p34"/>
            <p:cNvSpPr/>
            <p:nvPr/>
          </p:nvSpPr>
          <p:spPr>
            <a:xfrm>
              <a:off x="6728550" y="2729750"/>
              <a:ext cx="68125" cy="67825"/>
            </a:xfrm>
            <a:custGeom>
              <a:avLst/>
              <a:gdLst/>
              <a:ahLst/>
              <a:cxnLst/>
              <a:rect l="l" t="t" r="r" b="b"/>
              <a:pathLst>
                <a:path w="2725" h="2713" extrusionOk="0">
                  <a:moveTo>
                    <a:pt x="1726" y="0"/>
                  </a:moveTo>
                  <a:cubicBezTo>
                    <a:pt x="1659" y="0"/>
                    <a:pt x="1591" y="8"/>
                    <a:pt x="1521" y="22"/>
                  </a:cubicBezTo>
                  <a:cubicBezTo>
                    <a:pt x="1204" y="89"/>
                    <a:pt x="870" y="290"/>
                    <a:pt x="552" y="624"/>
                  </a:cubicBezTo>
                  <a:cubicBezTo>
                    <a:pt x="251" y="941"/>
                    <a:pt x="84" y="1275"/>
                    <a:pt x="34" y="1559"/>
                  </a:cubicBezTo>
                  <a:cubicBezTo>
                    <a:pt x="1" y="1877"/>
                    <a:pt x="101" y="2144"/>
                    <a:pt x="352" y="2378"/>
                  </a:cubicBezTo>
                  <a:cubicBezTo>
                    <a:pt x="502" y="2512"/>
                    <a:pt x="619" y="2595"/>
                    <a:pt x="769" y="2645"/>
                  </a:cubicBezTo>
                  <a:cubicBezTo>
                    <a:pt x="886" y="2696"/>
                    <a:pt x="1003" y="2712"/>
                    <a:pt x="1104" y="2712"/>
                  </a:cubicBezTo>
                  <a:lnTo>
                    <a:pt x="2056" y="1693"/>
                  </a:lnTo>
                  <a:lnTo>
                    <a:pt x="1438" y="1108"/>
                  </a:lnTo>
                  <a:lnTo>
                    <a:pt x="1137" y="1426"/>
                  </a:lnTo>
                  <a:lnTo>
                    <a:pt x="1454" y="1710"/>
                  </a:lnTo>
                  <a:lnTo>
                    <a:pt x="1070" y="2111"/>
                  </a:lnTo>
                  <a:cubicBezTo>
                    <a:pt x="970" y="2094"/>
                    <a:pt x="870" y="2027"/>
                    <a:pt x="786" y="1944"/>
                  </a:cubicBezTo>
                  <a:cubicBezTo>
                    <a:pt x="636" y="1810"/>
                    <a:pt x="602" y="1693"/>
                    <a:pt x="619" y="1526"/>
                  </a:cubicBezTo>
                  <a:cubicBezTo>
                    <a:pt x="636" y="1359"/>
                    <a:pt x="736" y="1192"/>
                    <a:pt x="936" y="975"/>
                  </a:cubicBezTo>
                  <a:cubicBezTo>
                    <a:pt x="1137" y="757"/>
                    <a:pt x="1321" y="624"/>
                    <a:pt x="1488" y="590"/>
                  </a:cubicBezTo>
                  <a:cubicBezTo>
                    <a:pt x="1525" y="579"/>
                    <a:pt x="1562" y="574"/>
                    <a:pt x="1599" y="574"/>
                  </a:cubicBezTo>
                  <a:cubicBezTo>
                    <a:pt x="1728" y="574"/>
                    <a:pt x="1855" y="640"/>
                    <a:pt x="1972" y="757"/>
                  </a:cubicBezTo>
                  <a:cubicBezTo>
                    <a:pt x="2039" y="841"/>
                    <a:pt x="2106" y="925"/>
                    <a:pt x="2156" y="975"/>
                  </a:cubicBezTo>
                  <a:cubicBezTo>
                    <a:pt x="2223" y="1041"/>
                    <a:pt x="2273" y="1125"/>
                    <a:pt x="2307" y="1225"/>
                  </a:cubicBezTo>
                  <a:lnTo>
                    <a:pt x="2724" y="791"/>
                  </a:lnTo>
                  <a:cubicBezTo>
                    <a:pt x="2691" y="707"/>
                    <a:pt x="2641" y="624"/>
                    <a:pt x="2574" y="540"/>
                  </a:cubicBezTo>
                  <a:cubicBezTo>
                    <a:pt x="2541" y="457"/>
                    <a:pt x="2457" y="373"/>
                    <a:pt x="2373" y="290"/>
                  </a:cubicBezTo>
                  <a:cubicBezTo>
                    <a:pt x="2178" y="94"/>
                    <a:pt x="1962" y="0"/>
                    <a:pt x="1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2" name="Google Shape;532;p34"/>
            <p:cNvSpPr/>
            <p:nvPr/>
          </p:nvSpPr>
          <p:spPr>
            <a:xfrm>
              <a:off x="6766150" y="2767150"/>
              <a:ext cx="67275" cy="65675"/>
            </a:xfrm>
            <a:custGeom>
              <a:avLst/>
              <a:gdLst/>
              <a:ahLst/>
              <a:cxnLst/>
              <a:rect l="l" t="t" r="r" b="b"/>
              <a:pathLst>
                <a:path w="2691" h="2627" extrusionOk="0">
                  <a:moveTo>
                    <a:pt x="1669" y="595"/>
                  </a:moveTo>
                  <a:cubicBezTo>
                    <a:pt x="1774" y="595"/>
                    <a:pt x="1869" y="645"/>
                    <a:pt x="1955" y="732"/>
                  </a:cubicBezTo>
                  <a:cubicBezTo>
                    <a:pt x="2089" y="865"/>
                    <a:pt x="2123" y="982"/>
                    <a:pt x="2089" y="1133"/>
                  </a:cubicBezTo>
                  <a:cubicBezTo>
                    <a:pt x="2039" y="1283"/>
                    <a:pt x="1905" y="1450"/>
                    <a:pt x="1688" y="1684"/>
                  </a:cubicBezTo>
                  <a:cubicBezTo>
                    <a:pt x="1471" y="1868"/>
                    <a:pt x="1287" y="1985"/>
                    <a:pt x="1137" y="2035"/>
                  </a:cubicBezTo>
                  <a:cubicBezTo>
                    <a:pt x="1105" y="2043"/>
                    <a:pt x="1074" y="2047"/>
                    <a:pt x="1042" y="2047"/>
                  </a:cubicBezTo>
                  <a:cubicBezTo>
                    <a:pt x="941" y="2047"/>
                    <a:pt x="842" y="2003"/>
                    <a:pt x="752" y="1901"/>
                  </a:cubicBezTo>
                  <a:cubicBezTo>
                    <a:pt x="619" y="1784"/>
                    <a:pt x="585" y="1651"/>
                    <a:pt x="619" y="1517"/>
                  </a:cubicBezTo>
                  <a:cubicBezTo>
                    <a:pt x="669" y="1367"/>
                    <a:pt x="786" y="1200"/>
                    <a:pt x="1003" y="982"/>
                  </a:cubicBezTo>
                  <a:cubicBezTo>
                    <a:pt x="1220" y="782"/>
                    <a:pt x="1421" y="648"/>
                    <a:pt x="1554" y="615"/>
                  </a:cubicBezTo>
                  <a:cubicBezTo>
                    <a:pt x="1594" y="602"/>
                    <a:pt x="1632" y="595"/>
                    <a:pt x="1669" y="595"/>
                  </a:cubicBezTo>
                  <a:close/>
                  <a:moveTo>
                    <a:pt x="1757" y="1"/>
                  </a:moveTo>
                  <a:cubicBezTo>
                    <a:pt x="1712" y="1"/>
                    <a:pt x="1666" y="5"/>
                    <a:pt x="1621" y="13"/>
                  </a:cubicBezTo>
                  <a:cubicBezTo>
                    <a:pt x="1354" y="47"/>
                    <a:pt x="1020" y="264"/>
                    <a:pt x="636" y="615"/>
                  </a:cubicBezTo>
                  <a:cubicBezTo>
                    <a:pt x="285" y="949"/>
                    <a:pt x="84" y="1266"/>
                    <a:pt x="34" y="1551"/>
                  </a:cubicBezTo>
                  <a:cubicBezTo>
                    <a:pt x="1" y="1851"/>
                    <a:pt x="84" y="2102"/>
                    <a:pt x="301" y="2319"/>
                  </a:cubicBezTo>
                  <a:cubicBezTo>
                    <a:pt x="506" y="2524"/>
                    <a:pt x="723" y="2626"/>
                    <a:pt x="954" y="2626"/>
                  </a:cubicBezTo>
                  <a:cubicBezTo>
                    <a:pt x="987" y="2626"/>
                    <a:pt x="1020" y="2624"/>
                    <a:pt x="1053" y="2620"/>
                  </a:cubicBezTo>
                  <a:cubicBezTo>
                    <a:pt x="1354" y="2570"/>
                    <a:pt x="1671" y="2369"/>
                    <a:pt x="2022" y="2035"/>
                  </a:cubicBezTo>
                  <a:cubicBezTo>
                    <a:pt x="2390" y="1684"/>
                    <a:pt x="2607" y="1367"/>
                    <a:pt x="2641" y="1066"/>
                  </a:cubicBezTo>
                  <a:cubicBezTo>
                    <a:pt x="2691" y="782"/>
                    <a:pt x="2607" y="531"/>
                    <a:pt x="2373" y="297"/>
                  </a:cubicBezTo>
                  <a:cubicBezTo>
                    <a:pt x="2206" y="103"/>
                    <a:pt x="1982" y="1"/>
                    <a:pt x="1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3" name="Google Shape;533;p34"/>
            <p:cNvSpPr/>
            <p:nvPr/>
          </p:nvSpPr>
          <p:spPr>
            <a:xfrm>
              <a:off x="6797475" y="2839325"/>
              <a:ext cx="15900" cy="16300"/>
            </a:xfrm>
            <a:custGeom>
              <a:avLst/>
              <a:gdLst/>
              <a:ahLst/>
              <a:cxnLst/>
              <a:rect l="l" t="t" r="r" b="b"/>
              <a:pathLst>
                <a:path w="636" h="652" extrusionOk="0">
                  <a:moveTo>
                    <a:pt x="368" y="0"/>
                  </a:moveTo>
                  <a:lnTo>
                    <a:pt x="1" y="351"/>
                  </a:lnTo>
                  <a:lnTo>
                    <a:pt x="268" y="652"/>
                  </a:lnTo>
                  <a:lnTo>
                    <a:pt x="636" y="301"/>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4" name="Google Shape;534;p34"/>
            <p:cNvSpPr/>
            <p:nvPr/>
          </p:nvSpPr>
          <p:spPr>
            <a:xfrm>
              <a:off x="6860975" y="2883600"/>
              <a:ext cx="87750" cy="83150"/>
            </a:xfrm>
            <a:custGeom>
              <a:avLst/>
              <a:gdLst/>
              <a:ahLst/>
              <a:cxnLst/>
              <a:rect l="l" t="t" r="r" b="b"/>
              <a:pathLst>
                <a:path w="3510" h="3326" extrusionOk="0">
                  <a:moveTo>
                    <a:pt x="2306" y="0"/>
                  </a:moveTo>
                  <a:lnTo>
                    <a:pt x="0" y="1638"/>
                  </a:lnTo>
                  <a:lnTo>
                    <a:pt x="318" y="2055"/>
                  </a:lnTo>
                  <a:lnTo>
                    <a:pt x="1638" y="1120"/>
                  </a:lnTo>
                  <a:lnTo>
                    <a:pt x="919" y="2089"/>
                  </a:lnTo>
                  <a:lnTo>
                    <a:pt x="1086" y="2323"/>
                  </a:lnTo>
                  <a:lnTo>
                    <a:pt x="2239" y="1989"/>
                  </a:lnTo>
                  <a:lnTo>
                    <a:pt x="919" y="2924"/>
                  </a:lnTo>
                  <a:lnTo>
                    <a:pt x="1220" y="3325"/>
                  </a:lnTo>
                  <a:lnTo>
                    <a:pt x="3509" y="1705"/>
                  </a:lnTo>
                  <a:lnTo>
                    <a:pt x="3225" y="1304"/>
                  </a:lnTo>
                  <a:lnTo>
                    <a:pt x="1638" y="1755"/>
                  </a:lnTo>
                  <a:lnTo>
                    <a:pt x="2590" y="401"/>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5" name="Google Shape;535;p34"/>
            <p:cNvSpPr/>
            <p:nvPr/>
          </p:nvSpPr>
          <p:spPr>
            <a:xfrm>
              <a:off x="6896050" y="2953350"/>
              <a:ext cx="76900" cy="64775"/>
            </a:xfrm>
            <a:custGeom>
              <a:avLst/>
              <a:gdLst/>
              <a:ahLst/>
              <a:cxnLst/>
              <a:rect l="l" t="t" r="r" b="b"/>
              <a:pathLst>
                <a:path w="3076" h="2591" extrusionOk="0">
                  <a:moveTo>
                    <a:pt x="2340" y="602"/>
                  </a:moveTo>
                  <a:lnTo>
                    <a:pt x="1655" y="1337"/>
                  </a:lnTo>
                  <a:lnTo>
                    <a:pt x="1371" y="869"/>
                  </a:lnTo>
                  <a:lnTo>
                    <a:pt x="2340" y="602"/>
                  </a:lnTo>
                  <a:close/>
                  <a:moveTo>
                    <a:pt x="2791" y="1"/>
                  </a:moveTo>
                  <a:lnTo>
                    <a:pt x="1" y="836"/>
                  </a:lnTo>
                  <a:lnTo>
                    <a:pt x="252" y="1287"/>
                  </a:lnTo>
                  <a:lnTo>
                    <a:pt x="903" y="1103"/>
                  </a:lnTo>
                  <a:lnTo>
                    <a:pt x="1254" y="1655"/>
                  </a:lnTo>
                  <a:lnTo>
                    <a:pt x="786" y="2139"/>
                  </a:lnTo>
                  <a:lnTo>
                    <a:pt x="1070" y="2590"/>
                  </a:lnTo>
                  <a:lnTo>
                    <a:pt x="3075" y="452"/>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6" name="Google Shape;536;p34"/>
            <p:cNvSpPr/>
            <p:nvPr/>
          </p:nvSpPr>
          <p:spPr>
            <a:xfrm>
              <a:off x="6927400" y="2993025"/>
              <a:ext cx="83550" cy="71875"/>
            </a:xfrm>
            <a:custGeom>
              <a:avLst/>
              <a:gdLst/>
              <a:ahLst/>
              <a:cxnLst/>
              <a:rect l="l" t="t" r="r" b="b"/>
              <a:pathLst>
                <a:path w="3342" h="2875" extrusionOk="0">
                  <a:moveTo>
                    <a:pt x="2506" y="1"/>
                  </a:moveTo>
                  <a:lnTo>
                    <a:pt x="0" y="1304"/>
                  </a:lnTo>
                  <a:lnTo>
                    <a:pt x="234" y="1772"/>
                  </a:lnTo>
                  <a:lnTo>
                    <a:pt x="1704" y="970"/>
                  </a:lnTo>
                  <a:lnTo>
                    <a:pt x="618" y="2507"/>
                  </a:lnTo>
                  <a:lnTo>
                    <a:pt x="836" y="2875"/>
                  </a:lnTo>
                  <a:lnTo>
                    <a:pt x="3342" y="1555"/>
                  </a:lnTo>
                  <a:lnTo>
                    <a:pt x="3108" y="1120"/>
                  </a:lnTo>
                  <a:lnTo>
                    <a:pt x="1604" y="1922"/>
                  </a:lnTo>
                  <a:lnTo>
                    <a:pt x="2707" y="369"/>
                  </a:lnTo>
                  <a:lnTo>
                    <a:pt x="2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7" name="Google Shape;537;p34"/>
            <p:cNvSpPr/>
            <p:nvPr/>
          </p:nvSpPr>
          <p:spPr>
            <a:xfrm>
              <a:off x="6952025" y="3061950"/>
              <a:ext cx="76900" cy="58100"/>
            </a:xfrm>
            <a:custGeom>
              <a:avLst/>
              <a:gdLst/>
              <a:ahLst/>
              <a:cxnLst/>
              <a:rect l="l" t="t" r="r" b="b"/>
              <a:pathLst>
                <a:path w="3076" h="2324" extrusionOk="0">
                  <a:moveTo>
                    <a:pt x="2374" y="502"/>
                  </a:moveTo>
                  <a:lnTo>
                    <a:pt x="1588" y="1137"/>
                  </a:lnTo>
                  <a:lnTo>
                    <a:pt x="1371" y="669"/>
                  </a:lnTo>
                  <a:lnTo>
                    <a:pt x="2374" y="502"/>
                  </a:lnTo>
                  <a:close/>
                  <a:moveTo>
                    <a:pt x="2875" y="1"/>
                  </a:moveTo>
                  <a:lnTo>
                    <a:pt x="1" y="435"/>
                  </a:lnTo>
                  <a:lnTo>
                    <a:pt x="201" y="937"/>
                  </a:lnTo>
                  <a:lnTo>
                    <a:pt x="853" y="836"/>
                  </a:lnTo>
                  <a:lnTo>
                    <a:pt x="1120" y="1438"/>
                  </a:lnTo>
                  <a:lnTo>
                    <a:pt x="602" y="1855"/>
                  </a:lnTo>
                  <a:lnTo>
                    <a:pt x="803" y="2323"/>
                  </a:lnTo>
                  <a:lnTo>
                    <a:pt x="3075" y="485"/>
                  </a:lnTo>
                  <a:lnTo>
                    <a:pt x="2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8" name="Google Shape;538;p34"/>
            <p:cNvSpPr/>
            <p:nvPr/>
          </p:nvSpPr>
          <p:spPr>
            <a:xfrm>
              <a:off x="6978350" y="3107225"/>
              <a:ext cx="74800" cy="56250"/>
            </a:xfrm>
            <a:custGeom>
              <a:avLst/>
              <a:gdLst/>
              <a:ahLst/>
              <a:cxnLst/>
              <a:rect l="l" t="t" r="r" b="b"/>
              <a:pathLst>
                <a:path w="2992" h="2250" extrusionOk="0">
                  <a:moveTo>
                    <a:pt x="1889" y="0"/>
                  </a:moveTo>
                  <a:cubicBezTo>
                    <a:pt x="1658" y="0"/>
                    <a:pt x="1403" y="53"/>
                    <a:pt x="1120" y="161"/>
                  </a:cubicBezTo>
                  <a:cubicBezTo>
                    <a:pt x="669" y="312"/>
                    <a:pt x="385" y="529"/>
                    <a:pt x="218" y="780"/>
                  </a:cubicBezTo>
                  <a:cubicBezTo>
                    <a:pt x="51" y="1030"/>
                    <a:pt x="1" y="1314"/>
                    <a:pt x="134" y="1632"/>
                  </a:cubicBezTo>
                  <a:cubicBezTo>
                    <a:pt x="201" y="1799"/>
                    <a:pt x="285" y="1949"/>
                    <a:pt x="385" y="2049"/>
                  </a:cubicBezTo>
                  <a:cubicBezTo>
                    <a:pt x="485" y="2133"/>
                    <a:pt x="569" y="2217"/>
                    <a:pt x="652" y="2250"/>
                  </a:cubicBezTo>
                  <a:lnTo>
                    <a:pt x="1972" y="1782"/>
                  </a:lnTo>
                  <a:lnTo>
                    <a:pt x="1671" y="980"/>
                  </a:lnTo>
                  <a:lnTo>
                    <a:pt x="1254" y="1131"/>
                  </a:lnTo>
                  <a:lnTo>
                    <a:pt x="1404" y="1532"/>
                  </a:lnTo>
                  <a:lnTo>
                    <a:pt x="903" y="1715"/>
                  </a:lnTo>
                  <a:cubicBezTo>
                    <a:pt x="819" y="1632"/>
                    <a:pt x="752" y="1532"/>
                    <a:pt x="719" y="1415"/>
                  </a:cubicBezTo>
                  <a:cubicBezTo>
                    <a:pt x="652" y="1247"/>
                    <a:pt x="669" y="1080"/>
                    <a:pt x="752" y="963"/>
                  </a:cubicBezTo>
                  <a:cubicBezTo>
                    <a:pt x="836" y="830"/>
                    <a:pt x="1036" y="730"/>
                    <a:pt x="1287" y="629"/>
                  </a:cubicBezTo>
                  <a:cubicBezTo>
                    <a:pt x="1483" y="560"/>
                    <a:pt x="1655" y="523"/>
                    <a:pt x="1798" y="523"/>
                  </a:cubicBezTo>
                  <a:cubicBezTo>
                    <a:pt x="1862" y="523"/>
                    <a:pt x="1920" y="530"/>
                    <a:pt x="1972" y="546"/>
                  </a:cubicBezTo>
                  <a:cubicBezTo>
                    <a:pt x="2139" y="579"/>
                    <a:pt x="2239" y="696"/>
                    <a:pt x="2323" y="897"/>
                  </a:cubicBezTo>
                  <a:cubicBezTo>
                    <a:pt x="2373" y="997"/>
                    <a:pt x="2390" y="1080"/>
                    <a:pt x="2407" y="1197"/>
                  </a:cubicBezTo>
                  <a:cubicBezTo>
                    <a:pt x="2423" y="1298"/>
                    <a:pt x="2423" y="1381"/>
                    <a:pt x="2407" y="1481"/>
                  </a:cubicBezTo>
                  <a:lnTo>
                    <a:pt x="2975" y="1281"/>
                  </a:lnTo>
                  <a:cubicBezTo>
                    <a:pt x="2991" y="1164"/>
                    <a:pt x="2991" y="1080"/>
                    <a:pt x="2975" y="980"/>
                  </a:cubicBezTo>
                  <a:cubicBezTo>
                    <a:pt x="2958" y="897"/>
                    <a:pt x="2925" y="780"/>
                    <a:pt x="2891" y="663"/>
                  </a:cubicBezTo>
                  <a:cubicBezTo>
                    <a:pt x="2757" y="329"/>
                    <a:pt x="2557" y="128"/>
                    <a:pt x="2239" y="44"/>
                  </a:cubicBezTo>
                  <a:cubicBezTo>
                    <a:pt x="2129" y="15"/>
                    <a:pt x="2012" y="0"/>
                    <a:pt x="1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39" name="Google Shape;539;p34"/>
            <p:cNvSpPr/>
            <p:nvPr/>
          </p:nvSpPr>
          <p:spPr>
            <a:xfrm>
              <a:off x="6991725" y="3153850"/>
              <a:ext cx="78125" cy="54325"/>
            </a:xfrm>
            <a:custGeom>
              <a:avLst/>
              <a:gdLst/>
              <a:ahLst/>
              <a:cxnLst/>
              <a:rect l="l" t="t" r="r" b="b"/>
              <a:pathLst>
                <a:path w="3125" h="2173" extrusionOk="0">
                  <a:moveTo>
                    <a:pt x="2707" y="1"/>
                  </a:moveTo>
                  <a:lnTo>
                    <a:pt x="0" y="786"/>
                  </a:lnTo>
                  <a:lnTo>
                    <a:pt x="435" y="2173"/>
                  </a:lnTo>
                  <a:lnTo>
                    <a:pt x="953" y="2022"/>
                  </a:lnTo>
                  <a:lnTo>
                    <a:pt x="685" y="1087"/>
                  </a:lnTo>
                  <a:lnTo>
                    <a:pt x="1253" y="920"/>
                  </a:lnTo>
                  <a:lnTo>
                    <a:pt x="1471" y="1722"/>
                  </a:lnTo>
                  <a:lnTo>
                    <a:pt x="2005" y="1571"/>
                  </a:lnTo>
                  <a:lnTo>
                    <a:pt x="1771" y="769"/>
                  </a:lnTo>
                  <a:lnTo>
                    <a:pt x="2339" y="602"/>
                  </a:lnTo>
                  <a:lnTo>
                    <a:pt x="2607" y="1538"/>
                  </a:lnTo>
                  <a:lnTo>
                    <a:pt x="3125" y="1388"/>
                  </a:lnTo>
                  <a:lnTo>
                    <a:pt x="2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0" name="Google Shape;540;p34"/>
            <p:cNvSpPr/>
            <p:nvPr/>
          </p:nvSpPr>
          <p:spPr>
            <a:xfrm>
              <a:off x="7004250" y="3202725"/>
              <a:ext cx="79800" cy="65200"/>
            </a:xfrm>
            <a:custGeom>
              <a:avLst/>
              <a:gdLst/>
              <a:ahLst/>
              <a:cxnLst/>
              <a:rect l="l" t="t" r="r" b="b"/>
              <a:pathLst>
                <a:path w="3192" h="2608" extrusionOk="0">
                  <a:moveTo>
                    <a:pt x="2757" y="1"/>
                  </a:moveTo>
                  <a:lnTo>
                    <a:pt x="0" y="585"/>
                  </a:lnTo>
                  <a:lnTo>
                    <a:pt x="101" y="1087"/>
                  </a:lnTo>
                  <a:lnTo>
                    <a:pt x="1688" y="752"/>
                  </a:lnTo>
                  <a:lnTo>
                    <a:pt x="1688" y="752"/>
                  </a:lnTo>
                  <a:lnTo>
                    <a:pt x="669" y="1387"/>
                  </a:lnTo>
                  <a:lnTo>
                    <a:pt x="719" y="1655"/>
                  </a:lnTo>
                  <a:lnTo>
                    <a:pt x="1922" y="1805"/>
                  </a:lnTo>
                  <a:lnTo>
                    <a:pt x="335" y="2139"/>
                  </a:lnTo>
                  <a:lnTo>
                    <a:pt x="435" y="2607"/>
                  </a:lnTo>
                  <a:lnTo>
                    <a:pt x="3192" y="2022"/>
                  </a:lnTo>
                  <a:lnTo>
                    <a:pt x="3092" y="1554"/>
                  </a:lnTo>
                  <a:lnTo>
                    <a:pt x="1437" y="1337"/>
                  </a:lnTo>
                  <a:lnTo>
                    <a:pt x="2858" y="485"/>
                  </a:ln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1" name="Google Shape;541;p34"/>
            <p:cNvSpPr/>
            <p:nvPr/>
          </p:nvSpPr>
          <p:spPr>
            <a:xfrm>
              <a:off x="7016775" y="3268725"/>
              <a:ext cx="74375" cy="46400"/>
            </a:xfrm>
            <a:custGeom>
              <a:avLst/>
              <a:gdLst/>
              <a:ahLst/>
              <a:cxnLst/>
              <a:rect l="l" t="t" r="r" b="b"/>
              <a:pathLst>
                <a:path w="2975" h="1856" extrusionOk="0">
                  <a:moveTo>
                    <a:pt x="2791" y="1"/>
                  </a:moveTo>
                  <a:lnTo>
                    <a:pt x="1" y="368"/>
                  </a:lnTo>
                  <a:lnTo>
                    <a:pt x="185" y="1855"/>
                  </a:lnTo>
                  <a:lnTo>
                    <a:pt x="719" y="1788"/>
                  </a:lnTo>
                  <a:lnTo>
                    <a:pt x="602" y="819"/>
                  </a:lnTo>
                  <a:lnTo>
                    <a:pt x="1187" y="736"/>
                  </a:lnTo>
                  <a:lnTo>
                    <a:pt x="1304" y="1605"/>
                  </a:lnTo>
                  <a:lnTo>
                    <a:pt x="1855" y="1521"/>
                  </a:lnTo>
                  <a:lnTo>
                    <a:pt x="1722" y="652"/>
                  </a:lnTo>
                  <a:lnTo>
                    <a:pt x="2307" y="569"/>
                  </a:lnTo>
                  <a:lnTo>
                    <a:pt x="2440" y="1538"/>
                  </a:lnTo>
                  <a:lnTo>
                    <a:pt x="2975" y="1454"/>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2" name="Google Shape;542;p34"/>
            <p:cNvSpPr/>
            <p:nvPr/>
          </p:nvSpPr>
          <p:spPr>
            <a:xfrm>
              <a:off x="7022200" y="3317600"/>
              <a:ext cx="73975" cy="49325"/>
            </a:xfrm>
            <a:custGeom>
              <a:avLst/>
              <a:gdLst/>
              <a:ahLst/>
              <a:cxnLst/>
              <a:rect l="l" t="t" r="r" b="b"/>
              <a:pathLst>
                <a:path w="2959" h="1973" extrusionOk="0">
                  <a:moveTo>
                    <a:pt x="2825" y="0"/>
                  </a:moveTo>
                  <a:lnTo>
                    <a:pt x="1" y="184"/>
                  </a:lnTo>
                  <a:lnTo>
                    <a:pt x="68" y="669"/>
                  </a:lnTo>
                  <a:lnTo>
                    <a:pt x="1739" y="569"/>
                  </a:lnTo>
                  <a:lnTo>
                    <a:pt x="118" y="1521"/>
                  </a:lnTo>
                  <a:lnTo>
                    <a:pt x="135" y="1972"/>
                  </a:lnTo>
                  <a:lnTo>
                    <a:pt x="2958" y="1772"/>
                  </a:lnTo>
                  <a:lnTo>
                    <a:pt x="2908" y="1270"/>
                  </a:lnTo>
                  <a:lnTo>
                    <a:pt x="1221" y="1387"/>
                  </a:lnTo>
                  <a:lnTo>
                    <a:pt x="2841" y="418"/>
                  </a:lnTo>
                  <a:lnTo>
                    <a:pt x="2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3" name="Google Shape;543;p34"/>
            <p:cNvSpPr/>
            <p:nvPr/>
          </p:nvSpPr>
          <p:spPr>
            <a:xfrm>
              <a:off x="7025550" y="3375250"/>
              <a:ext cx="71050" cy="42200"/>
            </a:xfrm>
            <a:custGeom>
              <a:avLst/>
              <a:gdLst/>
              <a:ahLst/>
              <a:cxnLst/>
              <a:rect l="l" t="t" r="r" b="b"/>
              <a:pathLst>
                <a:path w="2842" h="1688" extrusionOk="0">
                  <a:moveTo>
                    <a:pt x="2290" y="0"/>
                  </a:moveTo>
                  <a:lnTo>
                    <a:pt x="2273" y="585"/>
                  </a:lnTo>
                  <a:lnTo>
                    <a:pt x="1" y="518"/>
                  </a:lnTo>
                  <a:lnTo>
                    <a:pt x="1" y="1019"/>
                  </a:lnTo>
                  <a:lnTo>
                    <a:pt x="2273" y="1086"/>
                  </a:lnTo>
                  <a:lnTo>
                    <a:pt x="2256" y="1671"/>
                  </a:lnTo>
                  <a:lnTo>
                    <a:pt x="2791" y="1688"/>
                  </a:lnTo>
                  <a:lnTo>
                    <a:pt x="2841" y="17"/>
                  </a:lnTo>
                  <a:lnTo>
                    <a:pt x="2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4" name="Google Shape;544;p34"/>
            <p:cNvSpPr/>
            <p:nvPr/>
          </p:nvSpPr>
          <p:spPr>
            <a:xfrm>
              <a:off x="7017625" y="3443325"/>
              <a:ext cx="75625" cy="58500"/>
            </a:xfrm>
            <a:custGeom>
              <a:avLst/>
              <a:gdLst/>
              <a:ahLst/>
              <a:cxnLst/>
              <a:rect l="l" t="t" r="r" b="b"/>
              <a:pathLst>
                <a:path w="3025" h="2340" extrusionOk="0">
                  <a:moveTo>
                    <a:pt x="234" y="1"/>
                  </a:moveTo>
                  <a:lnTo>
                    <a:pt x="167" y="469"/>
                  </a:lnTo>
                  <a:lnTo>
                    <a:pt x="1771" y="652"/>
                  </a:lnTo>
                  <a:lnTo>
                    <a:pt x="602" y="920"/>
                  </a:lnTo>
                  <a:lnTo>
                    <a:pt x="585" y="1204"/>
                  </a:lnTo>
                  <a:lnTo>
                    <a:pt x="1671" y="1722"/>
                  </a:lnTo>
                  <a:lnTo>
                    <a:pt x="67" y="1538"/>
                  </a:lnTo>
                  <a:lnTo>
                    <a:pt x="0" y="2039"/>
                  </a:lnTo>
                  <a:lnTo>
                    <a:pt x="2807" y="2340"/>
                  </a:lnTo>
                  <a:lnTo>
                    <a:pt x="2857" y="1872"/>
                  </a:lnTo>
                  <a:lnTo>
                    <a:pt x="1354" y="1154"/>
                  </a:lnTo>
                  <a:lnTo>
                    <a:pt x="2974" y="803"/>
                  </a:lnTo>
                  <a:lnTo>
                    <a:pt x="3024" y="318"/>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5" name="Google Shape;545;p34"/>
            <p:cNvSpPr/>
            <p:nvPr/>
          </p:nvSpPr>
          <p:spPr>
            <a:xfrm>
              <a:off x="7008850" y="3504725"/>
              <a:ext cx="76875" cy="48900"/>
            </a:xfrm>
            <a:custGeom>
              <a:avLst/>
              <a:gdLst/>
              <a:ahLst/>
              <a:cxnLst/>
              <a:rect l="l" t="t" r="r" b="b"/>
              <a:pathLst>
                <a:path w="3075" h="1956" extrusionOk="0">
                  <a:moveTo>
                    <a:pt x="284" y="1"/>
                  </a:moveTo>
                  <a:lnTo>
                    <a:pt x="0" y="1438"/>
                  </a:lnTo>
                  <a:lnTo>
                    <a:pt x="535" y="1538"/>
                  </a:lnTo>
                  <a:lnTo>
                    <a:pt x="735" y="569"/>
                  </a:lnTo>
                  <a:lnTo>
                    <a:pt x="1320" y="686"/>
                  </a:lnTo>
                  <a:lnTo>
                    <a:pt x="1153" y="1521"/>
                  </a:lnTo>
                  <a:lnTo>
                    <a:pt x="1688" y="1622"/>
                  </a:lnTo>
                  <a:lnTo>
                    <a:pt x="1855" y="786"/>
                  </a:lnTo>
                  <a:lnTo>
                    <a:pt x="2440" y="886"/>
                  </a:lnTo>
                  <a:lnTo>
                    <a:pt x="2256" y="1856"/>
                  </a:lnTo>
                  <a:lnTo>
                    <a:pt x="2791" y="1956"/>
                  </a:lnTo>
                  <a:lnTo>
                    <a:pt x="3075" y="519"/>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6" name="Google Shape;546;p34"/>
            <p:cNvSpPr/>
            <p:nvPr/>
          </p:nvSpPr>
          <p:spPr>
            <a:xfrm>
              <a:off x="6998400" y="3549425"/>
              <a:ext cx="77300" cy="53075"/>
            </a:xfrm>
            <a:custGeom>
              <a:avLst/>
              <a:gdLst/>
              <a:ahLst/>
              <a:cxnLst/>
              <a:rect l="l" t="t" r="r" b="b"/>
              <a:pathLst>
                <a:path w="3092" h="2123" extrusionOk="0">
                  <a:moveTo>
                    <a:pt x="351" y="1"/>
                  </a:moveTo>
                  <a:lnTo>
                    <a:pt x="1" y="1438"/>
                  </a:lnTo>
                  <a:lnTo>
                    <a:pt x="519" y="1571"/>
                  </a:lnTo>
                  <a:lnTo>
                    <a:pt x="769" y="619"/>
                  </a:lnTo>
                  <a:lnTo>
                    <a:pt x="1337" y="769"/>
                  </a:lnTo>
                  <a:lnTo>
                    <a:pt x="1120" y="1605"/>
                  </a:lnTo>
                  <a:lnTo>
                    <a:pt x="1671" y="1755"/>
                  </a:lnTo>
                  <a:lnTo>
                    <a:pt x="1872" y="920"/>
                  </a:lnTo>
                  <a:lnTo>
                    <a:pt x="2440" y="1070"/>
                  </a:lnTo>
                  <a:lnTo>
                    <a:pt x="2189" y="2006"/>
                  </a:lnTo>
                  <a:lnTo>
                    <a:pt x="2707" y="2123"/>
                  </a:lnTo>
                  <a:lnTo>
                    <a:pt x="3092" y="719"/>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7" name="Google Shape;547;p34"/>
            <p:cNvSpPr/>
            <p:nvPr/>
          </p:nvSpPr>
          <p:spPr>
            <a:xfrm>
              <a:off x="6988375" y="3603725"/>
              <a:ext cx="75625" cy="47650"/>
            </a:xfrm>
            <a:custGeom>
              <a:avLst/>
              <a:gdLst/>
              <a:ahLst/>
              <a:cxnLst/>
              <a:rect l="l" t="t" r="r" b="b"/>
              <a:pathLst>
                <a:path w="3025" h="1906" extrusionOk="0">
                  <a:moveTo>
                    <a:pt x="151" y="1"/>
                  </a:moveTo>
                  <a:lnTo>
                    <a:pt x="1" y="452"/>
                  </a:lnTo>
                  <a:lnTo>
                    <a:pt x="2173" y="1170"/>
                  </a:lnTo>
                  <a:lnTo>
                    <a:pt x="1989" y="1738"/>
                  </a:lnTo>
                  <a:lnTo>
                    <a:pt x="2507" y="1906"/>
                  </a:lnTo>
                  <a:lnTo>
                    <a:pt x="3025" y="318"/>
                  </a:lnTo>
                  <a:lnTo>
                    <a:pt x="2507" y="151"/>
                  </a:lnTo>
                  <a:lnTo>
                    <a:pt x="2323" y="703"/>
                  </a:lnTo>
                  <a:lnTo>
                    <a:pt x="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8" name="Google Shape;548;p34"/>
            <p:cNvSpPr/>
            <p:nvPr/>
          </p:nvSpPr>
          <p:spPr>
            <a:xfrm>
              <a:off x="6976250" y="3637575"/>
              <a:ext cx="70625" cy="36775"/>
            </a:xfrm>
            <a:custGeom>
              <a:avLst/>
              <a:gdLst/>
              <a:ahLst/>
              <a:cxnLst/>
              <a:rect l="l" t="t" r="r" b="b"/>
              <a:pathLst>
                <a:path w="2825" h="1471" extrusionOk="0">
                  <a:moveTo>
                    <a:pt x="168" y="0"/>
                  </a:moveTo>
                  <a:lnTo>
                    <a:pt x="1" y="468"/>
                  </a:lnTo>
                  <a:lnTo>
                    <a:pt x="2658" y="1471"/>
                  </a:lnTo>
                  <a:lnTo>
                    <a:pt x="2825" y="1003"/>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49" name="Google Shape;549;p34"/>
            <p:cNvSpPr/>
            <p:nvPr/>
          </p:nvSpPr>
          <p:spPr>
            <a:xfrm>
              <a:off x="6954550" y="3659300"/>
              <a:ext cx="82300" cy="68925"/>
            </a:xfrm>
            <a:custGeom>
              <a:avLst/>
              <a:gdLst/>
              <a:ahLst/>
              <a:cxnLst/>
              <a:rect l="l" t="t" r="r" b="b"/>
              <a:pathLst>
                <a:path w="3292" h="2757" extrusionOk="0">
                  <a:moveTo>
                    <a:pt x="702" y="0"/>
                  </a:moveTo>
                  <a:lnTo>
                    <a:pt x="501" y="451"/>
                  </a:lnTo>
                  <a:lnTo>
                    <a:pt x="2039" y="1119"/>
                  </a:lnTo>
                  <a:lnTo>
                    <a:pt x="167" y="1220"/>
                  </a:lnTo>
                  <a:lnTo>
                    <a:pt x="0" y="1621"/>
                  </a:lnTo>
                  <a:lnTo>
                    <a:pt x="2590" y="2757"/>
                  </a:lnTo>
                  <a:lnTo>
                    <a:pt x="2790" y="2289"/>
                  </a:lnTo>
                  <a:lnTo>
                    <a:pt x="1253" y="1621"/>
                  </a:lnTo>
                  <a:lnTo>
                    <a:pt x="3125" y="1520"/>
                  </a:lnTo>
                  <a:lnTo>
                    <a:pt x="3292" y="1119"/>
                  </a:lnTo>
                  <a:lnTo>
                    <a:pt x="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0" name="Google Shape;550;p34"/>
            <p:cNvSpPr/>
            <p:nvPr/>
          </p:nvSpPr>
          <p:spPr>
            <a:xfrm>
              <a:off x="6933650" y="3717425"/>
              <a:ext cx="72300" cy="59675"/>
            </a:xfrm>
            <a:custGeom>
              <a:avLst/>
              <a:gdLst/>
              <a:ahLst/>
              <a:cxnLst/>
              <a:rect l="l" t="t" r="r" b="b"/>
              <a:pathLst>
                <a:path w="2892" h="2387" extrusionOk="0">
                  <a:moveTo>
                    <a:pt x="1027" y="0"/>
                  </a:moveTo>
                  <a:cubicBezTo>
                    <a:pt x="967" y="0"/>
                    <a:pt x="909" y="5"/>
                    <a:pt x="853" y="14"/>
                  </a:cubicBezTo>
                  <a:cubicBezTo>
                    <a:pt x="569" y="48"/>
                    <a:pt x="335" y="215"/>
                    <a:pt x="168" y="532"/>
                  </a:cubicBezTo>
                  <a:cubicBezTo>
                    <a:pt x="84" y="699"/>
                    <a:pt x="17" y="850"/>
                    <a:pt x="17" y="983"/>
                  </a:cubicBezTo>
                  <a:cubicBezTo>
                    <a:pt x="1" y="1117"/>
                    <a:pt x="17" y="1234"/>
                    <a:pt x="34" y="1317"/>
                  </a:cubicBezTo>
                  <a:lnTo>
                    <a:pt x="1271" y="1969"/>
                  </a:lnTo>
                  <a:lnTo>
                    <a:pt x="1672" y="1217"/>
                  </a:lnTo>
                  <a:lnTo>
                    <a:pt x="1271" y="1017"/>
                  </a:lnTo>
                  <a:lnTo>
                    <a:pt x="1087" y="1384"/>
                  </a:lnTo>
                  <a:lnTo>
                    <a:pt x="602" y="1134"/>
                  </a:lnTo>
                  <a:cubicBezTo>
                    <a:pt x="602" y="1017"/>
                    <a:pt x="619" y="900"/>
                    <a:pt x="686" y="800"/>
                  </a:cubicBezTo>
                  <a:cubicBezTo>
                    <a:pt x="769" y="632"/>
                    <a:pt x="886" y="549"/>
                    <a:pt x="1053" y="532"/>
                  </a:cubicBezTo>
                  <a:cubicBezTo>
                    <a:pt x="1072" y="530"/>
                    <a:pt x="1091" y="529"/>
                    <a:pt x="1112" y="529"/>
                  </a:cubicBezTo>
                  <a:cubicBezTo>
                    <a:pt x="1258" y="529"/>
                    <a:pt x="1452" y="582"/>
                    <a:pt x="1672" y="699"/>
                  </a:cubicBezTo>
                  <a:cubicBezTo>
                    <a:pt x="1939" y="850"/>
                    <a:pt x="2106" y="983"/>
                    <a:pt x="2190" y="1134"/>
                  </a:cubicBezTo>
                  <a:cubicBezTo>
                    <a:pt x="2273" y="1301"/>
                    <a:pt x="2273" y="1468"/>
                    <a:pt x="2173" y="1652"/>
                  </a:cubicBezTo>
                  <a:cubicBezTo>
                    <a:pt x="2106" y="1735"/>
                    <a:pt x="2056" y="1819"/>
                    <a:pt x="2006" y="1902"/>
                  </a:cubicBezTo>
                  <a:cubicBezTo>
                    <a:pt x="1939" y="1986"/>
                    <a:pt x="1872" y="2053"/>
                    <a:pt x="1789" y="2119"/>
                  </a:cubicBezTo>
                  <a:lnTo>
                    <a:pt x="2340" y="2387"/>
                  </a:lnTo>
                  <a:cubicBezTo>
                    <a:pt x="2423" y="2320"/>
                    <a:pt x="2474" y="2236"/>
                    <a:pt x="2540" y="2186"/>
                  </a:cubicBezTo>
                  <a:cubicBezTo>
                    <a:pt x="2607" y="2119"/>
                    <a:pt x="2674" y="2019"/>
                    <a:pt x="2724" y="1902"/>
                  </a:cubicBezTo>
                  <a:cubicBezTo>
                    <a:pt x="2891" y="1602"/>
                    <a:pt x="2891" y="1301"/>
                    <a:pt x="2758" y="1017"/>
                  </a:cubicBezTo>
                  <a:cubicBezTo>
                    <a:pt x="2607" y="716"/>
                    <a:pt x="2307" y="465"/>
                    <a:pt x="1889" y="265"/>
                  </a:cubicBezTo>
                  <a:cubicBezTo>
                    <a:pt x="1577" y="88"/>
                    <a:pt x="1286"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1" name="Google Shape;551;p34"/>
            <p:cNvSpPr/>
            <p:nvPr/>
          </p:nvSpPr>
          <p:spPr>
            <a:xfrm>
              <a:off x="6908600" y="3772900"/>
              <a:ext cx="66850" cy="65725"/>
            </a:xfrm>
            <a:custGeom>
              <a:avLst/>
              <a:gdLst/>
              <a:ahLst/>
              <a:cxnLst/>
              <a:rect l="l" t="t" r="r" b="b"/>
              <a:pathLst>
                <a:path w="2674" h="2629" extrusionOk="0">
                  <a:moveTo>
                    <a:pt x="1170" y="1170"/>
                  </a:moveTo>
                  <a:lnTo>
                    <a:pt x="1955" y="1672"/>
                  </a:lnTo>
                  <a:lnTo>
                    <a:pt x="1755" y="1989"/>
                  </a:lnTo>
                  <a:cubicBezTo>
                    <a:pt x="1688" y="2073"/>
                    <a:pt x="1604" y="2106"/>
                    <a:pt x="1521" y="2106"/>
                  </a:cubicBezTo>
                  <a:cubicBezTo>
                    <a:pt x="1420" y="2106"/>
                    <a:pt x="1303" y="2073"/>
                    <a:pt x="1187" y="1989"/>
                  </a:cubicBezTo>
                  <a:cubicBezTo>
                    <a:pt x="1086" y="1922"/>
                    <a:pt x="1003" y="1855"/>
                    <a:pt x="953" y="1755"/>
                  </a:cubicBezTo>
                  <a:cubicBezTo>
                    <a:pt x="919" y="1655"/>
                    <a:pt x="919" y="1571"/>
                    <a:pt x="969" y="1488"/>
                  </a:cubicBezTo>
                  <a:lnTo>
                    <a:pt x="1170" y="1170"/>
                  </a:lnTo>
                  <a:close/>
                  <a:moveTo>
                    <a:pt x="268" y="1"/>
                  </a:moveTo>
                  <a:lnTo>
                    <a:pt x="0" y="402"/>
                  </a:lnTo>
                  <a:lnTo>
                    <a:pt x="702" y="836"/>
                  </a:lnTo>
                  <a:lnTo>
                    <a:pt x="451" y="1237"/>
                  </a:lnTo>
                  <a:cubicBezTo>
                    <a:pt x="368" y="1354"/>
                    <a:pt x="334" y="1504"/>
                    <a:pt x="351" y="1638"/>
                  </a:cubicBezTo>
                  <a:cubicBezTo>
                    <a:pt x="368" y="1772"/>
                    <a:pt x="418" y="1905"/>
                    <a:pt x="518" y="2022"/>
                  </a:cubicBezTo>
                  <a:cubicBezTo>
                    <a:pt x="618" y="2173"/>
                    <a:pt x="752" y="2273"/>
                    <a:pt x="919" y="2390"/>
                  </a:cubicBezTo>
                  <a:cubicBezTo>
                    <a:pt x="1086" y="2490"/>
                    <a:pt x="1253" y="2557"/>
                    <a:pt x="1404" y="2591"/>
                  </a:cubicBezTo>
                  <a:cubicBezTo>
                    <a:pt x="1487" y="2616"/>
                    <a:pt x="1562" y="2628"/>
                    <a:pt x="1633" y="2628"/>
                  </a:cubicBezTo>
                  <a:cubicBezTo>
                    <a:pt x="1704" y="2628"/>
                    <a:pt x="1771" y="2616"/>
                    <a:pt x="1838" y="2591"/>
                  </a:cubicBezTo>
                  <a:cubicBezTo>
                    <a:pt x="1955" y="2574"/>
                    <a:pt x="2055" y="2474"/>
                    <a:pt x="2156" y="2340"/>
                  </a:cubicBezTo>
                  <a:lnTo>
                    <a:pt x="2674" y="1504"/>
                  </a:lnTo>
                  <a:lnTo>
                    <a:pt x="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2" name="Google Shape;552;p34"/>
            <p:cNvSpPr/>
            <p:nvPr/>
          </p:nvSpPr>
          <p:spPr>
            <a:xfrm>
              <a:off x="6864325" y="3815100"/>
              <a:ext cx="81875" cy="68150"/>
            </a:xfrm>
            <a:custGeom>
              <a:avLst/>
              <a:gdLst/>
              <a:ahLst/>
              <a:cxnLst/>
              <a:rect l="l" t="t" r="r" b="b"/>
              <a:pathLst>
                <a:path w="3275" h="2726" extrusionOk="0">
                  <a:moveTo>
                    <a:pt x="1871" y="1237"/>
                  </a:moveTo>
                  <a:lnTo>
                    <a:pt x="2573" y="1738"/>
                  </a:lnTo>
                  <a:lnTo>
                    <a:pt x="2356" y="2055"/>
                  </a:lnTo>
                  <a:cubicBezTo>
                    <a:pt x="2291" y="2129"/>
                    <a:pt x="2218" y="2166"/>
                    <a:pt x="2135" y="2166"/>
                  </a:cubicBezTo>
                  <a:cubicBezTo>
                    <a:pt x="2048" y="2166"/>
                    <a:pt x="1950" y="2124"/>
                    <a:pt x="1838" y="2039"/>
                  </a:cubicBezTo>
                  <a:cubicBezTo>
                    <a:pt x="1721" y="1938"/>
                    <a:pt x="1638" y="1855"/>
                    <a:pt x="1621" y="1788"/>
                  </a:cubicBezTo>
                  <a:cubicBezTo>
                    <a:pt x="1604" y="1688"/>
                    <a:pt x="1604" y="1604"/>
                    <a:pt x="1671" y="1521"/>
                  </a:cubicBezTo>
                  <a:lnTo>
                    <a:pt x="1871" y="1237"/>
                  </a:lnTo>
                  <a:close/>
                  <a:moveTo>
                    <a:pt x="969" y="0"/>
                  </a:moveTo>
                  <a:lnTo>
                    <a:pt x="635" y="401"/>
                  </a:lnTo>
                  <a:lnTo>
                    <a:pt x="1370" y="919"/>
                  </a:lnTo>
                  <a:lnTo>
                    <a:pt x="1253" y="1103"/>
                  </a:lnTo>
                  <a:cubicBezTo>
                    <a:pt x="1220" y="1153"/>
                    <a:pt x="1186" y="1187"/>
                    <a:pt x="1136" y="1187"/>
                  </a:cubicBezTo>
                  <a:cubicBezTo>
                    <a:pt x="1103" y="1187"/>
                    <a:pt x="1053" y="1187"/>
                    <a:pt x="1003" y="1170"/>
                  </a:cubicBezTo>
                  <a:lnTo>
                    <a:pt x="284" y="936"/>
                  </a:lnTo>
                  <a:lnTo>
                    <a:pt x="0" y="1354"/>
                  </a:lnTo>
                  <a:lnTo>
                    <a:pt x="752" y="1604"/>
                  </a:lnTo>
                  <a:cubicBezTo>
                    <a:pt x="802" y="1638"/>
                    <a:pt x="869" y="1654"/>
                    <a:pt x="919" y="1654"/>
                  </a:cubicBezTo>
                  <a:lnTo>
                    <a:pt x="1036" y="1654"/>
                  </a:lnTo>
                  <a:cubicBezTo>
                    <a:pt x="1036" y="1805"/>
                    <a:pt x="1053" y="1922"/>
                    <a:pt x="1136" y="2072"/>
                  </a:cubicBezTo>
                  <a:cubicBezTo>
                    <a:pt x="1220" y="2223"/>
                    <a:pt x="1353" y="2339"/>
                    <a:pt x="1504" y="2440"/>
                  </a:cubicBezTo>
                  <a:cubicBezTo>
                    <a:pt x="1721" y="2607"/>
                    <a:pt x="1955" y="2724"/>
                    <a:pt x="2172" y="2724"/>
                  </a:cubicBezTo>
                  <a:cubicBezTo>
                    <a:pt x="2187" y="2725"/>
                    <a:pt x="2201" y="2726"/>
                    <a:pt x="2215" y="2726"/>
                  </a:cubicBezTo>
                  <a:cubicBezTo>
                    <a:pt x="2399" y="2726"/>
                    <a:pt x="2566" y="2626"/>
                    <a:pt x="2690" y="2440"/>
                  </a:cubicBezTo>
                  <a:lnTo>
                    <a:pt x="3275" y="1638"/>
                  </a:lnTo>
                  <a:lnTo>
                    <a:pt x="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3" name="Google Shape;553;p34"/>
            <p:cNvSpPr/>
            <p:nvPr/>
          </p:nvSpPr>
          <p:spPr>
            <a:xfrm>
              <a:off x="6837175" y="3856875"/>
              <a:ext cx="76875" cy="72275"/>
            </a:xfrm>
            <a:custGeom>
              <a:avLst/>
              <a:gdLst/>
              <a:ahLst/>
              <a:cxnLst/>
              <a:rect l="l" t="t" r="r" b="b"/>
              <a:pathLst>
                <a:path w="3075" h="2891" extrusionOk="0">
                  <a:moveTo>
                    <a:pt x="869" y="0"/>
                  </a:moveTo>
                  <a:lnTo>
                    <a:pt x="0" y="1136"/>
                  </a:lnTo>
                  <a:lnTo>
                    <a:pt x="418" y="1470"/>
                  </a:lnTo>
                  <a:lnTo>
                    <a:pt x="1019" y="685"/>
                  </a:lnTo>
                  <a:lnTo>
                    <a:pt x="1470" y="1069"/>
                  </a:lnTo>
                  <a:lnTo>
                    <a:pt x="952" y="1738"/>
                  </a:lnTo>
                  <a:lnTo>
                    <a:pt x="1387" y="2072"/>
                  </a:lnTo>
                  <a:lnTo>
                    <a:pt x="1922" y="1404"/>
                  </a:lnTo>
                  <a:lnTo>
                    <a:pt x="2373" y="1771"/>
                  </a:lnTo>
                  <a:lnTo>
                    <a:pt x="1771" y="2557"/>
                  </a:lnTo>
                  <a:lnTo>
                    <a:pt x="2189" y="2891"/>
                  </a:lnTo>
                  <a:lnTo>
                    <a:pt x="3074" y="1738"/>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4" name="Google Shape;554;p34"/>
            <p:cNvSpPr/>
            <p:nvPr/>
          </p:nvSpPr>
          <p:spPr>
            <a:xfrm>
              <a:off x="6812925" y="3894050"/>
              <a:ext cx="66450" cy="70200"/>
            </a:xfrm>
            <a:custGeom>
              <a:avLst/>
              <a:gdLst/>
              <a:ahLst/>
              <a:cxnLst/>
              <a:rect l="l" t="t" r="r" b="b"/>
              <a:pathLst>
                <a:path w="2658" h="2808" extrusionOk="0">
                  <a:moveTo>
                    <a:pt x="820" y="0"/>
                  </a:moveTo>
                  <a:cubicBezTo>
                    <a:pt x="719" y="17"/>
                    <a:pt x="636" y="84"/>
                    <a:pt x="519" y="151"/>
                  </a:cubicBezTo>
                  <a:cubicBezTo>
                    <a:pt x="419" y="217"/>
                    <a:pt x="335" y="301"/>
                    <a:pt x="252" y="401"/>
                  </a:cubicBezTo>
                  <a:cubicBezTo>
                    <a:pt x="68" y="602"/>
                    <a:pt x="1" y="819"/>
                    <a:pt x="18" y="1103"/>
                  </a:cubicBezTo>
                  <a:cubicBezTo>
                    <a:pt x="68" y="1303"/>
                    <a:pt x="168" y="1487"/>
                    <a:pt x="352" y="1654"/>
                  </a:cubicBezTo>
                  <a:cubicBezTo>
                    <a:pt x="469" y="1738"/>
                    <a:pt x="569" y="1821"/>
                    <a:pt x="669" y="1855"/>
                  </a:cubicBezTo>
                  <a:cubicBezTo>
                    <a:pt x="746" y="1906"/>
                    <a:pt x="832" y="1928"/>
                    <a:pt x="921" y="1928"/>
                  </a:cubicBezTo>
                  <a:cubicBezTo>
                    <a:pt x="948" y="1928"/>
                    <a:pt x="976" y="1926"/>
                    <a:pt x="1003" y="1922"/>
                  </a:cubicBezTo>
                  <a:cubicBezTo>
                    <a:pt x="1137" y="1905"/>
                    <a:pt x="1271" y="1855"/>
                    <a:pt x="1421" y="1771"/>
                  </a:cubicBezTo>
                  <a:cubicBezTo>
                    <a:pt x="1521" y="1721"/>
                    <a:pt x="1605" y="1671"/>
                    <a:pt x="1672" y="1654"/>
                  </a:cubicBezTo>
                  <a:cubicBezTo>
                    <a:pt x="1739" y="1604"/>
                    <a:pt x="1805" y="1604"/>
                    <a:pt x="1839" y="1604"/>
                  </a:cubicBezTo>
                  <a:cubicBezTo>
                    <a:pt x="1889" y="1604"/>
                    <a:pt x="1922" y="1621"/>
                    <a:pt x="1973" y="1671"/>
                  </a:cubicBezTo>
                  <a:cubicBezTo>
                    <a:pt x="2056" y="1738"/>
                    <a:pt x="2073" y="1821"/>
                    <a:pt x="2056" y="1888"/>
                  </a:cubicBezTo>
                  <a:cubicBezTo>
                    <a:pt x="2023" y="1938"/>
                    <a:pt x="1973" y="2022"/>
                    <a:pt x="1906" y="2105"/>
                  </a:cubicBezTo>
                  <a:cubicBezTo>
                    <a:pt x="1856" y="2172"/>
                    <a:pt x="1805" y="2222"/>
                    <a:pt x="1722" y="2273"/>
                  </a:cubicBezTo>
                  <a:cubicBezTo>
                    <a:pt x="1655" y="2323"/>
                    <a:pt x="1572" y="2356"/>
                    <a:pt x="1471" y="2406"/>
                  </a:cubicBezTo>
                  <a:lnTo>
                    <a:pt x="1922" y="2807"/>
                  </a:lnTo>
                  <a:cubicBezTo>
                    <a:pt x="1989" y="2774"/>
                    <a:pt x="2073" y="2707"/>
                    <a:pt x="2156" y="2657"/>
                  </a:cubicBezTo>
                  <a:cubicBezTo>
                    <a:pt x="2240" y="2590"/>
                    <a:pt x="2323" y="2506"/>
                    <a:pt x="2407" y="2423"/>
                  </a:cubicBezTo>
                  <a:cubicBezTo>
                    <a:pt x="2574" y="2206"/>
                    <a:pt x="2658" y="2022"/>
                    <a:pt x="2641" y="1821"/>
                  </a:cubicBezTo>
                  <a:cubicBezTo>
                    <a:pt x="2607" y="1604"/>
                    <a:pt x="2507" y="1420"/>
                    <a:pt x="2307" y="1253"/>
                  </a:cubicBezTo>
                  <a:cubicBezTo>
                    <a:pt x="2190" y="1153"/>
                    <a:pt x="2090" y="1086"/>
                    <a:pt x="1989" y="1036"/>
                  </a:cubicBezTo>
                  <a:cubicBezTo>
                    <a:pt x="1916" y="1012"/>
                    <a:pt x="1834" y="996"/>
                    <a:pt x="1755" y="996"/>
                  </a:cubicBezTo>
                  <a:cubicBezTo>
                    <a:pt x="1727" y="996"/>
                    <a:pt x="1699" y="998"/>
                    <a:pt x="1672" y="1003"/>
                  </a:cubicBezTo>
                  <a:cubicBezTo>
                    <a:pt x="1572" y="1019"/>
                    <a:pt x="1438" y="1070"/>
                    <a:pt x="1321" y="1120"/>
                  </a:cubicBezTo>
                  <a:cubicBezTo>
                    <a:pt x="1221" y="1187"/>
                    <a:pt x="1137" y="1203"/>
                    <a:pt x="1054" y="1253"/>
                  </a:cubicBezTo>
                  <a:cubicBezTo>
                    <a:pt x="970" y="1287"/>
                    <a:pt x="920" y="1287"/>
                    <a:pt x="853" y="1287"/>
                  </a:cubicBezTo>
                  <a:cubicBezTo>
                    <a:pt x="803" y="1287"/>
                    <a:pt x="753" y="1253"/>
                    <a:pt x="686" y="1203"/>
                  </a:cubicBezTo>
                  <a:cubicBezTo>
                    <a:pt x="602" y="1153"/>
                    <a:pt x="569" y="1070"/>
                    <a:pt x="586" y="1003"/>
                  </a:cubicBezTo>
                  <a:cubicBezTo>
                    <a:pt x="602" y="919"/>
                    <a:pt x="653" y="836"/>
                    <a:pt x="736" y="752"/>
                  </a:cubicBezTo>
                  <a:cubicBezTo>
                    <a:pt x="803" y="669"/>
                    <a:pt x="886" y="602"/>
                    <a:pt x="987" y="535"/>
                  </a:cubicBezTo>
                  <a:cubicBezTo>
                    <a:pt x="1070" y="485"/>
                    <a:pt x="1171" y="435"/>
                    <a:pt x="1271" y="401"/>
                  </a:cubicBez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5" name="Google Shape;555;p34"/>
            <p:cNvSpPr/>
            <p:nvPr/>
          </p:nvSpPr>
          <p:spPr>
            <a:xfrm>
              <a:off x="6775350" y="3927050"/>
              <a:ext cx="76875" cy="74775"/>
            </a:xfrm>
            <a:custGeom>
              <a:avLst/>
              <a:gdLst/>
              <a:ahLst/>
              <a:cxnLst/>
              <a:rect l="l" t="t" r="r" b="b"/>
              <a:pathLst>
                <a:path w="3075" h="2991" extrusionOk="0">
                  <a:moveTo>
                    <a:pt x="1003" y="0"/>
                  </a:moveTo>
                  <a:lnTo>
                    <a:pt x="0" y="1070"/>
                  </a:lnTo>
                  <a:lnTo>
                    <a:pt x="401" y="1437"/>
                  </a:lnTo>
                  <a:lnTo>
                    <a:pt x="1070" y="735"/>
                  </a:lnTo>
                  <a:lnTo>
                    <a:pt x="1504" y="1120"/>
                  </a:lnTo>
                  <a:lnTo>
                    <a:pt x="919" y="1755"/>
                  </a:lnTo>
                  <a:lnTo>
                    <a:pt x="1320" y="2122"/>
                  </a:lnTo>
                  <a:lnTo>
                    <a:pt x="1905" y="1504"/>
                  </a:lnTo>
                  <a:lnTo>
                    <a:pt x="2339" y="1905"/>
                  </a:lnTo>
                  <a:lnTo>
                    <a:pt x="1671" y="2607"/>
                  </a:lnTo>
                  <a:lnTo>
                    <a:pt x="2072" y="2991"/>
                  </a:lnTo>
                  <a:lnTo>
                    <a:pt x="3075" y="1922"/>
                  </a:ln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6" name="Google Shape;556;p34"/>
            <p:cNvSpPr/>
            <p:nvPr/>
          </p:nvSpPr>
          <p:spPr>
            <a:xfrm>
              <a:off x="6737325" y="3960450"/>
              <a:ext cx="81075" cy="81475"/>
            </a:xfrm>
            <a:custGeom>
              <a:avLst/>
              <a:gdLst/>
              <a:ahLst/>
              <a:cxnLst/>
              <a:rect l="l" t="t" r="r" b="b"/>
              <a:pathLst>
                <a:path w="3243" h="3259" extrusionOk="0">
                  <a:moveTo>
                    <a:pt x="1271" y="1"/>
                  </a:moveTo>
                  <a:lnTo>
                    <a:pt x="920" y="335"/>
                  </a:lnTo>
                  <a:lnTo>
                    <a:pt x="2089" y="1538"/>
                  </a:lnTo>
                  <a:lnTo>
                    <a:pt x="2089" y="1538"/>
                  </a:lnTo>
                  <a:lnTo>
                    <a:pt x="301" y="937"/>
                  </a:lnTo>
                  <a:lnTo>
                    <a:pt x="1" y="1237"/>
                  </a:lnTo>
                  <a:lnTo>
                    <a:pt x="1956" y="3259"/>
                  </a:lnTo>
                  <a:lnTo>
                    <a:pt x="2323" y="2908"/>
                  </a:lnTo>
                  <a:lnTo>
                    <a:pt x="1154" y="1688"/>
                  </a:lnTo>
                  <a:lnTo>
                    <a:pt x="2925" y="2323"/>
                  </a:lnTo>
                  <a:lnTo>
                    <a:pt x="3242" y="2023"/>
                  </a:lnTo>
                  <a:lnTo>
                    <a:pt x="1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7" name="Google Shape;557;p34"/>
            <p:cNvSpPr/>
            <p:nvPr/>
          </p:nvSpPr>
          <p:spPr>
            <a:xfrm>
              <a:off x="6712275" y="4006400"/>
              <a:ext cx="66850" cy="69800"/>
            </a:xfrm>
            <a:custGeom>
              <a:avLst/>
              <a:gdLst/>
              <a:ahLst/>
              <a:cxnLst/>
              <a:rect l="l" t="t" r="r" b="b"/>
              <a:pathLst>
                <a:path w="2674" h="2792" extrusionOk="0">
                  <a:moveTo>
                    <a:pt x="351" y="1"/>
                  </a:moveTo>
                  <a:lnTo>
                    <a:pt x="0" y="318"/>
                  </a:lnTo>
                  <a:lnTo>
                    <a:pt x="1521" y="2006"/>
                  </a:lnTo>
                  <a:lnTo>
                    <a:pt x="1086" y="2407"/>
                  </a:lnTo>
                  <a:lnTo>
                    <a:pt x="1437" y="2791"/>
                  </a:lnTo>
                  <a:lnTo>
                    <a:pt x="2674" y="1688"/>
                  </a:lnTo>
                  <a:lnTo>
                    <a:pt x="2306" y="1287"/>
                  </a:lnTo>
                  <a:lnTo>
                    <a:pt x="1872" y="1688"/>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8" name="Google Shape;558;p34"/>
            <p:cNvSpPr/>
            <p:nvPr/>
          </p:nvSpPr>
          <p:spPr>
            <a:xfrm>
              <a:off x="6660475" y="4024775"/>
              <a:ext cx="69775" cy="74400"/>
            </a:xfrm>
            <a:custGeom>
              <a:avLst/>
              <a:gdLst/>
              <a:ahLst/>
              <a:cxnLst/>
              <a:rect l="l" t="t" r="r" b="b"/>
              <a:pathLst>
                <a:path w="2791" h="2976" extrusionOk="0">
                  <a:moveTo>
                    <a:pt x="1755" y="1388"/>
                  </a:moveTo>
                  <a:lnTo>
                    <a:pt x="2189" y="2307"/>
                  </a:lnTo>
                  <a:lnTo>
                    <a:pt x="2189" y="2307"/>
                  </a:lnTo>
                  <a:lnTo>
                    <a:pt x="1354" y="1722"/>
                  </a:lnTo>
                  <a:lnTo>
                    <a:pt x="1755" y="1388"/>
                  </a:lnTo>
                  <a:close/>
                  <a:moveTo>
                    <a:pt x="1588" y="1"/>
                  </a:moveTo>
                  <a:lnTo>
                    <a:pt x="1170" y="302"/>
                  </a:lnTo>
                  <a:lnTo>
                    <a:pt x="1437" y="920"/>
                  </a:lnTo>
                  <a:lnTo>
                    <a:pt x="936" y="1338"/>
                  </a:lnTo>
                  <a:lnTo>
                    <a:pt x="401" y="953"/>
                  </a:lnTo>
                  <a:lnTo>
                    <a:pt x="0" y="1288"/>
                  </a:lnTo>
                  <a:lnTo>
                    <a:pt x="2373" y="2975"/>
                  </a:lnTo>
                  <a:lnTo>
                    <a:pt x="2791" y="2641"/>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59" name="Google Shape;559;p34"/>
            <p:cNvSpPr/>
            <p:nvPr/>
          </p:nvSpPr>
          <p:spPr>
            <a:xfrm>
              <a:off x="6639175" y="4066550"/>
              <a:ext cx="64750" cy="72300"/>
            </a:xfrm>
            <a:custGeom>
              <a:avLst/>
              <a:gdLst/>
              <a:ahLst/>
              <a:cxnLst/>
              <a:rect l="l" t="t" r="r" b="b"/>
              <a:pathLst>
                <a:path w="2590" h="2892" extrusionOk="0">
                  <a:moveTo>
                    <a:pt x="401" y="1"/>
                  </a:moveTo>
                  <a:lnTo>
                    <a:pt x="0" y="302"/>
                  </a:lnTo>
                  <a:lnTo>
                    <a:pt x="1404" y="2106"/>
                  </a:lnTo>
                  <a:lnTo>
                    <a:pt x="936" y="2457"/>
                  </a:lnTo>
                  <a:lnTo>
                    <a:pt x="1270" y="2891"/>
                  </a:lnTo>
                  <a:lnTo>
                    <a:pt x="2590" y="1872"/>
                  </a:lnTo>
                  <a:lnTo>
                    <a:pt x="2256" y="1438"/>
                  </a:lnTo>
                  <a:lnTo>
                    <a:pt x="1788" y="1789"/>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0" name="Google Shape;560;p34"/>
            <p:cNvSpPr/>
            <p:nvPr/>
          </p:nvSpPr>
          <p:spPr>
            <a:xfrm>
              <a:off x="6610750" y="4088275"/>
              <a:ext cx="51825" cy="64350"/>
            </a:xfrm>
            <a:custGeom>
              <a:avLst/>
              <a:gdLst/>
              <a:ahLst/>
              <a:cxnLst/>
              <a:rect l="l" t="t" r="r" b="b"/>
              <a:pathLst>
                <a:path w="2073" h="2574" extrusionOk="0">
                  <a:moveTo>
                    <a:pt x="402" y="1"/>
                  </a:moveTo>
                  <a:lnTo>
                    <a:pt x="1" y="301"/>
                  </a:lnTo>
                  <a:lnTo>
                    <a:pt x="1672" y="2574"/>
                  </a:lnTo>
                  <a:lnTo>
                    <a:pt x="2073" y="2273"/>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1" name="Google Shape;561;p34"/>
            <p:cNvSpPr/>
            <p:nvPr/>
          </p:nvSpPr>
          <p:spPr>
            <a:xfrm>
              <a:off x="6571925" y="4109875"/>
              <a:ext cx="61825" cy="69300"/>
            </a:xfrm>
            <a:custGeom>
              <a:avLst/>
              <a:gdLst/>
              <a:ahLst/>
              <a:cxnLst/>
              <a:rect l="l" t="t" r="r" b="b"/>
              <a:pathLst>
                <a:path w="2473" h="2772" extrusionOk="0">
                  <a:moveTo>
                    <a:pt x="993" y="585"/>
                  </a:moveTo>
                  <a:cubicBezTo>
                    <a:pt x="1048" y="585"/>
                    <a:pt x="1102" y="598"/>
                    <a:pt x="1153" y="624"/>
                  </a:cubicBezTo>
                  <a:cubicBezTo>
                    <a:pt x="1303" y="674"/>
                    <a:pt x="1454" y="841"/>
                    <a:pt x="1621" y="1075"/>
                  </a:cubicBezTo>
                  <a:cubicBezTo>
                    <a:pt x="1805" y="1342"/>
                    <a:pt x="1888" y="1543"/>
                    <a:pt x="1905" y="1710"/>
                  </a:cubicBezTo>
                  <a:cubicBezTo>
                    <a:pt x="1938" y="1877"/>
                    <a:pt x="1871" y="1977"/>
                    <a:pt x="1721" y="2077"/>
                  </a:cubicBezTo>
                  <a:cubicBezTo>
                    <a:pt x="1627" y="2130"/>
                    <a:pt x="1546" y="2156"/>
                    <a:pt x="1462" y="2156"/>
                  </a:cubicBezTo>
                  <a:cubicBezTo>
                    <a:pt x="1411" y="2156"/>
                    <a:pt x="1360" y="2146"/>
                    <a:pt x="1303" y="2127"/>
                  </a:cubicBezTo>
                  <a:cubicBezTo>
                    <a:pt x="1153" y="2061"/>
                    <a:pt x="1019" y="1894"/>
                    <a:pt x="819" y="1643"/>
                  </a:cubicBezTo>
                  <a:cubicBezTo>
                    <a:pt x="652" y="1409"/>
                    <a:pt x="568" y="1209"/>
                    <a:pt x="551" y="1058"/>
                  </a:cubicBezTo>
                  <a:cubicBezTo>
                    <a:pt x="535" y="908"/>
                    <a:pt x="602" y="791"/>
                    <a:pt x="735" y="691"/>
                  </a:cubicBezTo>
                  <a:cubicBezTo>
                    <a:pt x="817" y="619"/>
                    <a:pt x="906" y="585"/>
                    <a:pt x="993" y="585"/>
                  </a:cubicBezTo>
                  <a:close/>
                  <a:moveTo>
                    <a:pt x="914" y="1"/>
                  </a:moveTo>
                  <a:cubicBezTo>
                    <a:pt x="742" y="1"/>
                    <a:pt x="566" y="61"/>
                    <a:pt x="384" y="189"/>
                  </a:cubicBezTo>
                  <a:cubicBezTo>
                    <a:pt x="134" y="373"/>
                    <a:pt x="0" y="607"/>
                    <a:pt x="0" y="891"/>
                  </a:cubicBezTo>
                  <a:cubicBezTo>
                    <a:pt x="0" y="1192"/>
                    <a:pt x="134" y="1543"/>
                    <a:pt x="418" y="1944"/>
                  </a:cubicBezTo>
                  <a:cubicBezTo>
                    <a:pt x="719" y="2378"/>
                    <a:pt x="1003" y="2645"/>
                    <a:pt x="1270" y="2729"/>
                  </a:cubicBezTo>
                  <a:cubicBezTo>
                    <a:pt x="1353" y="2757"/>
                    <a:pt x="1439" y="2772"/>
                    <a:pt x="1526" y="2772"/>
                  </a:cubicBezTo>
                  <a:cubicBezTo>
                    <a:pt x="1699" y="2772"/>
                    <a:pt x="1877" y="2712"/>
                    <a:pt x="2055" y="2579"/>
                  </a:cubicBezTo>
                  <a:cubicBezTo>
                    <a:pt x="2339" y="2395"/>
                    <a:pt x="2473" y="2161"/>
                    <a:pt x="2473" y="1877"/>
                  </a:cubicBezTo>
                  <a:cubicBezTo>
                    <a:pt x="2473" y="1610"/>
                    <a:pt x="2339" y="1242"/>
                    <a:pt x="2039" y="808"/>
                  </a:cubicBezTo>
                  <a:cubicBezTo>
                    <a:pt x="1754" y="407"/>
                    <a:pt x="1470" y="156"/>
                    <a:pt x="1203" y="56"/>
                  </a:cubicBezTo>
                  <a:cubicBezTo>
                    <a:pt x="1107" y="20"/>
                    <a:pt x="101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2" name="Google Shape;562;p34"/>
            <p:cNvSpPr/>
            <p:nvPr/>
          </p:nvSpPr>
          <p:spPr>
            <a:xfrm>
              <a:off x="6516350" y="4134225"/>
              <a:ext cx="75225" cy="83150"/>
            </a:xfrm>
            <a:custGeom>
              <a:avLst/>
              <a:gdLst/>
              <a:ahLst/>
              <a:cxnLst/>
              <a:rect l="l" t="t" r="r" b="b"/>
              <a:pathLst>
                <a:path w="3009" h="3326" extrusionOk="0">
                  <a:moveTo>
                    <a:pt x="1505" y="1"/>
                  </a:moveTo>
                  <a:lnTo>
                    <a:pt x="1070" y="251"/>
                  </a:lnTo>
                  <a:lnTo>
                    <a:pt x="1972" y="1671"/>
                  </a:lnTo>
                  <a:lnTo>
                    <a:pt x="352" y="702"/>
                  </a:lnTo>
                  <a:lnTo>
                    <a:pt x="1" y="936"/>
                  </a:lnTo>
                  <a:lnTo>
                    <a:pt x="1505" y="3326"/>
                  </a:lnTo>
                  <a:lnTo>
                    <a:pt x="1922" y="3042"/>
                  </a:lnTo>
                  <a:lnTo>
                    <a:pt x="1020" y="1621"/>
                  </a:lnTo>
                  <a:lnTo>
                    <a:pt x="2658" y="2607"/>
                  </a:lnTo>
                  <a:lnTo>
                    <a:pt x="3008" y="2390"/>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3" name="Google Shape;563;p34"/>
            <p:cNvSpPr/>
            <p:nvPr/>
          </p:nvSpPr>
          <p:spPr>
            <a:xfrm>
              <a:off x="6500075" y="4163050"/>
              <a:ext cx="15475" cy="16325"/>
            </a:xfrm>
            <a:custGeom>
              <a:avLst/>
              <a:gdLst/>
              <a:ahLst/>
              <a:cxnLst/>
              <a:rect l="l" t="t" r="r" b="b"/>
              <a:pathLst>
                <a:path w="619" h="653" extrusionOk="0">
                  <a:moveTo>
                    <a:pt x="334" y="0"/>
                  </a:moveTo>
                  <a:lnTo>
                    <a:pt x="0" y="201"/>
                  </a:lnTo>
                  <a:lnTo>
                    <a:pt x="284" y="652"/>
                  </a:lnTo>
                  <a:lnTo>
                    <a:pt x="618" y="435"/>
                  </a:lnTo>
                  <a:lnTo>
                    <a:pt x="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4" name="Google Shape;564;p34"/>
            <p:cNvSpPr/>
            <p:nvPr/>
          </p:nvSpPr>
          <p:spPr>
            <a:xfrm>
              <a:off x="6441175" y="4183525"/>
              <a:ext cx="67275" cy="75950"/>
            </a:xfrm>
            <a:custGeom>
              <a:avLst/>
              <a:gdLst/>
              <a:ahLst/>
              <a:cxnLst/>
              <a:rect l="l" t="t" r="r" b="b"/>
              <a:pathLst>
                <a:path w="2691" h="3038" extrusionOk="0">
                  <a:moveTo>
                    <a:pt x="1136" y="685"/>
                  </a:moveTo>
                  <a:lnTo>
                    <a:pt x="1437" y="1287"/>
                  </a:lnTo>
                  <a:lnTo>
                    <a:pt x="1070" y="1487"/>
                  </a:lnTo>
                  <a:cubicBezTo>
                    <a:pt x="1014" y="1532"/>
                    <a:pt x="958" y="1554"/>
                    <a:pt x="908" y="1554"/>
                  </a:cubicBezTo>
                  <a:cubicBezTo>
                    <a:pt x="882" y="1554"/>
                    <a:pt x="858" y="1549"/>
                    <a:pt x="836" y="1537"/>
                  </a:cubicBezTo>
                  <a:cubicBezTo>
                    <a:pt x="769" y="1504"/>
                    <a:pt x="735" y="1454"/>
                    <a:pt x="669" y="1354"/>
                  </a:cubicBezTo>
                  <a:cubicBezTo>
                    <a:pt x="602" y="1253"/>
                    <a:pt x="568" y="1136"/>
                    <a:pt x="585" y="1086"/>
                  </a:cubicBezTo>
                  <a:cubicBezTo>
                    <a:pt x="602" y="1019"/>
                    <a:pt x="652" y="953"/>
                    <a:pt x="735" y="919"/>
                  </a:cubicBezTo>
                  <a:lnTo>
                    <a:pt x="1136" y="685"/>
                  </a:lnTo>
                  <a:close/>
                  <a:moveTo>
                    <a:pt x="1688" y="1704"/>
                  </a:moveTo>
                  <a:lnTo>
                    <a:pt x="2005" y="2239"/>
                  </a:lnTo>
                  <a:lnTo>
                    <a:pt x="1671" y="2440"/>
                  </a:lnTo>
                  <a:cubicBezTo>
                    <a:pt x="1612" y="2479"/>
                    <a:pt x="1565" y="2495"/>
                    <a:pt x="1523" y="2495"/>
                  </a:cubicBezTo>
                  <a:cubicBezTo>
                    <a:pt x="1493" y="2495"/>
                    <a:pt x="1465" y="2487"/>
                    <a:pt x="1437" y="2473"/>
                  </a:cubicBezTo>
                  <a:cubicBezTo>
                    <a:pt x="1370" y="2440"/>
                    <a:pt x="1337" y="2390"/>
                    <a:pt x="1270" y="2289"/>
                  </a:cubicBezTo>
                  <a:cubicBezTo>
                    <a:pt x="1237" y="2206"/>
                    <a:pt x="1220" y="2122"/>
                    <a:pt x="1220" y="2055"/>
                  </a:cubicBezTo>
                  <a:cubicBezTo>
                    <a:pt x="1220" y="2005"/>
                    <a:pt x="1253" y="1938"/>
                    <a:pt x="1337" y="1888"/>
                  </a:cubicBezTo>
                  <a:lnTo>
                    <a:pt x="1688" y="1704"/>
                  </a:lnTo>
                  <a:close/>
                  <a:moveTo>
                    <a:pt x="1320" y="0"/>
                  </a:moveTo>
                  <a:lnTo>
                    <a:pt x="351" y="485"/>
                  </a:lnTo>
                  <a:cubicBezTo>
                    <a:pt x="167" y="602"/>
                    <a:pt x="67" y="719"/>
                    <a:pt x="34" y="902"/>
                  </a:cubicBezTo>
                  <a:cubicBezTo>
                    <a:pt x="0" y="1103"/>
                    <a:pt x="67" y="1303"/>
                    <a:pt x="184" y="1537"/>
                  </a:cubicBezTo>
                  <a:cubicBezTo>
                    <a:pt x="268" y="1688"/>
                    <a:pt x="368" y="1788"/>
                    <a:pt x="451" y="1855"/>
                  </a:cubicBezTo>
                  <a:cubicBezTo>
                    <a:pt x="568" y="1905"/>
                    <a:pt x="652" y="1938"/>
                    <a:pt x="752" y="1938"/>
                  </a:cubicBezTo>
                  <a:cubicBezTo>
                    <a:pt x="735" y="2022"/>
                    <a:pt x="735" y="2122"/>
                    <a:pt x="735" y="2222"/>
                  </a:cubicBezTo>
                  <a:cubicBezTo>
                    <a:pt x="735" y="2323"/>
                    <a:pt x="786" y="2456"/>
                    <a:pt x="852" y="2573"/>
                  </a:cubicBezTo>
                  <a:cubicBezTo>
                    <a:pt x="986" y="2791"/>
                    <a:pt x="1103" y="2941"/>
                    <a:pt x="1270" y="2991"/>
                  </a:cubicBezTo>
                  <a:cubicBezTo>
                    <a:pt x="1345" y="3021"/>
                    <a:pt x="1420" y="3038"/>
                    <a:pt x="1495" y="3038"/>
                  </a:cubicBezTo>
                  <a:cubicBezTo>
                    <a:pt x="1587" y="3038"/>
                    <a:pt x="1679" y="3013"/>
                    <a:pt x="1771" y="2958"/>
                  </a:cubicBezTo>
                  <a:lnTo>
                    <a:pt x="2690" y="2456"/>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5" name="Google Shape;565;p34"/>
            <p:cNvSpPr/>
            <p:nvPr/>
          </p:nvSpPr>
          <p:spPr>
            <a:xfrm>
              <a:off x="6409000" y="4213175"/>
              <a:ext cx="59350" cy="76050"/>
            </a:xfrm>
            <a:custGeom>
              <a:avLst/>
              <a:gdLst/>
              <a:ahLst/>
              <a:cxnLst/>
              <a:rect l="l" t="t" r="r" b="b"/>
              <a:pathLst>
                <a:path w="2374" h="3042" extrusionOk="0">
                  <a:moveTo>
                    <a:pt x="435" y="1"/>
                  </a:moveTo>
                  <a:lnTo>
                    <a:pt x="1" y="201"/>
                  </a:lnTo>
                  <a:lnTo>
                    <a:pt x="469" y="1120"/>
                  </a:lnTo>
                  <a:lnTo>
                    <a:pt x="669" y="3041"/>
                  </a:lnTo>
                  <a:lnTo>
                    <a:pt x="1120" y="2824"/>
                  </a:lnTo>
                  <a:lnTo>
                    <a:pt x="970" y="1571"/>
                  </a:lnTo>
                  <a:lnTo>
                    <a:pt x="1922" y="2407"/>
                  </a:lnTo>
                  <a:lnTo>
                    <a:pt x="2373" y="2173"/>
                  </a:lnTo>
                  <a:lnTo>
                    <a:pt x="920" y="919"/>
                  </a:lnTo>
                  <a:lnTo>
                    <a:pt x="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6" name="Google Shape;566;p34"/>
            <p:cNvSpPr/>
            <p:nvPr/>
          </p:nvSpPr>
          <p:spPr>
            <a:xfrm>
              <a:off x="6339250" y="4241150"/>
              <a:ext cx="55150" cy="74800"/>
            </a:xfrm>
            <a:custGeom>
              <a:avLst/>
              <a:gdLst/>
              <a:ahLst/>
              <a:cxnLst/>
              <a:rect l="l" t="t" r="r" b="b"/>
              <a:pathLst>
                <a:path w="2206" h="2992" extrusionOk="0">
                  <a:moveTo>
                    <a:pt x="1220" y="1"/>
                  </a:moveTo>
                  <a:cubicBezTo>
                    <a:pt x="1137" y="1"/>
                    <a:pt x="1036" y="1"/>
                    <a:pt x="903" y="34"/>
                  </a:cubicBezTo>
                  <a:cubicBezTo>
                    <a:pt x="769" y="51"/>
                    <a:pt x="669" y="85"/>
                    <a:pt x="552" y="151"/>
                  </a:cubicBezTo>
                  <a:cubicBezTo>
                    <a:pt x="301" y="268"/>
                    <a:pt x="134" y="419"/>
                    <a:pt x="67" y="636"/>
                  </a:cubicBezTo>
                  <a:cubicBezTo>
                    <a:pt x="0" y="820"/>
                    <a:pt x="34" y="1037"/>
                    <a:pt x="134" y="1254"/>
                  </a:cubicBezTo>
                  <a:cubicBezTo>
                    <a:pt x="201" y="1388"/>
                    <a:pt x="251" y="1488"/>
                    <a:pt x="335" y="1572"/>
                  </a:cubicBezTo>
                  <a:cubicBezTo>
                    <a:pt x="418" y="1655"/>
                    <a:pt x="502" y="1722"/>
                    <a:pt x="635" y="1755"/>
                  </a:cubicBezTo>
                  <a:cubicBezTo>
                    <a:pt x="723" y="1793"/>
                    <a:pt x="830" y="1812"/>
                    <a:pt x="948" y="1812"/>
                  </a:cubicBezTo>
                  <a:cubicBezTo>
                    <a:pt x="987" y="1812"/>
                    <a:pt x="1028" y="1810"/>
                    <a:pt x="1070" y="1805"/>
                  </a:cubicBezTo>
                  <a:lnTo>
                    <a:pt x="1337" y="1805"/>
                  </a:lnTo>
                  <a:cubicBezTo>
                    <a:pt x="1421" y="1805"/>
                    <a:pt x="1471" y="1822"/>
                    <a:pt x="1504" y="1839"/>
                  </a:cubicBezTo>
                  <a:cubicBezTo>
                    <a:pt x="1554" y="1872"/>
                    <a:pt x="1588" y="1906"/>
                    <a:pt x="1621" y="1973"/>
                  </a:cubicBezTo>
                  <a:cubicBezTo>
                    <a:pt x="1671" y="2073"/>
                    <a:pt x="1655" y="2140"/>
                    <a:pt x="1621" y="2207"/>
                  </a:cubicBezTo>
                  <a:cubicBezTo>
                    <a:pt x="1554" y="2240"/>
                    <a:pt x="1487" y="2307"/>
                    <a:pt x="1387" y="2340"/>
                  </a:cubicBezTo>
                  <a:cubicBezTo>
                    <a:pt x="1304" y="2390"/>
                    <a:pt x="1220" y="2407"/>
                    <a:pt x="1137" y="2424"/>
                  </a:cubicBezTo>
                  <a:cubicBezTo>
                    <a:pt x="1036" y="2457"/>
                    <a:pt x="953" y="2457"/>
                    <a:pt x="836" y="2457"/>
                  </a:cubicBezTo>
                  <a:lnTo>
                    <a:pt x="1086" y="2992"/>
                  </a:lnTo>
                  <a:cubicBezTo>
                    <a:pt x="1153" y="2992"/>
                    <a:pt x="1254" y="2975"/>
                    <a:pt x="1371" y="2958"/>
                  </a:cubicBezTo>
                  <a:cubicBezTo>
                    <a:pt x="1471" y="2925"/>
                    <a:pt x="1571" y="2892"/>
                    <a:pt x="1671" y="2841"/>
                  </a:cubicBezTo>
                  <a:cubicBezTo>
                    <a:pt x="1922" y="2724"/>
                    <a:pt x="2072" y="2574"/>
                    <a:pt x="2139" y="2390"/>
                  </a:cubicBezTo>
                  <a:cubicBezTo>
                    <a:pt x="2206" y="2207"/>
                    <a:pt x="2156" y="1989"/>
                    <a:pt x="2056" y="1739"/>
                  </a:cubicBezTo>
                  <a:cubicBezTo>
                    <a:pt x="1989" y="1622"/>
                    <a:pt x="1922" y="1505"/>
                    <a:pt x="1838" y="1421"/>
                  </a:cubicBezTo>
                  <a:cubicBezTo>
                    <a:pt x="1755" y="1338"/>
                    <a:pt x="1671" y="1288"/>
                    <a:pt x="1571" y="1254"/>
                  </a:cubicBezTo>
                  <a:cubicBezTo>
                    <a:pt x="1471" y="1221"/>
                    <a:pt x="1337" y="1221"/>
                    <a:pt x="1203" y="1221"/>
                  </a:cubicBezTo>
                  <a:lnTo>
                    <a:pt x="903" y="1221"/>
                  </a:lnTo>
                  <a:cubicBezTo>
                    <a:pt x="819" y="1221"/>
                    <a:pt x="752" y="1204"/>
                    <a:pt x="719" y="1171"/>
                  </a:cubicBezTo>
                  <a:cubicBezTo>
                    <a:pt x="652" y="1137"/>
                    <a:pt x="619" y="1087"/>
                    <a:pt x="585" y="1037"/>
                  </a:cubicBezTo>
                  <a:cubicBezTo>
                    <a:pt x="552" y="920"/>
                    <a:pt x="552" y="853"/>
                    <a:pt x="585" y="803"/>
                  </a:cubicBezTo>
                  <a:cubicBezTo>
                    <a:pt x="635" y="736"/>
                    <a:pt x="719" y="686"/>
                    <a:pt x="819" y="636"/>
                  </a:cubicBezTo>
                  <a:cubicBezTo>
                    <a:pt x="919" y="586"/>
                    <a:pt x="1036" y="569"/>
                    <a:pt x="1137" y="552"/>
                  </a:cubicBezTo>
                  <a:cubicBezTo>
                    <a:pt x="1215" y="552"/>
                    <a:pt x="1293" y="545"/>
                    <a:pt x="1366" y="545"/>
                  </a:cubicBezTo>
                  <a:cubicBezTo>
                    <a:pt x="1402" y="545"/>
                    <a:pt x="1437" y="547"/>
                    <a:pt x="1471" y="552"/>
                  </a:cubicBezTo>
                  <a:lnTo>
                    <a:pt x="1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7" name="Google Shape;567;p34"/>
            <p:cNvSpPr/>
            <p:nvPr/>
          </p:nvSpPr>
          <p:spPr>
            <a:xfrm>
              <a:off x="6292875" y="4258300"/>
              <a:ext cx="61025" cy="70200"/>
            </a:xfrm>
            <a:custGeom>
              <a:avLst/>
              <a:gdLst/>
              <a:ahLst/>
              <a:cxnLst/>
              <a:rect l="l" t="t" r="r" b="b"/>
              <a:pathLst>
                <a:path w="2441" h="2808" extrusionOk="0">
                  <a:moveTo>
                    <a:pt x="1321" y="0"/>
                  </a:moveTo>
                  <a:lnTo>
                    <a:pt x="1" y="585"/>
                  </a:lnTo>
                  <a:lnTo>
                    <a:pt x="218" y="1086"/>
                  </a:lnTo>
                  <a:lnTo>
                    <a:pt x="1070" y="718"/>
                  </a:lnTo>
                  <a:lnTo>
                    <a:pt x="1989" y="2807"/>
                  </a:lnTo>
                  <a:lnTo>
                    <a:pt x="2440" y="2607"/>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8" name="Google Shape;568;p34"/>
            <p:cNvSpPr/>
            <p:nvPr/>
          </p:nvSpPr>
          <p:spPr>
            <a:xfrm>
              <a:off x="6273675" y="4276250"/>
              <a:ext cx="38450" cy="70200"/>
            </a:xfrm>
            <a:custGeom>
              <a:avLst/>
              <a:gdLst/>
              <a:ahLst/>
              <a:cxnLst/>
              <a:rect l="l" t="t" r="r" b="b"/>
              <a:pathLst>
                <a:path w="1538" h="2808" extrusionOk="0">
                  <a:moveTo>
                    <a:pt x="451" y="0"/>
                  </a:moveTo>
                  <a:lnTo>
                    <a:pt x="0" y="184"/>
                  </a:lnTo>
                  <a:lnTo>
                    <a:pt x="1086" y="2808"/>
                  </a:lnTo>
                  <a:lnTo>
                    <a:pt x="1537" y="2607"/>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69" name="Google Shape;569;p34"/>
            <p:cNvSpPr/>
            <p:nvPr/>
          </p:nvSpPr>
          <p:spPr>
            <a:xfrm>
              <a:off x="6229400" y="4285850"/>
              <a:ext cx="59750" cy="75450"/>
            </a:xfrm>
            <a:custGeom>
              <a:avLst/>
              <a:gdLst/>
              <a:ahLst/>
              <a:cxnLst/>
              <a:rect l="l" t="t" r="r" b="b"/>
              <a:pathLst>
                <a:path w="2390" h="3018" extrusionOk="0">
                  <a:moveTo>
                    <a:pt x="1103" y="686"/>
                  </a:moveTo>
                  <a:lnTo>
                    <a:pt x="1754" y="2290"/>
                  </a:lnTo>
                  <a:lnTo>
                    <a:pt x="1470" y="2390"/>
                  </a:lnTo>
                  <a:cubicBezTo>
                    <a:pt x="1395" y="2428"/>
                    <a:pt x="1320" y="2446"/>
                    <a:pt x="1252" y="2446"/>
                  </a:cubicBezTo>
                  <a:cubicBezTo>
                    <a:pt x="1229" y="2446"/>
                    <a:pt x="1207" y="2444"/>
                    <a:pt x="1186" y="2440"/>
                  </a:cubicBezTo>
                  <a:cubicBezTo>
                    <a:pt x="1103" y="2407"/>
                    <a:pt x="1019" y="2357"/>
                    <a:pt x="936" y="2240"/>
                  </a:cubicBezTo>
                  <a:cubicBezTo>
                    <a:pt x="852" y="2139"/>
                    <a:pt x="769" y="1972"/>
                    <a:pt x="685" y="1772"/>
                  </a:cubicBezTo>
                  <a:cubicBezTo>
                    <a:pt x="602" y="1538"/>
                    <a:pt x="535" y="1371"/>
                    <a:pt x="535" y="1237"/>
                  </a:cubicBezTo>
                  <a:cubicBezTo>
                    <a:pt x="535" y="1120"/>
                    <a:pt x="535" y="1037"/>
                    <a:pt x="602" y="953"/>
                  </a:cubicBezTo>
                  <a:cubicBezTo>
                    <a:pt x="668" y="870"/>
                    <a:pt x="719" y="836"/>
                    <a:pt x="835" y="786"/>
                  </a:cubicBezTo>
                  <a:lnTo>
                    <a:pt x="1103" y="686"/>
                  </a:lnTo>
                  <a:close/>
                  <a:moveTo>
                    <a:pt x="1353" y="1"/>
                  </a:moveTo>
                  <a:lnTo>
                    <a:pt x="585" y="318"/>
                  </a:lnTo>
                  <a:cubicBezTo>
                    <a:pt x="301" y="435"/>
                    <a:pt x="117" y="619"/>
                    <a:pt x="50" y="886"/>
                  </a:cubicBezTo>
                  <a:cubicBezTo>
                    <a:pt x="0" y="1137"/>
                    <a:pt x="33" y="1505"/>
                    <a:pt x="217" y="1956"/>
                  </a:cubicBezTo>
                  <a:cubicBezTo>
                    <a:pt x="351" y="2273"/>
                    <a:pt x="468" y="2524"/>
                    <a:pt x="618" y="2691"/>
                  </a:cubicBezTo>
                  <a:cubicBezTo>
                    <a:pt x="769" y="2858"/>
                    <a:pt x="919" y="2975"/>
                    <a:pt x="1086" y="3008"/>
                  </a:cubicBezTo>
                  <a:cubicBezTo>
                    <a:pt x="1138" y="3013"/>
                    <a:pt x="1189" y="3017"/>
                    <a:pt x="1242" y="3017"/>
                  </a:cubicBezTo>
                  <a:cubicBezTo>
                    <a:pt x="1358" y="3017"/>
                    <a:pt x="1477" y="2999"/>
                    <a:pt x="1604" y="2941"/>
                  </a:cubicBezTo>
                  <a:lnTo>
                    <a:pt x="2389" y="2624"/>
                  </a:lnTo>
                  <a:lnTo>
                    <a:pt x="13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0" name="Google Shape;570;p34"/>
            <p:cNvSpPr/>
            <p:nvPr/>
          </p:nvSpPr>
          <p:spPr>
            <a:xfrm>
              <a:off x="6177600" y="4305500"/>
              <a:ext cx="58925" cy="78950"/>
            </a:xfrm>
            <a:custGeom>
              <a:avLst/>
              <a:gdLst/>
              <a:ahLst/>
              <a:cxnLst/>
              <a:rect l="l" t="t" r="r" b="b"/>
              <a:pathLst>
                <a:path w="2357" h="3158" extrusionOk="0">
                  <a:moveTo>
                    <a:pt x="1404" y="0"/>
                  </a:moveTo>
                  <a:lnTo>
                    <a:pt x="0" y="501"/>
                  </a:lnTo>
                  <a:lnTo>
                    <a:pt x="184" y="1003"/>
                  </a:lnTo>
                  <a:lnTo>
                    <a:pt x="1103" y="668"/>
                  </a:lnTo>
                  <a:lnTo>
                    <a:pt x="1320" y="1237"/>
                  </a:lnTo>
                  <a:lnTo>
                    <a:pt x="518" y="1521"/>
                  </a:lnTo>
                  <a:lnTo>
                    <a:pt x="702" y="2039"/>
                  </a:lnTo>
                  <a:lnTo>
                    <a:pt x="1504" y="1754"/>
                  </a:lnTo>
                  <a:lnTo>
                    <a:pt x="1704" y="2323"/>
                  </a:lnTo>
                  <a:lnTo>
                    <a:pt x="785" y="2657"/>
                  </a:lnTo>
                  <a:lnTo>
                    <a:pt x="986" y="3158"/>
                  </a:lnTo>
                  <a:lnTo>
                    <a:pt x="2356" y="2657"/>
                  </a:lnTo>
                  <a:lnTo>
                    <a:pt x="1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1" name="Google Shape;571;p34"/>
            <p:cNvSpPr/>
            <p:nvPr/>
          </p:nvSpPr>
          <p:spPr>
            <a:xfrm>
              <a:off x="6138750" y="4322625"/>
              <a:ext cx="49725" cy="72600"/>
            </a:xfrm>
            <a:custGeom>
              <a:avLst/>
              <a:gdLst/>
              <a:ahLst/>
              <a:cxnLst/>
              <a:rect l="l" t="t" r="r" b="b"/>
              <a:pathLst>
                <a:path w="1989" h="2904" extrusionOk="0">
                  <a:moveTo>
                    <a:pt x="969" y="0"/>
                  </a:moveTo>
                  <a:cubicBezTo>
                    <a:pt x="869" y="34"/>
                    <a:pt x="735" y="50"/>
                    <a:pt x="619" y="84"/>
                  </a:cubicBezTo>
                  <a:cubicBezTo>
                    <a:pt x="334" y="201"/>
                    <a:pt x="167" y="318"/>
                    <a:pt x="84" y="468"/>
                  </a:cubicBezTo>
                  <a:cubicBezTo>
                    <a:pt x="0" y="652"/>
                    <a:pt x="0" y="869"/>
                    <a:pt x="84" y="1086"/>
                  </a:cubicBezTo>
                  <a:cubicBezTo>
                    <a:pt x="134" y="1220"/>
                    <a:pt x="201" y="1320"/>
                    <a:pt x="251" y="1420"/>
                  </a:cubicBezTo>
                  <a:cubicBezTo>
                    <a:pt x="334" y="1537"/>
                    <a:pt x="418" y="1587"/>
                    <a:pt x="535" y="1654"/>
                  </a:cubicBezTo>
                  <a:cubicBezTo>
                    <a:pt x="635" y="1704"/>
                    <a:pt x="786" y="1738"/>
                    <a:pt x="953" y="1738"/>
                  </a:cubicBezTo>
                  <a:cubicBezTo>
                    <a:pt x="1053" y="1738"/>
                    <a:pt x="1153" y="1738"/>
                    <a:pt x="1220" y="1755"/>
                  </a:cubicBezTo>
                  <a:cubicBezTo>
                    <a:pt x="1287" y="1771"/>
                    <a:pt x="1320" y="1805"/>
                    <a:pt x="1370" y="1821"/>
                  </a:cubicBezTo>
                  <a:cubicBezTo>
                    <a:pt x="1404" y="1838"/>
                    <a:pt x="1421" y="1888"/>
                    <a:pt x="1454" y="1955"/>
                  </a:cubicBezTo>
                  <a:cubicBezTo>
                    <a:pt x="1471" y="2055"/>
                    <a:pt x="1471" y="2139"/>
                    <a:pt x="1404" y="2172"/>
                  </a:cubicBezTo>
                  <a:cubicBezTo>
                    <a:pt x="1337" y="2222"/>
                    <a:pt x="1253" y="2256"/>
                    <a:pt x="1153" y="2306"/>
                  </a:cubicBezTo>
                  <a:cubicBezTo>
                    <a:pt x="1086" y="2323"/>
                    <a:pt x="986" y="2339"/>
                    <a:pt x="903" y="2339"/>
                  </a:cubicBezTo>
                  <a:cubicBezTo>
                    <a:pt x="802" y="2339"/>
                    <a:pt x="719" y="2339"/>
                    <a:pt x="619" y="2323"/>
                  </a:cubicBezTo>
                  <a:lnTo>
                    <a:pt x="619" y="2323"/>
                  </a:lnTo>
                  <a:lnTo>
                    <a:pt x="802" y="2891"/>
                  </a:lnTo>
                  <a:cubicBezTo>
                    <a:pt x="836" y="2899"/>
                    <a:pt x="877" y="2903"/>
                    <a:pt x="923" y="2903"/>
                  </a:cubicBezTo>
                  <a:cubicBezTo>
                    <a:pt x="969" y="2903"/>
                    <a:pt x="1020" y="2899"/>
                    <a:pt x="1070" y="2891"/>
                  </a:cubicBezTo>
                  <a:cubicBezTo>
                    <a:pt x="1170" y="2891"/>
                    <a:pt x="1304" y="2874"/>
                    <a:pt x="1404" y="2824"/>
                  </a:cubicBezTo>
                  <a:cubicBezTo>
                    <a:pt x="1654" y="2740"/>
                    <a:pt x="1822" y="2623"/>
                    <a:pt x="1905" y="2423"/>
                  </a:cubicBezTo>
                  <a:cubicBezTo>
                    <a:pt x="1989" y="2256"/>
                    <a:pt x="1989" y="2039"/>
                    <a:pt x="1905" y="1788"/>
                  </a:cubicBezTo>
                  <a:cubicBezTo>
                    <a:pt x="1872" y="1654"/>
                    <a:pt x="1805" y="1537"/>
                    <a:pt x="1738" y="1454"/>
                  </a:cubicBezTo>
                  <a:cubicBezTo>
                    <a:pt x="1671" y="1370"/>
                    <a:pt x="1588" y="1303"/>
                    <a:pt x="1487" y="1253"/>
                  </a:cubicBezTo>
                  <a:cubicBezTo>
                    <a:pt x="1387" y="1220"/>
                    <a:pt x="1253" y="1203"/>
                    <a:pt x="1120" y="1170"/>
                  </a:cubicBezTo>
                  <a:cubicBezTo>
                    <a:pt x="986" y="1170"/>
                    <a:pt x="903" y="1153"/>
                    <a:pt x="819" y="1153"/>
                  </a:cubicBezTo>
                  <a:cubicBezTo>
                    <a:pt x="752" y="1153"/>
                    <a:pt x="702" y="1136"/>
                    <a:pt x="652" y="1086"/>
                  </a:cubicBezTo>
                  <a:cubicBezTo>
                    <a:pt x="619" y="1069"/>
                    <a:pt x="568" y="1003"/>
                    <a:pt x="552" y="953"/>
                  </a:cubicBezTo>
                  <a:cubicBezTo>
                    <a:pt x="502" y="836"/>
                    <a:pt x="535" y="752"/>
                    <a:pt x="568" y="719"/>
                  </a:cubicBezTo>
                  <a:cubicBezTo>
                    <a:pt x="619" y="668"/>
                    <a:pt x="702" y="635"/>
                    <a:pt x="819" y="585"/>
                  </a:cubicBezTo>
                  <a:cubicBezTo>
                    <a:pt x="903" y="568"/>
                    <a:pt x="1003" y="552"/>
                    <a:pt x="1136" y="552"/>
                  </a:cubicBezTo>
                  <a:cubicBezTo>
                    <a:pt x="1253" y="552"/>
                    <a:pt x="1370" y="568"/>
                    <a:pt x="1471" y="585"/>
                  </a:cubicBezTo>
                  <a:lnTo>
                    <a:pt x="1287" y="34"/>
                  </a:lnTo>
                  <a:cubicBezTo>
                    <a:pt x="1203" y="0"/>
                    <a:pt x="1086" y="0"/>
                    <a:pt x="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2" name="Google Shape;572;p34"/>
            <p:cNvSpPr/>
            <p:nvPr/>
          </p:nvSpPr>
          <p:spPr>
            <a:xfrm>
              <a:off x="6084850" y="4340675"/>
              <a:ext cx="56000" cy="73025"/>
            </a:xfrm>
            <a:custGeom>
              <a:avLst/>
              <a:gdLst/>
              <a:ahLst/>
              <a:cxnLst/>
              <a:rect l="l" t="t" r="r" b="b"/>
              <a:pathLst>
                <a:path w="2240" h="2921" extrusionOk="0">
                  <a:moveTo>
                    <a:pt x="998" y="1"/>
                  </a:moveTo>
                  <a:cubicBezTo>
                    <a:pt x="889" y="1"/>
                    <a:pt x="774" y="21"/>
                    <a:pt x="653" y="63"/>
                  </a:cubicBezTo>
                  <a:cubicBezTo>
                    <a:pt x="485" y="97"/>
                    <a:pt x="352" y="180"/>
                    <a:pt x="235" y="247"/>
                  </a:cubicBezTo>
                  <a:cubicBezTo>
                    <a:pt x="135" y="331"/>
                    <a:pt x="51" y="414"/>
                    <a:pt x="1" y="498"/>
                  </a:cubicBezTo>
                  <a:lnTo>
                    <a:pt x="419" y="1835"/>
                  </a:lnTo>
                  <a:lnTo>
                    <a:pt x="1237" y="1584"/>
                  </a:lnTo>
                  <a:lnTo>
                    <a:pt x="1120" y="1166"/>
                  </a:lnTo>
                  <a:lnTo>
                    <a:pt x="703" y="1283"/>
                  </a:lnTo>
                  <a:lnTo>
                    <a:pt x="536" y="782"/>
                  </a:lnTo>
                  <a:cubicBezTo>
                    <a:pt x="619" y="698"/>
                    <a:pt x="719" y="665"/>
                    <a:pt x="820" y="615"/>
                  </a:cubicBezTo>
                  <a:cubicBezTo>
                    <a:pt x="892" y="597"/>
                    <a:pt x="955" y="587"/>
                    <a:pt x="1013" y="587"/>
                  </a:cubicBezTo>
                  <a:cubicBezTo>
                    <a:pt x="1116" y="587"/>
                    <a:pt x="1202" y="617"/>
                    <a:pt x="1287" y="682"/>
                  </a:cubicBezTo>
                  <a:cubicBezTo>
                    <a:pt x="1404" y="782"/>
                    <a:pt x="1521" y="949"/>
                    <a:pt x="1605" y="1233"/>
                  </a:cubicBezTo>
                  <a:cubicBezTo>
                    <a:pt x="1688" y="1517"/>
                    <a:pt x="1705" y="1751"/>
                    <a:pt x="1655" y="1918"/>
                  </a:cubicBezTo>
                  <a:cubicBezTo>
                    <a:pt x="1622" y="2085"/>
                    <a:pt x="1488" y="2202"/>
                    <a:pt x="1287" y="2269"/>
                  </a:cubicBezTo>
                  <a:cubicBezTo>
                    <a:pt x="1187" y="2286"/>
                    <a:pt x="1104" y="2302"/>
                    <a:pt x="987" y="2336"/>
                  </a:cubicBezTo>
                  <a:cubicBezTo>
                    <a:pt x="937" y="2344"/>
                    <a:pt x="891" y="2348"/>
                    <a:pt x="845" y="2348"/>
                  </a:cubicBezTo>
                  <a:cubicBezTo>
                    <a:pt x="799" y="2348"/>
                    <a:pt x="753" y="2344"/>
                    <a:pt x="703" y="2336"/>
                  </a:cubicBezTo>
                  <a:lnTo>
                    <a:pt x="703" y="2336"/>
                  </a:lnTo>
                  <a:lnTo>
                    <a:pt x="886" y="2921"/>
                  </a:lnTo>
                  <a:lnTo>
                    <a:pt x="1187" y="2921"/>
                  </a:lnTo>
                  <a:cubicBezTo>
                    <a:pt x="1271" y="2921"/>
                    <a:pt x="1371" y="2904"/>
                    <a:pt x="1488" y="2854"/>
                  </a:cubicBezTo>
                  <a:cubicBezTo>
                    <a:pt x="1822" y="2720"/>
                    <a:pt x="2039" y="2536"/>
                    <a:pt x="2140" y="2236"/>
                  </a:cubicBezTo>
                  <a:cubicBezTo>
                    <a:pt x="2240" y="1935"/>
                    <a:pt x="2223" y="1567"/>
                    <a:pt x="2073" y="1099"/>
                  </a:cubicBezTo>
                  <a:cubicBezTo>
                    <a:pt x="1956" y="665"/>
                    <a:pt x="1772" y="364"/>
                    <a:pt x="1521" y="180"/>
                  </a:cubicBezTo>
                  <a:cubicBezTo>
                    <a:pt x="1362" y="63"/>
                    <a:pt x="1189" y="1"/>
                    <a:pt x="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3" name="Google Shape;573;p34"/>
            <p:cNvSpPr/>
            <p:nvPr/>
          </p:nvSpPr>
          <p:spPr>
            <a:xfrm>
              <a:off x="6034325" y="4355775"/>
              <a:ext cx="55575" cy="71975"/>
            </a:xfrm>
            <a:custGeom>
              <a:avLst/>
              <a:gdLst/>
              <a:ahLst/>
              <a:cxnLst/>
              <a:rect l="l" t="t" r="r" b="b"/>
              <a:pathLst>
                <a:path w="2223" h="2879" extrusionOk="0">
                  <a:moveTo>
                    <a:pt x="1029" y="595"/>
                  </a:moveTo>
                  <a:cubicBezTo>
                    <a:pt x="1122" y="595"/>
                    <a:pt x="1198" y="636"/>
                    <a:pt x="1253" y="713"/>
                  </a:cubicBezTo>
                  <a:cubicBezTo>
                    <a:pt x="1387" y="813"/>
                    <a:pt x="1471" y="1013"/>
                    <a:pt x="1554" y="1281"/>
                  </a:cubicBezTo>
                  <a:cubicBezTo>
                    <a:pt x="1638" y="1581"/>
                    <a:pt x="1638" y="1815"/>
                    <a:pt x="1621" y="1966"/>
                  </a:cubicBezTo>
                  <a:cubicBezTo>
                    <a:pt x="1587" y="2099"/>
                    <a:pt x="1487" y="2200"/>
                    <a:pt x="1320" y="2250"/>
                  </a:cubicBezTo>
                  <a:cubicBezTo>
                    <a:pt x="1274" y="2265"/>
                    <a:pt x="1229" y="2273"/>
                    <a:pt x="1185" y="2273"/>
                  </a:cubicBezTo>
                  <a:cubicBezTo>
                    <a:pt x="1089" y="2273"/>
                    <a:pt x="1000" y="2235"/>
                    <a:pt x="919" y="2166"/>
                  </a:cubicBezTo>
                  <a:cubicBezTo>
                    <a:pt x="819" y="2066"/>
                    <a:pt x="719" y="1882"/>
                    <a:pt x="635" y="1565"/>
                  </a:cubicBezTo>
                  <a:cubicBezTo>
                    <a:pt x="552" y="1281"/>
                    <a:pt x="518" y="1063"/>
                    <a:pt x="568" y="913"/>
                  </a:cubicBezTo>
                  <a:cubicBezTo>
                    <a:pt x="618" y="763"/>
                    <a:pt x="702" y="662"/>
                    <a:pt x="869" y="629"/>
                  </a:cubicBezTo>
                  <a:cubicBezTo>
                    <a:pt x="926" y="606"/>
                    <a:pt x="980" y="595"/>
                    <a:pt x="1029" y="595"/>
                  </a:cubicBezTo>
                  <a:close/>
                  <a:moveTo>
                    <a:pt x="1001" y="1"/>
                  </a:moveTo>
                  <a:cubicBezTo>
                    <a:pt x="905" y="1"/>
                    <a:pt x="804" y="16"/>
                    <a:pt x="702" y="44"/>
                  </a:cubicBezTo>
                  <a:cubicBezTo>
                    <a:pt x="401" y="128"/>
                    <a:pt x="201" y="312"/>
                    <a:pt x="84" y="562"/>
                  </a:cubicBezTo>
                  <a:cubicBezTo>
                    <a:pt x="0" y="830"/>
                    <a:pt x="34" y="1214"/>
                    <a:pt x="151" y="1682"/>
                  </a:cubicBezTo>
                  <a:cubicBezTo>
                    <a:pt x="284" y="2183"/>
                    <a:pt x="468" y="2551"/>
                    <a:pt x="702" y="2718"/>
                  </a:cubicBezTo>
                  <a:cubicBezTo>
                    <a:pt x="833" y="2826"/>
                    <a:pt x="992" y="2879"/>
                    <a:pt x="1174" y="2879"/>
                  </a:cubicBezTo>
                  <a:cubicBezTo>
                    <a:pt x="1272" y="2879"/>
                    <a:pt x="1377" y="2864"/>
                    <a:pt x="1487" y="2835"/>
                  </a:cubicBezTo>
                  <a:cubicBezTo>
                    <a:pt x="1805" y="2751"/>
                    <a:pt x="2005" y="2567"/>
                    <a:pt x="2122" y="2317"/>
                  </a:cubicBezTo>
                  <a:cubicBezTo>
                    <a:pt x="2222" y="2066"/>
                    <a:pt x="2206" y="1665"/>
                    <a:pt x="2055" y="1164"/>
                  </a:cubicBezTo>
                  <a:cubicBezTo>
                    <a:pt x="1905" y="679"/>
                    <a:pt x="1738" y="378"/>
                    <a:pt x="1504" y="178"/>
                  </a:cubicBezTo>
                  <a:cubicBezTo>
                    <a:pt x="1361" y="57"/>
                    <a:pt x="1188"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4" name="Google Shape;574;p34"/>
            <p:cNvSpPr/>
            <p:nvPr/>
          </p:nvSpPr>
          <p:spPr>
            <a:xfrm>
              <a:off x="6010925" y="4366475"/>
              <a:ext cx="12550" cy="15475"/>
            </a:xfrm>
            <a:custGeom>
              <a:avLst/>
              <a:gdLst/>
              <a:ahLst/>
              <a:cxnLst/>
              <a:rect l="l" t="t" r="r" b="b"/>
              <a:pathLst>
                <a:path w="502" h="619" extrusionOk="0">
                  <a:moveTo>
                    <a:pt x="385" y="1"/>
                  </a:moveTo>
                  <a:lnTo>
                    <a:pt x="0" y="117"/>
                  </a:lnTo>
                  <a:lnTo>
                    <a:pt x="134" y="619"/>
                  </a:lnTo>
                  <a:lnTo>
                    <a:pt x="502" y="502"/>
                  </a:lnTo>
                  <a:lnTo>
                    <a:pt x="3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5" name="Google Shape;575;p34"/>
            <p:cNvSpPr/>
            <p:nvPr/>
          </p:nvSpPr>
          <p:spPr>
            <a:xfrm>
              <a:off x="5891875" y="4386100"/>
              <a:ext cx="64775" cy="79825"/>
            </a:xfrm>
            <a:custGeom>
              <a:avLst/>
              <a:gdLst/>
              <a:ahLst/>
              <a:cxnLst/>
              <a:rect l="l" t="t" r="r" b="b"/>
              <a:pathLst>
                <a:path w="2591" h="3193" extrusionOk="0">
                  <a:moveTo>
                    <a:pt x="2006" y="1"/>
                  </a:moveTo>
                  <a:lnTo>
                    <a:pt x="1521" y="101"/>
                  </a:lnTo>
                  <a:lnTo>
                    <a:pt x="1855" y="1688"/>
                  </a:lnTo>
                  <a:lnTo>
                    <a:pt x="1237" y="669"/>
                  </a:lnTo>
                  <a:lnTo>
                    <a:pt x="970" y="719"/>
                  </a:lnTo>
                  <a:lnTo>
                    <a:pt x="819" y="1922"/>
                  </a:lnTo>
                  <a:lnTo>
                    <a:pt x="485" y="335"/>
                  </a:lnTo>
                  <a:lnTo>
                    <a:pt x="1" y="435"/>
                  </a:lnTo>
                  <a:lnTo>
                    <a:pt x="585" y="3192"/>
                  </a:lnTo>
                  <a:lnTo>
                    <a:pt x="1070" y="3092"/>
                  </a:lnTo>
                  <a:lnTo>
                    <a:pt x="1254" y="1438"/>
                  </a:lnTo>
                  <a:lnTo>
                    <a:pt x="2106" y="2858"/>
                  </a:lnTo>
                  <a:lnTo>
                    <a:pt x="2590" y="2758"/>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6" name="Google Shape;576;p34"/>
            <p:cNvSpPr/>
            <p:nvPr/>
          </p:nvSpPr>
          <p:spPr>
            <a:xfrm>
              <a:off x="5831725" y="4398650"/>
              <a:ext cx="50975" cy="75625"/>
            </a:xfrm>
            <a:custGeom>
              <a:avLst/>
              <a:gdLst/>
              <a:ahLst/>
              <a:cxnLst/>
              <a:rect l="l" t="t" r="r" b="b"/>
              <a:pathLst>
                <a:path w="2039" h="3025" extrusionOk="0">
                  <a:moveTo>
                    <a:pt x="1488" y="1270"/>
                  </a:moveTo>
                  <a:lnTo>
                    <a:pt x="1404" y="2289"/>
                  </a:lnTo>
                  <a:lnTo>
                    <a:pt x="970" y="1370"/>
                  </a:lnTo>
                  <a:lnTo>
                    <a:pt x="1488" y="1270"/>
                  </a:lnTo>
                  <a:close/>
                  <a:moveTo>
                    <a:pt x="2039" y="0"/>
                  </a:moveTo>
                  <a:lnTo>
                    <a:pt x="1504" y="100"/>
                  </a:lnTo>
                  <a:lnTo>
                    <a:pt x="1454" y="769"/>
                  </a:lnTo>
                  <a:lnTo>
                    <a:pt x="803" y="886"/>
                  </a:lnTo>
                  <a:lnTo>
                    <a:pt x="502" y="284"/>
                  </a:lnTo>
                  <a:lnTo>
                    <a:pt x="0" y="384"/>
                  </a:lnTo>
                  <a:lnTo>
                    <a:pt x="1287" y="3024"/>
                  </a:lnTo>
                  <a:lnTo>
                    <a:pt x="1805" y="2924"/>
                  </a:lnTo>
                  <a:lnTo>
                    <a:pt x="20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7" name="Google Shape;577;p34"/>
            <p:cNvSpPr/>
            <p:nvPr/>
          </p:nvSpPr>
          <p:spPr>
            <a:xfrm>
              <a:off x="5778675" y="4409500"/>
              <a:ext cx="54750" cy="77300"/>
            </a:xfrm>
            <a:custGeom>
              <a:avLst/>
              <a:gdLst/>
              <a:ahLst/>
              <a:cxnLst/>
              <a:rect l="l" t="t" r="r" b="b"/>
              <a:pathLst>
                <a:path w="2190" h="3092" extrusionOk="0">
                  <a:moveTo>
                    <a:pt x="1755" y="1"/>
                  </a:moveTo>
                  <a:lnTo>
                    <a:pt x="1254" y="84"/>
                  </a:lnTo>
                  <a:lnTo>
                    <a:pt x="1521" y="1755"/>
                  </a:lnTo>
                  <a:lnTo>
                    <a:pt x="1521" y="1755"/>
                  </a:lnTo>
                  <a:lnTo>
                    <a:pt x="418" y="234"/>
                  </a:lnTo>
                  <a:lnTo>
                    <a:pt x="1" y="285"/>
                  </a:lnTo>
                  <a:lnTo>
                    <a:pt x="435" y="3092"/>
                  </a:lnTo>
                  <a:lnTo>
                    <a:pt x="936" y="3008"/>
                  </a:lnTo>
                  <a:lnTo>
                    <a:pt x="669" y="1337"/>
                  </a:lnTo>
                  <a:lnTo>
                    <a:pt x="669" y="1337"/>
                  </a:lnTo>
                  <a:lnTo>
                    <a:pt x="1772" y="2858"/>
                  </a:lnTo>
                  <a:lnTo>
                    <a:pt x="2189" y="2791"/>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8" name="Google Shape;578;p34"/>
            <p:cNvSpPr/>
            <p:nvPr/>
          </p:nvSpPr>
          <p:spPr>
            <a:xfrm>
              <a:off x="5718525" y="4417850"/>
              <a:ext cx="50575" cy="73975"/>
            </a:xfrm>
            <a:custGeom>
              <a:avLst/>
              <a:gdLst/>
              <a:ahLst/>
              <a:cxnLst/>
              <a:rect l="l" t="t" r="r" b="b"/>
              <a:pathLst>
                <a:path w="2023" h="2959" extrusionOk="0">
                  <a:moveTo>
                    <a:pt x="1421" y="1254"/>
                  </a:moveTo>
                  <a:lnTo>
                    <a:pt x="1304" y="2256"/>
                  </a:lnTo>
                  <a:lnTo>
                    <a:pt x="903" y="1304"/>
                  </a:lnTo>
                  <a:lnTo>
                    <a:pt x="1421" y="1254"/>
                  </a:lnTo>
                  <a:close/>
                  <a:moveTo>
                    <a:pt x="2022" y="1"/>
                  </a:moveTo>
                  <a:lnTo>
                    <a:pt x="1554" y="51"/>
                  </a:lnTo>
                  <a:lnTo>
                    <a:pt x="1454" y="736"/>
                  </a:lnTo>
                  <a:lnTo>
                    <a:pt x="786" y="819"/>
                  </a:lnTo>
                  <a:lnTo>
                    <a:pt x="518" y="201"/>
                  </a:lnTo>
                  <a:lnTo>
                    <a:pt x="0" y="268"/>
                  </a:lnTo>
                  <a:lnTo>
                    <a:pt x="1137" y="2958"/>
                  </a:lnTo>
                  <a:lnTo>
                    <a:pt x="1655" y="2908"/>
                  </a:lnTo>
                  <a:lnTo>
                    <a:pt x="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79" name="Google Shape;579;p34"/>
            <p:cNvSpPr/>
            <p:nvPr/>
          </p:nvSpPr>
          <p:spPr>
            <a:xfrm>
              <a:off x="5668825" y="4426875"/>
              <a:ext cx="50150" cy="72775"/>
            </a:xfrm>
            <a:custGeom>
              <a:avLst/>
              <a:gdLst/>
              <a:ahLst/>
              <a:cxnLst/>
              <a:rect l="l" t="t" r="r" b="b"/>
              <a:pathLst>
                <a:path w="2006" h="2911" extrusionOk="0">
                  <a:moveTo>
                    <a:pt x="876" y="1"/>
                  </a:moveTo>
                  <a:cubicBezTo>
                    <a:pt x="835" y="1"/>
                    <a:pt x="794" y="3"/>
                    <a:pt x="752" y="7"/>
                  </a:cubicBezTo>
                  <a:cubicBezTo>
                    <a:pt x="585" y="41"/>
                    <a:pt x="401" y="41"/>
                    <a:pt x="284" y="91"/>
                  </a:cubicBezTo>
                  <a:cubicBezTo>
                    <a:pt x="151" y="158"/>
                    <a:pt x="67" y="241"/>
                    <a:pt x="0" y="308"/>
                  </a:cubicBezTo>
                  <a:lnTo>
                    <a:pt x="167" y="1712"/>
                  </a:lnTo>
                  <a:lnTo>
                    <a:pt x="1003" y="1595"/>
                  </a:lnTo>
                  <a:lnTo>
                    <a:pt x="969" y="1160"/>
                  </a:lnTo>
                  <a:lnTo>
                    <a:pt x="552" y="1210"/>
                  </a:lnTo>
                  <a:lnTo>
                    <a:pt x="485" y="676"/>
                  </a:lnTo>
                  <a:cubicBezTo>
                    <a:pt x="568" y="625"/>
                    <a:pt x="668" y="592"/>
                    <a:pt x="802" y="575"/>
                  </a:cubicBezTo>
                  <a:cubicBezTo>
                    <a:pt x="831" y="573"/>
                    <a:pt x="858" y="571"/>
                    <a:pt x="885" y="571"/>
                  </a:cubicBezTo>
                  <a:cubicBezTo>
                    <a:pt x="1031" y="571"/>
                    <a:pt x="1152" y="613"/>
                    <a:pt x="1237" y="726"/>
                  </a:cubicBezTo>
                  <a:cubicBezTo>
                    <a:pt x="1337" y="843"/>
                    <a:pt x="1404" y="1060"/>
                    <a:pt x="1454" y="1327"/>
                  </a:cubicBezTo>
                  <a:cubicBezTo>
                    <a:pt x="1487" y="1645"/>
                    <a:pt x="1471" y="1862"/>
                    <a:pt x="1387" y="2012"/>
                  </a:cubicBezTo>
                  <a:cubicBezTo>
                    <a:pt x="1303" y="2179"/>
                    <a:pt x="1153" y="2263"/>
                    <a:pt x="953" y="2280"/>
                  </a:cubicBezTo>
                  <a:lnTo>
                    <a:pt x="652" y="2280"/>
                  </a:lnTo>
                  <a:cubicBezTo>
                    <a:pt x="552" y="2280"/>
                    <a:pt x="451" y="2263"/>
                    <a:pt x="368" y="2230"/>
                  </a:cubicBezTo>
                  <a:lnTo>
                    <a:pt x="368" y="2230"/>
                  </a:lnTo>
                  <a:lnTo>
                    <a:pt x="418" y="2831"/>
                  </a:lnTo>
                  <a:cubicBezTo>
                    <a:pt x="535" y="2864"/>
                    <a:pt x="618" y="2898"/>
                    <a:pt x="719" y="2898"/>
                  </a:cubicBezTo>
                  <a:cubicBezTo>
                    <a:pt x="769" y="2906"/>
                    <a:pt x="819" y="2910"/>
                    <a:pt x="873" y="2910"/>
                  </a:cubicBezTo>
                  <a:cubicBezTo>
                    <a:pt x="927" y="2910"/>
                    <a:pt x="986" y="2906"/>
                    <a:pt x="1053" y="2898"/>
                  </a:cubicBezTo>
                  <a:cubicBezTo>
                    <a:pt x="1404" y="2848"/>
                    <a:pt x="1654" y="2697"/>
                    <a:pt x="1805" y="2413"/>
                  </a:cubicBezTo>
                  <a:cubicBezTo>
                    <a:pt x="1955" y="2129"/>
                    <a:pt x="2005" y="1745"/>
                    <a:pt x="1955" y="1294"/>
                  </a:cubicBezTo>
                  <a:cubicBezTo>
                    <a:pt x="1905" y="843"/>
                    <a:pt x="1788" y="509"/>
                    <a:pt x="1571" y="291"/>
                  </a:cubicBezTo>
                  <a:cubicBezTo>
                    <a:pt x="1396" y="101"/>
                    <a:pt x="115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0" name="Google Shape;580;p34"/>
            <p:cNvSpPr/>
            <p:nvPr/>
          </p:nvSpPr>
          <p:spPr>
            <a:xfrm>
              <a:off x="5622875" y="4431225"/>
              <a:ext cx="43050" cy="73950"/>
            </a:xfrm>
            <a:custGeom>
              <a:avLst/>
              <a:gdLst/>
              <a:ahLst/>
              <a:cxnLst/>
              <a:rect l="l" t="t" r="r" b="b"/>
              <a:pathLst>
                <a:path w="1722" h="2958" extrusionOk="0">
                  <a:moveTo>
                    <a:pt x="1471" y="0"/>
                  </a:moveTo>
                  <a:lnTo>
                    <a:pt x="0" y="151"/>
                  </a:lnTo>
                  <a:lnTo>
                    <a:pt x="50" y="702"/>
                  </a:lnTo>
                  <a:lnTo>
                    <a:pt x="1003" y="619"/>
                  </a:lnTo>
                  <a:lnTo>
                    <a:pt x="1070" y="1203"/>
                  </a:lnTo>
                  <a:lnTo>
                    <a:pt x="217" y="1287"/>
                  </a:lnTo>
                  <a:lnTo>
                    <a:pt x="251" y="1822"/>
                  </a:lnTo>
                  <a:lnTo>
                    <a:pt x="1103" y="1738"/>
                  </a:lnTo>
                  <a:lnTo>
                    <a:pt x="1170" y="2323"/>
                  </a:lnTo>
                  <a:lnTo>
                    <a:pt x="217" y="2406"/>
                  </a:lnTo>
                  <a:lnTo>
                    <a:pt x="251" y="2958"/>
                  </a:lnTo>
                  <a:lnTo>
                    <a:pt x="1721" y="2824"/>
                  </a:lnTo>
                  <a:lnTo>
                    <a:pt x="1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1" name="Google Shape;581;p34"/>
            <p:cNvSpPr/>
            <p:nvPr/>
          </p:nvSpPr>
          <p:spPr>
            <a:xfrm>
              <a:off x="5563125" y="4435400"/>
              <a:ext cx="55175" cy="74800"/>
            </a:xfrm>
            <a:custGeom>
              <a:avLst/>
              <a:gdLst/>
              <a:ahLst/>
              <a:cxnLst/>
              <a:rect l="l" t="t" r="r" b="b"/>
              <a:pathLst>
                <a:path w="2207" h="2992" extrusionOk="0">
                  <a:moveTo>
                    <a:pt x="2023" y="0"/>
                  </a:moveTo>
                  <a:lnTo>
                    <a:pt x="1555" y="51"/>
                  </a:lnTo>
                  <a:lnTo>
                    <a:pt x="1672" y="1671"/>
                  </a:lnTo>
                  <a:lnTo>
                    <a:pt x="1187" y="569"/>
                  </a:lnTo>
                  <a:lnTo>
                    <a:pt x="920" y="585"/>
                  </a:lnTo>
                  <a:lnTo>
                    <a:pt x="602" y="1755"/>
                  </a:lnTo>
                  <a:lnTo>
                    <a:pt x="502" y="134"/>
                  </a:lnTo>
                  <a:lnTo>
                    <a:pt x="1" y="168"/>
                  </a:lnTo>
                  <a:lnTo>
                    <a:pt x="185" y="2991"/>
                  </a:lnTo>
                  <a:lnTo>
                    <a:pt x="669" y="2958"/>
                  </a:lnTo>
                  <a:lnTo>
                    <a:pt x="1087" y="1337"/>
                  </a:lnTo>
                  <a:lnTo>
                    <a:pt x="1722" y="2874"/>
                  </a:lnTo>
                  <a:lnTo>
                    <a:pt x="2206" y="2824"/>
                  </a:lnTo>
                  <a:lnTo>
                    <a:pt x="20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2" name="Google Shape;582;p34"/>
            <p:cNvSpPr/>
            <p:nvPr/>
          </p:nvSpPr>
          <p:spPr>
            <a:xfrm>
              <a:off x="5515525" y="4439575"/>
              <a:ext cx="39275" cy="72300"/>
            </a:xfrm>
            <a:custGeom>
              <a:avLst/>
              <a:gdLst/>
              <a:ahLst/>
              <a:cxnLst/>
              <a:rect l="l" t="t" r="r" b="b"/>
              <a:pathLst>
                <a:path w="1571" h="2892" extrusionOk="0">
                  <a:moveTo>
                    <a:pt x="1437" y="1"/>
                  </a:moveTo>
                  <a:lnTo>
                    <a:pt x="0" y="84"/>
                  </a:lnTo>
                  <a:lnTo>
                    <a:pt x="17" y="635"/>
                  </a:lnTo>
                  <a:lnTo>
                    <a:pt x="986" y="585"/>
                  </a:lnTo>
                  <a:lnTo>
                    <a:pt x="1003" y="1170"/>
                  </a:lnTo>
                  <a:lnTo>
                    <a:pt x="150" y="1220"/>
                  </a:lnTo>
                  <a:lnTo>
                    <a:pt x="167" y="1755"/>
                  </a:lnTo>
                  <a:lnTo>
                    <a:pt x="1019" y="1722"/>
                  </a:lnTo>
                  <a:lnTo>
                    <a:pt x="1036" y="2306"/>
                  </a:lnTo>
                  <a:lnTo>
                    <a:pt x="84" y="2340"/>
                  </a:lnTo>
                  <a:lnTo>
                    <a:pt x="100" y="2891"/>
                  </a:lnTo>
                  <a:lnTo>
                    <a:pt x="1571" y="2824"/>
                  </a:lnTo>
                  <a:lnTo>
                    <a:pt x="1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3" name="Google Shape;583;p34"/>
            <p:cNvSpPr/>
            <p:nvPr/>
          </p:nvSpPr>
          <p:spPr>
            <a:xfrm>
              <a:off x="5461200" y="4441675"/>
              <a:ext cx="46400" cy="72275"/>
            </a:xfrm>
            <a:custGeom>
              <a:avLst/>
              <a:gdLst/>
              <a:ahLst/>
              <a:cxnLst/>
              <a:rect l="l" t="t" r="r" b="b"/>
              <a:pathLst>
                <a:path w="1856" h="2891" extrusionOk="0">
                  <a:moveTo>
                    <a:pt x="1772" y="0"/>
                  </a:moveTo>
                  <a:lnTo>
                    <a:pt x="1288" y="33"/>
                  </a:lnTo>
                  <a:lnTo>
                    <a:pt x="1338" y="1721"/>
                  </a:lnTo>
                  <a:lnTo>
                    <a:pt x="435" y="50"/>
                  </a:lnTo>
                  <a:lnTo>
                    <a:pt x="1" y="67"/>
                  </a:lnTo>
                  <a:lnTo>
                    <a:pt x="85" y="2891"/>
                  </a:lnTo>
                  <a:lnTo>
                    <a:pt x="586" y="2874"/>
                  </a:lnTo>
                  <a:lnTo>
                    <a:pt x="536" y="1170"/>
                  </a:lnTo>
                  <a:lnTo>
                    <a:pt x="1438" y="2841"/>
                  </a:lnTo>
                  <a:lnTo>
                    <a:pt x="1856" y="2824"/>
                  </a:lnTo>
                  <a:lnTo>
                    <a:pt x="17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4" name="Google Shape;584;p34"/>
            <p:cNvSpPr/>
            <p:nvPr/>
          </p:nvSpPr>
          <p:spPr>
            <a:xfrm>
              <a:off x="5411500" y="4443325"/>
              <a:ext cx="41800" cy="71050"/>
            </a:xfrm>
            <a:custGeom>
              <a:avLst/>
              <a:gdLst/>
              <a:ahLst/>
              <a:cxnLst/>
              <a:rect l="l" t="t" r="r" b="b"/>
              <a:pathLst>
                <a:path w="1672" h="2842" extrusionOk="0">
                  <a:moveTo>
                    <a:pt x="1070" y="1"/>
                  </a:moveTo>
                  <a:lnTo>
                    <a:pt x="569" y="18"/>
                  </a:lnTo>
                  <a:lnTo>
                    <a:pt x="585" y="2307"/>
                  </a:lnTo>
                  <a:lnTo>
                    <a:pt x="1" y="2307"/>
                  </a:lnTo>
                  <a:lnTo>
                    <a:pt x="1" y="2841"/>
                  </a:lnTo>
                  <a:lnTo>
                    <a:pt x="1672" y="2825"/>
                  </a:lnTo>
                  <a:lnTo>
                    <a:pt x="1672" y="2273"/>
                  </a:lnTo>
                  <a:lnTo>
                    <a:pt x="1087" y="2273"/>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5" name="Google Shape;585;p34"/>
            <p:cNvSpPr/>
            <p:nvPr/>
          </p:nvSpPr>
          <p:spPr>
            <a:xfrm>
              <a:off x="5329225" y="4441250"/>
              <a:ext cx="52650" cy="72700"/>
            </a:xfrm>
            <a:custGeom>
              <a:avLst/>
              <a:gdLst/>
              <a:ahLst/>
              <a:cxnLst/>
              <a:rect l="l" t="t" r="r" b="b"/>
              <a:pathLst>
                <a:path w="2106" h="2908" extrusionOk="0">
                  <a:moveTo>
                    <a:pt x="50" y="0"/>
                  </a:moveTo>
                  <a:lnTo>
                    <a:pt x="0" y="2824"/>
                  </a:lnTo>
                  <a:lnTo>
                    <a:pt x="468" y="2841"/>
                  </a:lnTo>
                  <a:lnTo>
                    <a:pt x="1036" y="1304"/>
                  </a:lnTo>
                  <a:lnTo>
                    <a:pt x="1537" y="2891"/>
                  </a:lnTo>
                  <a:lnTo>
                    <a:pt x="2039" y="2908"/>
                  </a:lnTo>
                  <a:lnTo>
                    <a:pt x="2105" y="84"/>
                  </a:lnTo>
                  <a:lnTo>
                    <a:pt x="1621" y="50"/>
                  </a:lnTo>
                  <a:lnTo>
                    <a:pt x="1571" y="1671"/>
                  </a:lnTo>
                  <a:lnTo>
                    <a:pt x="1203" y="518"/>
                  </a:lnTo>
                  <a:lnTo>
                    <a:pt x="936" y="518"/>
                  </a:lnTo>
                  <a:lnTo>
                    <a:pt x="518" y="1655"/>
                  </a:lnTo>
                  <a:lnTo>
                    <a:pt x="551" y="17"/>
                  </a:lnTo>
                  <a:lnTo>
                    <a:pt x="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6" name="Google Shape;586;p34"/>
            <p:cNvSpPr/>
            <p:nvPr/>
          </p:nvSpPr>
          <p:spPr>
            <a:xfrm>
              <a:off x="5279500" y="4440825"/>
              <a:ext cx="39725" cy="71450"/>
            </a:xfrm>
            <a:custGeom>
              <a:avLst/>
              <a:gdLst/>
              <a:ahLst/>
              <a:cxnLst/>
              <a:rect l="l" t="t" r="r" b="b"/>
              <a:pathLst>
                <a:path w="1589" h="2858" extrusionOk="0">
                  <a:moveTo>
                    <a:pt x="101" y="1"/>
                  </a:moveTo>
                  <a:lnTo>
                    <a:pt x="84" y="535"/>
                  </a:lnTo>
                  <a:lnTo>
                    <a:pt x="1037" y="585"/>
                  </a:lnTo>
                  <a:lnTo>
                    <a:pt x="1020" y="1170"/>
                  </a:lnTo>
                  <a:lnTo>
                    <a:pt x="168" y="1120"/>
                  </a:lnTo>
                  <a:lnTo>
                    <a:pt x="151" y="1672"/>
                  </a:lnTo>
                  <a:lnTo>
                    <a:pt x="1003" y="1705"/>
                  </a:lnTo>
                  <a:lnTo>
                    <a:pt x="987" y="2290"/>
                  </a:lnTo>
                  <a:lnTo>
                    <a:pt x="17" y="2256"/>
                  </a:lnTo>
                  <a:lnTo>
                    <a:pt x="1" y="2791"/>
                  </a:lnTo>
                  <a:lnTo>
                    <a:pt x="1454" y="2858"/>
                  </a:lnTo>
                  <a:lnTo>
                    <a:pt x="1588"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7" name="Google Shape;587;p34"/>
            <p:cNvSpPr/>
            <p:nvPr/>
          </p:nvSpPr>
          <p:spPr>
            <a:xfrm>
              <a:off x="5231875" y="4437475"/>
              <a:ext cx="41400" cy="72725"/>
            </a:xfrm>
            <a:custGeom>
              <a:avLst/>
              <a:gdLst/>
              <a:ahLst/>
              <a:cxnLst/>
              <a:rect l="l" t="t" r="r" b="b"/>
              <a:pathLst>
                <a:path w="1656" h="2909" extrusionOk="0">
                  <a:moveTo>
                    <a:pt x="218" y="1"/>
                  </a:moveTo>
                  <a:lnTo>
                    <a:pt x="168" y="552"/>
                  </a:lnTo>
                  <a:lnTo>
                    <a:pt x="1137" y="619"/>
                  </a:lnTo>
                  <a:lnTo>
                    <a:pt x="1087" y="1204"/>
                  </a:lnTo>
                  <a:lnTo>
                    <a:pt x="235" y="1137"/>
                  </a:lnTo>
                  <a:lnTo>
                    <a:pt x="185" y="1672"/>
                  </a:lnTo>
                  <a:lnTo>
                    <a:pt x="1054" y="1739"/>
                  </a:lnTo>
                  <a:lnTo>
                    <a:pt x="1004" y="2323"/>
                  </a:lnTo>
                  <a:lnTo>
                    <a:pt x="51" y="2257"/>
                  </a:lnTo>
                  <a:lnTo>
                    <a:pt x="1" y="2808"/>
                  </a:lnTo>
                  <a:lnTo>
                    <a:pt x="1471" y="2908"/>
                  </a:lnTo>
                  <a:lnTo>
                    <a:pt x="1655" y="85"/>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8" name="Google Shape;588;p34"/>
            <p:cNvSpPr/>
            <p:nvPr/>
          </p:nvSpPr>
          <p:spPr>
            <a:xfrm>
              <a:off x="5183425" y="4434150"/>
              <a:ext cx="42225" cy="73125"/>
            </a:xfrm>
            <a:custGeom>
              <a:avLst/>
              <a:gdLst/>
              <a:ahLst/>
              <a:cxnLst/>
              <a:rect l="l" t="t" r="r" b="b"/>
              <a:pathLst>
                <a:path w="1689" h="2925" extrusionOk="0">
                  <a:moveTo>
                    <a:pt x="803" y="0"/>
                  </a:moveTo>
                  <a:lnTo>
                    <a:pt x="619" y="2273"/>
                  </a:lnTo>
                  <a:lnTo>
                    <a:pt x="34" y="2223"/>
                  </a:lnTo>
                  <a:lnTo>
                    <a:pt x="1" y="2774"/>
                  </a:lnTo>
                  <a:lnTo>
                    <a:pt x="1638" y="2924"/>
                  </a:lnTo>
                  <a:lnTo>
                    <a:pt x="1688" y="2373"/>
                  </a:lnTo>
                  <a:lnTo>
                    <a:pt x="1104" y="2340"/>
                  </a:lnTo>
                  <a:lnTo>
                    <a:pt x="1287" y="50"/>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89" name="Google Shape;589;p34"/>
            <p:cNvSpPr/>
            <p:nvPr/>
          </p:nvSpPr>
          <p:spPr>
            <a:xfrm>
              <a:off x="5160450" y="4431225"/>
              <a:ext cx="19250" cy="71875"/>
            </a:xfrm>
            <a:custGeom>
              <a:avLst/>
              <a:gdLst/>
              <a:ahLst/>
              <a:cxnLst/>
              <a:rect l="l" t="t" r="r" b="b"/>
              <a:pathLst>
                <a:path w="770" h="2875" extrusionOk="0">
                  <a:moveTo>
                    <a:pt x="268" y="0"/>
                  </a:moveTo>
                  <a:lnTo>
                    <a:pt x="1" y="2824"/>
                  </a:lnTo>
                  <a:lnTo>
                    <a:pt x="502" y="2874"/>
                  </a:lnTo>
                  <a:lnTo>
                    <a:pt x="769" y="5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0" name="Google Shape;590;p34"/>
            <p:cNvSpPr/>
            <p:nvPr/>
          </p:nvSpPr>
          <p:spPr>
            <a:xfrm>
              <a:off x="5104475" y="4424950"/>
              <a:ext cx="51825" cy="75225"/>
            </a:xfrm>
            <a:custGeom>
              <a:avLst/>
              <a:gdLst/>
              <a:ahLst/>
              <a:cxnLst/>
              <a:rect l="l" t="t" r="r" b="b"/>
              <a:pathLst>
                <a:path w="2073" h="3009" extrusionOk="0">
                  <a:moveTo>
                    <a:pt x="318" y="1"/>
                  </a:moveTo>
                  <a:lnTo>
                    <a:pt x="1" y="2808"/>
                  </a:lnTo>
                  <a:lnTo>
                    <a:pt x="502" y="2875"/>
                  </a:lnTo>
                  <a:lnTo>
                    <a:pt x="686" y="1204"/>
                  </a:lnTo>
                  <a:lnTo>
                    <a:pt x="1338" y="2975"/>
                  </a:lnTo>
                  <a:lnTo>
                    <a:pt x="1755" y="3008"/>
                  </a:lnTo>
                  <a:lnTo>
                    <a:pt x="2073" y="218"/>
                  </a:lnTo>
                  <a:lnTo>
                    <a:pt x="1571" y="151"/>
                  </a:lnTo>
                  <a:lnTo>
                    <a:pt x="1388" y="1822"/>
                  </a:lnTo>
                  <a:lnTo>
                    <a:pt x="736" y="51"/>
                  </a:lnTo>
                  <a:lnTo>
                    <a:pt x="3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1" name="Google Shape;591;p34"/>
            <p:cNvSpPr/>
            <p:nvPr/>
          </p:nvSpPr>
          <p:spPr>
            <a:xfrm>
              <a:off x="5051425" y="4418275"/>
              <a:ext cx="48075" cy="72600"/>
            </a:xfrm>
            <a:custGeom>
              <a:avLst/>
              <a:gdLst/>
              <a:ahLst/>
              <a:cxnLst/>
              <a:rect l="l" t="t" r="r" b="b"/>
              <a:pathLst>
                <a:path w="1923" h="2904" extrusionOk="0">
                  <a:moveTo>
                    <a:pt x="519" y="0"/>
                  </a:moveTo>
                  <a:cubicBezTo>
                    <a:pt x="385" y="17"/>
                    <a:pt x="285" y="67"/>
                    <a:pt x="201" y="117"/>
                  </a:cubicBezTo>
                  <a:lnTo>
                    <a:pt x="18" y="1504"/>
                  </a:lnTo>
                  <a:lnTo>
                    <a:pt x="853" y="1621"/>
                  </a:lnTo>
                  <a:lnTo>
                    <a:pt x="920" y="1187"/>
                  </a:lnTo>
                  <a:lnTo>
                    <a:pt x="502" y="1120"/>
                  </a:lnTo>
                  <a:lnTo>
                    <a:pt x="586" y="602"/>
                  </a:lnTo>
                  <a:cubicBezTo>
                    <a:pt x="657" y="590"/>
                    <a:pt x="727" y="578"/>
                    <a:pt x="810" y="578"/>
                  </a:cubicBezTo>
                  <a:cubicBezTo>
                    <a:pt x="844" y="578"/>
                    <a:pt x="881" y="580"/>
                    <a:pt x="920" y="585"/>
                  </a:cubicBezTo>
                  <a:cubicBezTo>
                    <a:pt x="1087" y="602"/>
                    <a:pt x="1204" y="685"/>
                    <a:pt x="1287" y="836"/>
                  </a:cubicBezTo>
                  <a:cubicBezTo>
                    <a:pt x="1371" y="986"/>
                    <a:pt x="1388" y="1187"/>
                    <a:pt x="1354" y="1454"/>
                  </a:cubicBezTo>
                  <a:cubicBezTo>
                    <a:pt x="1304" y="1755"/>
                    <a:pt x="1254" y="1989"/>
                    <a:pt x="1120" y="2106"/>
                  </a:cubicBezTo>
                  <a:cubicBezTo>
                    <a:pt x="1021" y="2219"/>
                    <a:pt x="887" y="2260"/>
                    <a:pt x="716" y="2260"/>
                  </a:cubicBezTo>
                  <a:cubicBezTo>
                    <a:pt x="685" y="2260"/>
                    <a:pt x="653" y="2259"/>
                    <a:pt x="619" y="2256"/>
                  </a:cubicBezTo>
                  <a:cubicBezTo>
                    <a:pt x="519" y="2256"/>
                    <a:pt x="419" y="2223"/>
                    <a:pt x="335" y="2189"/>
                  </a:cubicBezTo>
                  <a:cubicBezTo>
                    <a:pt x="252" y="2172"/>
                    <a:pt x="168" y="2122"/>
                    <a:pt x="84" y="2072"/>
                  </a:cubicBezTo>
                  <a:lnTo>
                    <a:pt x="1" y="2674"/>
                  </a:lnTo>
                  <a:cubicBezTo>
                    <a:pt x="84" y="2724"/>
                    <a:pt x="168" y="2757"/>
                    <a:pt x="268" y="2807"/>
                  </a:cubicBezTo>
                  <a:cubicBezTo>
                    <a:pt x="352" y="2841"/>
                    <a:pt x="452" y="2858"/>
                    <a:pt x="586" y="2891"/>
                  </a:cubicBezTo>
                  <a:cubicBezTo>
                    <a:pt x="645" y="2899"/>
                    <a:pt x="702" y="2904"/>
                    <a:pt x="757" y="2904"/>
                  </a:cubicBezTo>
                  <a:cubicBezTo>
                    <a:pt x="1030" y="2904"/>
                    <a:pt x="1257" y="2801"/>
                    <a:pt x="1438" y="2607"/>
                  </a:cubicBezTo>
                  <a:cubicBezTo>
                    <a:pt x="1638" y="2390"/>
                    <a:pt x="1789" y="2022"/>
                    <a:pt x="1856" y="1571"/>
                  </a:cubicBezTo>
                  <a:cubicBezTo>
                    <a:pt x="1922" y="1137"/>
                    <a:pt x="1872" y="769"/>
                    <a:pt x="1722" y="502"/>
                  </a:cubicBezTo>
                  <a:cubicBezTo>
                    <a:pt x="1588" y="234"/>
                    <a:pt x="1338" y="67"/>
                    <a:pt x="1003" y="17"/>
                  </a:cubicBezTo>
                  <a:cubicBezTo>
                    <a:pt x="836" y="0"/>
                    <a:pt x="669" y="0"/>
                    <a:pt x="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2" name="Google Shape;592;p34"/>
            <p:cNvSpPr/>
            <p:nvPr/>
          </p:nvSpPr>
          <p:spPr>
            <a:xfrm>
              <a:off x="4978750" y="4411175"/>
              <a:ext cx="49725" cy="71450"/>
            </a:xfrm>
            <a:custGeom>
              <a:avLst/>
              <a:gdLst/>
              <a:ahLst/>
              <a:cxnLst/>
              <a:rect l="l" t="t" r="r" b="b"/>
              <a:pathLst>
                <a:path w="1989" h="2858" extrusionOk="0">
                  <a:moveTo>
                    <a:pt x="829" y="1281"/>
                  </a:moveTo>
                  <a:cubicBezTo>
                    <a:pt x="852" y="1281"/>
                    <a:pt x="877" y="1283"/>
                    <a:pt x="903" y="1287"/>
                  </a:cubicBezTo>
                  <a:lnTo>
                    <a:pt x="1254" y="1354"/>
                  </a:lnTo>
                  <a:lnTo>
                    <a:pt x="1120" y="2273"/>
                  </a:lnTo>
                  <a:lnTo>
                    <a:pt x="752" y="2206"/>
                  </a:lnTo>
                  <a:cubicBezTo>
                    <a:pt x="636" y="2189"/>
                    <a:pt x="585" y="2122"/>
                    <a:pt x="535" y="2039"/>
                  </a:cubicBezTo>
                  <a:cubicBezTo>
                    <a:pt x="502" y="1939"/>
                    <a:pt x="502" y="1838"/>
                    <a:pt x="519" y="1688"/>
                  </a:cubicBezTo>
                  <a:cubicBezTo>
                    <a:pt x="535" y="1538"/>
                    <a:pt x="585" y="1454"/>
                    <a:pt x="636" y="1370"/>
                  </a:cubicBezTo>
                  <a:cubicBezTo>
                    <a:pt x="687" y="1306"/>
                    <a:pt x="749" y="1281"/>
                    <a:pt x="829" y="1281"/>
                  </a:cubicBezTo>
                  <a:close/>
                  <a:moveTo>
                    <a:pt x="1504" y="0"/>
                  </a:moveTo>
                  <a:lnTo>
                    <a:pt x="1354" y="802"/>
                  </a:lnTo>
                  <a:lnTo>
                    <a:pt x="903" y="719"/>
                  </a:lnTo>
                  <a:cubicBezTo>
                    <a:pt x="867" y="715"/>
                    <a:pt x="832" y="713"/>
                    <a:pt x="797" y="713"/>
                  </a:cubicBezTo>
                  <a:cubicBezTo>
                    <a:pt x="684" y="713"/>
                    <a:pt x="578" y="735"/>
                    <a:pt x="502" y="786"/>
                  </a:cubicBezTo>
                  <a:cubicBezTo>
                    <a:pt x="402" y="852"/>
                    <a:pt x="285" y="936"/>
                    <a:pt x="201" y="1086"/>
                  </a:cubicBezTo>
                  <a:cubicBezTo>
                    <a:pt x="118" y="1220"/>
                    <a:pt x="84" y="1387"/>
                    <a:pt x="34" y="1588"/>
                  </a:cubicBezTo>
                  <a:cubicBezTo>
                    <a:pt x="1" y="1771"/>
                    <a:pt x="1" y="1939"/>
                    <a:pt x="17" y="2106"/>
                  </a:cubicBezTo>
                  <a:cubicBezTo>
                    <a:pt x="34" y="2273"/>
                    <a:pt x="101" y="2390"/>
                    <a:pt x="184" y="2507"/>
                  </a:cubicBezTo>
                  <a:cubicBezTo>
                    <a:pt x="268" y="2607"/>
                    <a:pt x="402" y="2674"/>
                    <a:pt x="535" y="2690"/>
                  </a:cubicBezTo>
                  <a:lnTo>
                    <a:pt x="1504" y="2858"/>
                  </a:lnTo>
                  <a:lnTo>
                    <a:pt x="1989" y="84"/>
                  </a:lnTo>
                  <a:lnTo>
                    <a:pt x="1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3" name="Google Shape;593;p34"/>
            <p:cNvSpPr/>
            <p:nvPr/>
          </p:nvSpPr>
          <p:spPr>
            <a:xfrm>
              <a:off x="4926950" y="4395725"/>
              <a:ext cx="51825" cy="78125"/>
            </a:xfrm>
            <a:custGeom>
              <a:avLst/>
              <a:gdLst/>
              <a:ahLst/>
              <a:cxnLst/>
              <a:rect l="l" t="t" r="r" b="b"/>
              <a:pathLst>
                <a:path w="2073" h="3125" extrusionOk="0">
                  <a:moveTo>
                    <a:pt x="879" y="1607"/>
                  </a:moveTo>
                  <a:cubicBezTo>
                    <a:pt x="901" y="1607"/>
                    <a:pt x="925" y="1612"/>
                    <a:pt x="953" y="1621"/>
                  </a:cubicBezTo>
                  <a:lnTo>
                    <a:pt x="1321" y="1671"/>
                  </a:lnTo>
                  <a:lnTo>
                    <a:pt x="1154" y="2540"/>
                  </a:lnTo>
                  <a:lnTo>
                    <a:pt x="769" y="2456"/>
                  </a:lnTo>
                  <a:cubicBezTo>
                    <a:pt x="586" y="2406"/>
                    <a:pt x="502" y="2239"/>
                    <a:pt x="569" y="1972"/>
                  </a:cubicBezTo>
                  <a:cubicBezTo>
                    <a:pt x="602" y="1821"/>
                    <a:pt x="652" y="1738"/>
                    <a:pt x="702" y="1671"/>
                  </a:cubicBezTo>
                  <a:cubicBezTo>
                    <a:pt x="775" y="1635"/>
                    <a:pt x="821" y="1607"/>
                    <a:pt x="879" y="1607"/>
                  </a:cubicBezTo>
                  <a:close/>
                  <a:moveTo>
                    <a:pt x="435" y="0"/>
                  </a:moveTo>
                  <a:lnTo>
                    <a:pt x="519" y="802"/>
                  </a:lnTo>
                  <a:cubicBezTo>
                    <a:pt x="519" y="869"/>
                    <a:pt x="535" y="919"/>
                    <a:pt x="535" y="969"/>
                  </a:cubicBezTo>
                  <a:cubicBezTo>
                    <a:pt x="535" y="1003"/>
                    <a:pt x="569" y="1053"/>
                    <a:pt x="586" y="1086"/>
                  </a:cubicBezTo>
                  <a:cubicBezTo>
                    <a:pt x="452" y="1153"/>
                    <a:pt x="352" y="1237"/>
                    <a:pt x="251" y="1370"/>
                  </a:cubicBezTo>
                  <a:cubicBezTo>
                    <a:pt x="168" y="1504"/>
                    <a:pt x="101" y="1654"/>
                    <a:pt x="68" y="1838"/>
                  </a:cubicBezTo>
                  <a:cubicBezTo>
                    <a:pt x="1" y="2139"/>
                    <a:pt x="1" y="2389"/>
                    <a:pt x="84" y="2573"/>
                  </a:cubicBezTo>
                  <a:cubicBezTo>
                    <a:pt x="168" y="2757"/>
                    <a:pt x="318" y="2891"/>
                    <a:pt x="535" y="2924"/>
                  </a:cubicBezTo>
                  <a:lnTo>
                    <a:pt x="1521" y="3125"/>
                  </a:lnTo>
                  <a:lnTo>
                    <a:pt x="2073" y="334"/>
                  </a:lnTo>
                  <a:lnTo>
                    <a:pt x="1571" y="234"/>
                  </a:lnTo>
                  <a:lnTo>
                    <a:pt x="1404" y="1120"/>
                  </a:lnTo>
                  <a:lnTo>
                    <a:pt x="1170" y="1069"/>
                  </a:lnTo>
                  <a:cubicBezTo>
                    <a:pt x="1120" y="1069"/>
                    <a:pt x="1087" y="1053"/>
                    <a:pt x="1070" y="1003"/>
                  </a:cubicBezTo>
                  <a:cubicBezTo>
                    <a:pt x="1037" y="969"/>
                    <a:pt x="1020" y="919"/>
                    <a:pt x="1020" y="869"/>
                  </a:cubicBezTo>
                  <a:lnTo>
                    <a:pt x="936" y="117"/>
                  </a:lnTo>
                  <a:lnTo>
                    <a:pt x="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4" name="Google Shape;594;p34"/>
            <p:cNvSpPr/>
            <p:nvPr/>
          </p:nvSpPr>
          <p:spPr>
            <a:xfrm>
              <a:off x="4877250" y="4386525"/>
              <a:ext cx="50975" cy="76875"/>
            </a:xfrm>
            <a:custGeom>
              <a:avLst/>
              <a:gdLst/>
              <a:ahLst/>
              <a:cxnLst/>
              <a:rect l="l" t="t" r="r" b="b"/>
              <a:pathLst>
                <a:path w="2039" h="3075" extrusionOk="0">
                  <a:moveTo>
                    <a:pt x="585" y="1"/>
                  </a:moveTo>
                  <a:lnTo>
                    <a:pt x="485" y="519"/>
                  </a:lnTo>
                  <a:lnTo>
                    <a:pt x="1421" y="736"/>
                  </a:lnTo>
                  <a:lnTo>
                    <a:pt x="1304" y="1321"/>
                  </a:lnTo>
                  <a:lnTo>
                    <a:pt x="468" y="1120"/>
                  </a:lnTo>
                  <a:lnTo>
                    <a:pt x="335" y="1671"/>
                  </a:lnTo>
                  <a:lnTo>
                    <a:pt x="1170" y="1855"/>
                  </a:lnTo>
                  <a:lnTo>
                    <a:pt x="1053" y="2440"/>
                  </a:lnTo>
                  <a:lnTo>
                    <a:pt x="117" y="2239"/>
                  </a:lnTo>
                  <a:lnTo>
                    <a:pt x="0" y="2757"/>
                  </a:lnTo>
                  <a:lnTo>
                    <a:pt x="1454" y="3075"/>
                  </a:lnTo>
                  <a:lnTo>
                    <a:pt x="2039" y="318"/>
                  </a:lnTo>
                  <a:lnTo>
                    <a:pt x="5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5" name="Google Shape;595;p34"/>
            <p:cNvSpPr/>
            <p:nvPr/>
          </p:nvSpPr>
          <p:spPr>
            <a:xfrm>
              <a:off x="4834225" y="4379350"/>
              <a:ext cx="48900" cy="72125"/>
            </a:xfrm>
            <a:custGeom>
              <a:avLst/>
              <a:gdLst/>
              <a:ahLst/>
              <a:cxnLst/>
              <a:rect l="l" t="t" r="r" b="b"/>
              <a:pathLst>
                <a:path w="1956" h="2885" extrusionOk="0">
                  <a:moveTo>
                    <a:pt x="1086" y="0"/>
                  </a:moveTo>
                  <a:cubicBezTo>
                    <a:pt x="931" y="0"/>
                    <a:pt x="794" y="45"/>
                    <a:pt x="685" y="154"/>
                  </a:cubicBezTo>
                  <a:cubicBezTo>
                    <a:pt x="518" y="288"/>
                    <a:pt x="418" y="455"/>
                    <a:pt x="351" y="705"/>
                  </a:cubicBezTo>
                  <a:cubicBezTo>
                    <a:pt x="301" y="822"/>
                    <a:pt x="301" y="956"/>
                    <a:pt x="301" y="1073"/>
                  </a:cubicBezTo>
                  <a:cubicBezTo>
                    <a:pt x="301" y="1207"/>
                    <a:pt x="351" y="1307"/>
                    <a:pt x="418" y="1407"/>
                  </a:cubicBezTo>
                  <a:cubicBezTo>
                    <a:pt x="468" y="1507"/>
                    <a:pt x="585" y="1591"/>
                    <a:pt x="719" y="1708"/>
                  </a:cubicBezTo>
                  <a:cubicBezTo>
                    <a:pt x="802" y="1758"/>
                    <a:pt x="886" y="1825"/>
                    <a:pt x="936" y="1875"/>
                  </a:cubicBezTo>
                  <a:cubicBezTo>
                    <a:pt x="1003" y="1908"/>
                    <a:pt x="1020" y="1958"/>
                    <a:pt x="1036" y="1992"/>
                  </a:cubicBezTo>
                  <a:cubicBezTo>
                    <a:pt x="1053" y="2042"/>
                    <a:pt x="1053" y="2075"/>
                    <a:pt x="1036" y="2142"/>
                  </a:cubicBezTo>
                  <a:cubicBezTo>
                    <a:pt x="1020" y="2242"/>
                    <a:pt x="953" y="2293"/>
                    <a:pt x="886" y="2309"/>
                  </a:cubicBezTo>
                  <a:cubicBezTo>
                    <a:pt x="871" y="2314"/>
                    <a:pt x="851" y="2316"/>
                    <a:pt x="827" y="2316"/>
                  </a:cubicBezTo>
                  <a:cubicBezTo>
                    <a:pt x="769" y="2316"/>
                    <a:pt x="690" y="2304"/>
                    <a:pt x="619" y="2293"/>
                  </a:cubicBezTo>
                  <a:cubicBezTo>
                    <a:pt x="535" y="2259"/>
                    <a:pt x="452" y="2226"/>
                    <a:pt x="368" y="2176"/>
                  </a:cubicBezTo>
                  <a:cubicBezTo>
                    <a:pt x="284" y="2142"/>
                    <a:pt x="218" y="2075"/>
                    <a:pt x="134" y="2009"/>
                  </a:cubicBezTo>
                  <a:lnTo>
                    <a:pt x="0" y="2593"/>
                  </a:lnTo>
                  <a:cubicBezTo>
                    <a:pt x="34" y="2643"/>
                    <a:pt x="117" y="2710"/>
                    <a:pt x="218" y="2744"/>
                  </a:cubicBezTo>
                  <a:cubicBezTo>
                    <a:pt x="335" y="2794"/>
                    <a:pt x="435" y="2827"/>
                    <a:pt x="535" y="2844"/>
                  </a:cubicBezTo>
                  <a:cubicBezTo>
                    <a:pt x="635" y="2871"/>
                    <a:pt x="730" y="2884"/>
                    <a:pt x="819" y="2884"/>
                  </a:cubicBezTo>
                  <a:cubicBezTo>
                    <a:pt x="951" y="2884"/>
                    <a:pt x="1070" y="2854"/>
                    <a:pt x="1170" y="2794"/>
                  </a:cubicBezTo>
                  <a:cubicBezTo>
                    <a:pt x="1337" y="2660"/>
                    <a:pt x="1437" y="2493"/>
                    <a:pt x="1504" y="2226"/>
                  </a:cubicBezTo>
                  <a:cubicBezTo>
                    <a:pt x="1538" y="2075"/>
                    <a:pt x="1538" y="1958"/>
                    <a:pt x="1538" y="1841"/>
                  </a:cubicBezTo>
                  <a:cubicBezTo>
                    <a:pt x="1538" y="1741"/>
                    <a:pt x="1504" y="1641"/>
                    <a:pt x="1437" y="1557"/>
                  </a:cubicBezTo>
                  <a:cubicBezTo>
                    <a:pt x="1371" y="1457"/>
                    <a:pt x="1287" y="1374"/>
                    <a:pt x="1170" y="1290"/>
                  </a:cubicBezTo>
                  <a:cubicBezTo>
                    <a:pt x="1086" y="1207"/>
                    <a:pt x="1003" y="1140"/>
                    <a:pt x="936" y="1106"/>
                  </a:cubicBezTo>
                  <a:cubicBezTo>
                    <a:pt x="886" y="1056"/>
                    <a:pt x="853" y="1006"/>
                    <a:pt x="836" y="956"/>
                  </a:cubicBezTo>
                  <a:cubicBezTo>
                    <a:pt x="802" y="889"/>
                    <a:pt x="802" y="822"/>
                    <a:pt x="836" y="755"/>
                  </a:cubicBezTo>
                  <a:cubicBezTo>
                    <a:pt x="869" y="655"/>
                    <a:pt x="919" y="605"/>
                    <a:pt x="970" y="572"/>
                  </a:cubicBezTo>
                  <a:cubicBezTo>
                    <a:pt x="987" y="567"/>
                    <a:pt x="1007" y="565"/>
                    <a:pt x="1027" y="565"/>
                  </a:cubicBezTo>
                  <a:cubicBezTo>
                    <a:pt x="1085" y="565"/>
                    <a:pt x="1156" y="581"/>
                    <a:pt x="1254" y="605"/>
                  </a:cubicBezTo>
                  <a:cubicBezTo>
                    <a:pt x="1354" y="622"/>
                    <a:pt x="1437" y="655"/>
                    <a:pt x="1538" y="722"/>
                  </a:cubicBezTo>
                  <a:cubicBezTo>
                    <a:pt x="1638" y="789"/>
                    <a:pt x="1721" y="856"/>
                    <a:pt x="1805" y="939"/>
                  </a:cubicBezTo>
                  <a:lnTo>
                    <a:pt x="1955" y="354"/>
                  </a:lnTo>
                  <a:cubicBezTo>
                    <a:pt x="1888" y="288"/>
                    <a:pt x="1805" y="221"/>
                    <a:pt x="1705" y="154"/>
                  </a:cubicBezTo>
                  <a:cubicBezTo>
                    <a:pt x="1604" y="104"/>
                    <a:pt x="1471" y="54"/>
                    <a:pt x="1354" y="37"/>
                  </a:cubicBezTo>
                  <a:cubicBezTo>
                    <a:pt x="1260" y="13"/>
                    <a:pt x="1170"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6" name="Google Shape;596;p34"/>
            <p:cNvSpPr/>
            <p:nvPr/>
          </p:nvSpPr>
          <p:spPr>
            <a:xfrm>
              <a:off x="4784925" y="4365225"/>
              <a:ext cx="53500" cy="77300"/>
            </a:xfrm>
            <a:custGeom>
              <a:avLst/>
              <a:gdLst/>
              <a:ahLst/>
              <a:cxnLst/>
              <a:rect l="l" t="t" r="r" b="b"/>
              <a:pathLst>
                <a:path w="2140" h="3092" extrusionOk="0">
                  <a:moveTo>
                    <a:pt x="736" y="0"/>
                  </a:moveTo>
                  <a:lnTo>
                    <a:pt x="586" y="518"/>
                  </a:lnTo>
                  <a:lnTo>
                    <a:pt x="1521" y="769"/>
                  </a:lnTo>
                  <a:lnTo>
                    <a:pt x="1388" y="1337"/>
                  </a:lnTo>
                  <a:lnTo>
                    <a:pt x="552" y="1120"/>
                  </a:lnTo>
                  <a:lnTo>
                    <a:pt x="402" y="1671"/>
                  </a:lnTo>
                  <a:lnTo>
                    <a:pt x="1237" y="1872"/>
                  </a:lnTo>
                  <a:lnTo>
                    <a:pt x="1087" y="2440"/>
                  </a:lnTo>
                  <a:lnTo>
                    <a:pt x="151" y="2189"/>
                  </a:lnTo>
                  <a:lnTo>
                    <a:pt x="1" y="2707"/>
                  </a:lnTo>
                  <a:lnTo>
                    <a:pt x="1421" y="3091"/>
                  </a:lnTo>
                  <a:lnTo>
                    <a:pt x="2140" y="351"/>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7" name="Google Shape;597;p34"/>
            <p:cNvSpPr/>
            <p:nvPr/>
          </p:nvSpPr>
          <p:spPr>
            <a:xfrm>
              <a:off x="4731050" y="4349775"/>
              <a:ext cx="62250" cy="80625"/>
            </a:xfrm>
            <a:custGeom>
              <a:avLst/>
              <a:gdLst/>
              <a:ahLst/>
              <a:cxnLst/>
              <a:rect l="l" t="t" r="r" b="b"/>
              <a:pathLst>
                <a:path w="2490" h="3225" extrusionOk="0">
                  <a:moveTo>
                    <a:pt x="786" y="0"/>
                  </a:moveTo>
                  <a:lnTo>
                    <a:pt x="0" y="2724"/>
                  </a:lnTo>
                  <a:lnTo>
                    <a:pt x="485" y="2874"/>
                  </a:lnTo>
                  <a:lnTo>
                    <a:pt x="936" y="1237"/>
                  </a:lnTo>
                  <a:lnTo>
                    <a:pt x="1304" y="3091"/>
                  </a:lnTo>
                  <a:lnTo>
                    <a:pt x="1721" y="3225"/>
                  </a:lnTo>
                  <a:lnTo>
                    <a:pt x="2490" y="501"/>
                  </a:lnTo>
                  <a:lnTo>
                    <a:pt x="2005" y="368"/>
                  </a:lnTo>
                  <a:lnTo>
                    <a:pt x="1554" y="1989"/>
                  </a:lnTo>
                  <a:lnTo>
                    <a:pt x="1203" y="134"/>
                  </a:lnTo>
                  <a:lnTo>
                    <a:pt x="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8" name="Google Shape;598;p34"/>
            <p:cNvSpPr/>
            <p:nvPr/>
          </p:nvSpPr>
          <p:spPr>
            <a:xfrm>
              <a:off x="4682175" y="4339325"/>
              <a:ext cx="46800" cy="76050"/>
            </a:xfrm>
            <a:custGeom>
              <a:avLst/>
              <a:gdLst/>
              <a:ahLst/>
              <a:cxnLst/>
              <a:rect l="l" t="t" r="r" b="b"/>
              <a:pathLst>
                <a:path w="1872" h="3042" extrusionOk="0">
                  <a:moveTo>
                    <a:pt x="1421" y="0"/>
                  </a:moveTo>
                  <a:lnTo>
                    <a:pt x="736" y="2173"/>
                  </a:lnTo>
                  <a:lnTo>
                    <a:pt x="168" y="2006"/>
                  </a:lnTo>
                  <a:lnTo>
                    <a:pt x="1" y="2540"/>
                  </a:lnTo>
                  <a:lnTo>
                    <a:pt x="1588" y="3041"/>
                  </a:lnTo>
                  <a:lnTo>
                    <a:pt x="1755" y="2507"/>
                  </a:lnTo>
                  <a:lnTo>
                    <a:pt x="1187" y="2340"/>
                  </a:lnTo>
                  <a:lnTo>
                    <a:pt x="1872" y="168"/>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599" name="Google Shape;599;p34"/>
            <p:cNvSpPr/>
            <p:nvPr/>
          </p:nvSpPr>
          <p:spPr>
            <a:xfrm>
              <a:off x="4649175" y="4319275"/>
              <a:ext cx="53500" cy="77300"/>
            </a:xfrm>
            <a:custGeom>
              <a:avLst/>
              <a:gdLst/>
              <a:ahLst/>
              <a:cxnLst/>
              <a:rect l="l" t="t" r="r" b="b"/>
              <a:pathLst>
                <a:path w="2140" h="3092" extrusionOk="0">
                  <a:moveTo>
                    <a:pt x="552" y="1337"/>
                  </a:moveTo>
                  <a:lnTo>
                    <a:pt x="1053" y="1504"/>
                  </a:lnTo>
                  <a:lnTo>
                    <a:pt x="485" y="2356"/>
                  </a:lnTo>
                  <a:lnTo>
                    <a:pt x="552" y="1337"/>
                  </a:lnTo>
                  <a:close/>
                  <a:moveTo>
                    <a:pt x="184" y="0"/>
                  </a:moveTo>
                  <a:lnTo>
                    <a:pt x="1" y="2924"/>
                  </a:lnTo>
                  <a:lnTo>
                    <a:pt x="502" y="3092"/>
                  </a:lnTo>
                  <a:lnTo>
                    <a:pt x="2139" y="635"/>
                  </a:lnTo>
                  <a:lnTo>
                    <a:pt x="1655" y="502"/>
                  </a:lnTo>
                  <a:lnTo>
                    <a:pt x="1270" y="1036"/>
                  </a:lnTo>
                  <a:lnTo>
                    <a:pt x="652" y="836"/>
                  </a:lnTo>
                  <a:lnTo>
                    <a:pt x="686" y="168"/>
                  </a:ln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0" name="Google Shape;600;p34"/>
            <p:cNvSpPr/>
            <p:nvPr/>
          </p:nvSpPr>
          <p:spPr>
            <a:xfrm>
              <a:off x="4590275" y="4310075"/>
              <a:ext cx="49725" cy="75225"/>
            </a:xfrm>
            <a:custGeom>
              <a:avLst/>
              <a:gdLst/>
              <a:ahLst/>
              <a:cxnLst/>
              <a:rect l="l" t="t" r="r" b="b"/>
              <a:pathLst>
                <a:path w="1989" h="3009" extrusionOk="0">
                  <a:moveTo>
                    <a:pt x="1504" y="1"/>
                  </a:moveTo>
                  <a:lnTo>
                    <a:pt x="736" y="2156"/>
                  </a:lnTo>
                  <a:lnTo>
                    <a:pt x="184" y="1939"/>
                  </a:lnTo>
                  <a:lnTo>
                    <a:pt x="1" y="2440"/>
                  </a:lnTo>
                  <a:lnTo>
                    <a:pt x="1571" y="3008"/>
                  </a:lnTo>
                  <a:lnTo>
                    <a:pt x="1755" y="2507"/>
                  </a:lnTo>
                  <a:lnTo>
                    <a:pt x="1204" y="2307"/>
                  </a:lnTo>
                  <a:lnTo>
                    <a:pt x="1989" y="151"/>
                  </a:lnTo>
                  <a:lnTo>
                    <a:pt x="1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1" name="Google Shape;601;p34"/>
            <p:cNvSpPr/>
            <p:nvPr/>
          </p:nvSpPr>
          <p:spPr>
            <a:xfrm>
              <a:off x="4569400" y="4296725"/>
              <a:ext cx="37200" cy="70600"/>
            </a:xfrm>
            <a:custGeom>
              <a:avLst/>
              <a:gdLst/>
              <a:ahLst/>
              <a:cxnLst/>
              <a:rect l="l" t="t" r="r" b="b"/>
              <a:pathLst>
                <a:path w="1488" h="2824" extrusionOk="0">
                  <a:moveTo>
                    <a:pt x="1019" y="0"/>
                  </a:moveTo>
                  <a:lnTo>
                    <a:pt x="0" y="2623"/>
                  </a:lnTo>
                  <a:lnTo>
                    <a:pt x="451" y="2824"/>
                  </a:lnTo>
                  <a:lnTo>
                    <a:pt x="1487" y="184"/>
                  </a:lnTo>
                  <a:lnTo>
                    <a:pt x="10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2" name="Google Shape;602;p34"/>
            <p:cNvSpPr/>
            <p:nvPr/>
          </p:nvSpPr>
          <p:spPr>
            <a:xfrm>
              <a:off x="4519275" y="4280825"/>
              <a:ext cx="58925" cy="71725"/>
            </a:xfrm>
            <a:custGeom>
              <a:avLst/>
              <a:gdLst/>
              <a:ahLst/>
              <a:cxnLst/>
              <a:rect l="l" t="t" r="r" b="b"/>
              <a:pathLst>
                <a:path w="2357" h="2869" extrusionOk="0">
                  <a:moveTo>
                    <a:pt x="1340" y="595"/>
                  </a:moveTo>
                  <a:cubicBezTo>
                    <a:pt x="1398" y="595"/>
                    <a:pt x="1458" y="608"/>
                    <a:pt x="1521" y="636"/>
                  </a:cubicBezTo>
                  <a:cubicBezTo>
                    <a:pt x="1671" y="703"/>
                    <a:pt x="1771" y="820"/>
                    <a:pt x="1771" y="954"/>
                  </a:cubicBezTo>
                  <a:cubicBezTo>
                    <a:pt x="1788" y="1087"/>
                    <a:pt x="1755" y="1305"/>
                    <a:pt x="1654" y="1572"/>
                  </a:cubicBezTo>
                  <a:cubicBezTo>
                    <a:pt x="1537" y="1873"/>
                    <a:pt x="1420" y="2073"/>
                    <a:pt x="1287" y="2157"/>
                  </a:cubicBezTo>
                  <a:cubicBezTo>
                    <a:pt x="1214" y="2209"/>
                    <a:pt x="1127" y="2235"/>
                    <a:pt x="1036" y="2235"/>
                  </a:cubicBezTo>
                  <a:cubicBezTo>
                    <a:pt x="982" y="2235"/>
                    <a:pt x="925" y="2226"/>
                    <a:pt x="869" y="2207"/>
                  </a:cubicBezTo>
                  <a:cubicBezTo>
                    <a:pt x="702" y="2140"/>
                    <a:pt x="618" y="2040"/>
                    <a:pt x="602" y="1889"/>
                  </a:cubicBezTo>
                  <a:cubicBezTo>
                    <a:pt x="585" y="1739"/>
                    <a:pt x="618" y="1505"/>
                    <a:pt x="752" y="1221"/>
                  </a:cubicBezTo>
                  <a:cubicBezTo>
                    <a:pt x="869" y="954"/>
                    <a:pt x="986" y="787"/>
                    <a:pt x="1103" y="670"/>
                  </a:cubicBezTo>
                  <a:cubicBezTo>
                    <a:pt x="1181" y="621"/>
                    <a:pt x="1259" y="595"/>
                    <a:pt x="1340" y="595"/>
                  </a:cubicBezTo>
                  <a:close/>
                  <a:moveTo>
                    <a:pt x="1337" y="1"/>
                  </a:moveTo>
                  <a:cubicBezTo>
                    <a:pt x="1183" y="1"/>
                    <a:pt x="1036" y="38"/>
                    <a:pt x="902" y="118"/>
                  </a:cubicBezTo>
                  <a:cubicBezTo>
                    <a:pt x="635" y="252"/>
                    <a:pt x="435" y="569"/>
                    <a:pt x="251" y="1037"/>
                  </a:cubicBezTo>
                  <a:cubicBezTo>
                    <a:pt x="67" y="1538"/>
                    <a:pt x="0" y="1906"/>
                    <a:pt x="67" y="2173"/>
                  </a:cubicBezTo>
                  <a:cubicBezTo>
                    <a:pt x="151" y="2474"/>
                    <a:pt x="334" y="2658"/>
                    <a:pt x="618" y="2792"/>
                  </a:cubicBezTo>
                  <a:cubicBezTo>
                    <a:pt x="750" y="2843"/>
                    <a:pt x="875" y="2868"/>
                    <a:pt x="995" y="2868"/>
                  </a:cubicBezTo>
                  <a:cubicBezTo>
                    <a:pt x="1150" y="2868"/>
                    <a:pt x="1296" y="2826"/>
                    <a:pt x="1437" y="2741"/>
                  </a:cubicBezTo>
                  <a:cubicBezTo>
                    <a:pt x="1688" y="2591"/>
                    <a:pt x="1922" y="2274"/>
                    <a:pt x="2105" y="1806"/>
                  </a:cubicBezTo>
                  <a:cubicBezTo>
                    <a:pt x="2289" y="1338"/>
                    <a:pt x="2356" y="987"/>
                    <a:pt x="2289" y="703"/>
                  </a:cubicBezTo>
                  <a:cubicBezTo>
                    <a:pt x="2222" y="402"/>
                    <a:pt x="2039" y="218"/>
                    <a:pt x="1755" y="85"/>
                  </a:cubicBezTo>
                  <a:cubicBezTo>
                    <a:pt x="1614" y="30"/>
                    <a:pt x="1473"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3" name="Google Shape;603;p34"/>
            <p:cNvSpPr/>
            <p:nvPr/>
          </p:nvSpPr>
          <p:spPr>
            <a:xfrm>
              <a:off x="4461200" y="4252850"/>
              <a:ext cx="69375" cy="82325"/>
            </a:xfrm>
            <a:custGeom>
              <a:avLst/>
              <a:gdLst/>
              <a:ahLst/>
              <a:cxnLst/>
              <a:rect l="l" t="t" r="r" b="b"/>
              <a:pathLst>
                <a:path w="2775" h="3293" extrusionOk="0">
                  <a:moveTo>
                    <a:pt x="1154" y="1"/>
                  </a:moveTo>
                  <a:lnTo>
                    <a:pt x="1" y="2591"/>
                  </a:lnTo>
                  <a:lnTo>
                    <a:pt x="469" y="2791"/>
                  </a:lnTo>
                  <a:lnTo>
                    <a:pt x="1154" y="1254"/>
                  </a:lnTo>
                  <a:lnTo>
                    <a:pt x="1237" y="3125"/>
                  </a:lnTo>
                  <a:lnTo>
                    <a:pt x="1638" y="3292"/>
                  </a:lnTo>
                  <a:lnTo>
                    <a:pt x="2774" y="703"/>
                  </a:lnTo>
                  <a:lnTo>
                    <a:pt x="2323" y="502"/>
                  </a:lnTo>
                  <a:lnTo>
                    <a:pt x="1638" y="2039"/>
                  </a:lnTo>
                  <a:lnTo>
                    <a:pt x="1555" y="168"/>
                  </a:lnTo>
                  <a:lnTo>
                    <a:pt x="1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4" name="Google Shape;604;p34"/>
            <p:cNvSpPr/>
            <p:nvPr/>
          </p:nvSpPr>
          <p:spPr>
            <a:xfrm>
              <a:off x="4467050" y="4244500"/>
              <a:ext cx="14650" cy="15475"/>
            </a:xfrm>
            <a:custGeom>
              <a:avLst/>
              <a:gdLst/>
              <a:ahLst/>
              <a:cxnLst/>
              <a:rect l="l" t="t" r="r" b="b"/>
              <a:pathLst>
                <a:path w="586" h="619" extrusionOk="0">
                  <a:moveTo>
                    <a:pt x="235" y="1"/>
                  </a:moveTo>
                  <a:lnTo>
                    <a:pt x="1" y="452"/>
                  </a:lnTo>
                  <a:lnTo>
                    <a:pt x="351" y="619"/>
                  </a:lnTo>
                  <a:lnTo>
                    <a:pt x="585" y="168"/>
                  </a:lnTo>
                  <a:lnTo>
                    <a:pt x="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5" name="Google Shape;605;p34"/>
            <p:cNvSpPr/>
            <p:nvPr/>
          </p:nvSpPr>
          <p:spPr>
            <a:xfrm>
              <a:off x="4381425" y="4216975"/>
              <a:ext cx="64350" cy="77675"/>
            </a:xfrm>
            <a:custGeom>
              <a:avLst/>
              <a:gdLst/>
              <a:ahLst/>
              <a:cxnLst/>
              <a:rect l="l" t="t" r="r" b="b"/>
              <a:pathLst>
                <a:path w="2574" h="3107" extrusionOk="0">
                  <a:moveTo>
                    <a:pt x="1379" y="560"/>
                  </a:moveTo>
                  <a:cubicBezTo>
                    <a:pt x="1417" y="560"/>
                    <a:pt x="1458" y="573"/>
                    <a:pt x="1504" y="600"/>
                  </a:cubicBezTo>
                  <a:lnTo>
                    <a:pt x="1905" y="801"/>
                  </a:lnTo>
                  <a:lnTo>
                    <a:pt x="1604" y="1419"/>
                  </a:lnTo>
                  <a:lnTo>
                    <a:pt x="1203" y="1219"/>
                  </a:lnTo>
                  <a:cubicBezTo>
                    <a:pt x="1103" y="1185"/>
                    <a:pt x="1070" y="1118"/>
                    <a:pt x="1036" y="1052"/>
                  </a:cubicBezTo>
                  <a:cubicBezTo>
                    <a:pt x="1036" y="1001"/>
                    <a:pt x="1070" y="918"/>
                    <a:pt x="1103" y="801"/>
                  </a:cubicBezTo>
                  <a:cubicBezTo>
                    <a:pt x="1170" y="684"/>
                    <a:pt x="1237" y="600"/>
                    <a:pt x="1287" y="584"/>
                  </a:cubicBezTo>
                  <a:cubicBezTo>
                    <a:pt x="1317" y="569"/>
                    <a:pt x="1347" y="560"/>
                    <a:pt x="1379" y="560"/>
                  </a:cubicBezTo>
                  <a:close/>
                  <a:moveTo>
                    <a:pt x="860" y="1626"/>
                  </a:moveTo>
                  <a:cubicBezTo>
                    <a:pt x="904" y="1626"/>
                    <a:pt x="950" y="1638"/>
                    <a:pt x="1003" y="1670"/>
                  </a:cubicBezTo>
                  <a:lnTo>
                    <a:pt x="1354" y="1854"/>
                  </a:lnTo>
                  <a:lnTo>
                    <a:pt x="1036" y="2422"/>
                  </a:lnTo>
                  <a:lnTo>
                    <a:pt x="702" y="2255"/>
                  </a:lnTo>
                  <a:cubicBezTo>
                    <a:pt x="619" y="2204"/>
                    <a:pt x="568" y="2138"/>
                    <a:pt x="568" y="2087"/>
                  </a:cubicBezTo>
                  <a:cubicBezTo>
                    <a:pt x="568" y="2021"/>
                    <a:pt x="585" y="1937"/>
                    <a:pt x="619" y="1837"/>
                  </a:cubicBezTo>
                  <a:cubicBezTo>
                    <a:pt x="685" y="1720"/>
                    <a:pt x="736" y="1686"/>
                    <a:pt x="786" y="1636"/>
                  </a:cubicBezTo>
                  <a:cubicBezTo>
                    <a:pt x="810" y="1630"/>
                    <a:pt x="835" y="1626"/>
                    <a:pt x="860" y="1626"/>
                  </a:cubicBezTo>
                  <a:close/>
                  <a:moveTo>
                    <a:pt x="1307" y="1"/>
                  </a:moveTo>
                  <a:cubicBezTo>
                    <a:pt x="1238" y="1"/>
                    <a:pt x="1171" y="15"/>
                    <a:pt x="1103" y="49"/>
                  </a:cubicBezTo>
                  <a:cubicBezTo>
                    <a:pt x="936" y="133"/>
                    <a:pt x="786" y="300"/>
                    <a:pt x="669" y="534"/>
                  </a:cubicBezTo>
                  <a:cubicBezTo>
                    <a:pt x="585" y="701"/>
                    <a:pt x="535" y="834"/>
                    <a:pt x="535" y="935"/>
                  </a:cubicBezTo>
                  <a:cubicBezTo>
                    <a:pt x="568" y="1035"/>
                    <a:pt x="585" y="1118"/>
                    <a:pt x="652" y="1202"/>
                  </a:cubicBezTo>
                  <a:cubicBezTo>
                    <a:pt x="568" y="1219"/>
                    <a:pt x="485" y="1285"/>
                    <a:pt x="401" y="1352"/>
                  </a:cubicBezTo>
                  <a:cubicBezTo>
                    <a:pt x="318" y="1436"/>
                    <a:pt x="218" y="1536"/>
                    <a:pt x="167" y="1670"/>
                  </a:cubicBezTo>
                  <a:cubicBezTo>
                    <a:pt x="67" y="1887"/>
                    <a:pt x="0" y="2087"/>
                    <a:pt x="34" y="2255"/>
                  </a:cubicBezTo>
                  <a:cubicBezTo>
                    <a:pt x="84" y="2422"/>
                    <a:pt x="167" y="2539"/>
                    <a:pt x="351" y="2622"/>
                  </a:cubicBezTo>
                  <a:lnTo>
                    <a:pt x="1287" y="3107"/>
                  </a:lnTo>
                  <a:lnTo>
                    <a:pt x="2573" y="584"/>
                  </a:lnTo>
                  <a:lnTo>
                    <a:pt x="1621" y="82"/>
                  </a:lnTo>
                  <a:cubicBezTo>
                    <a:pt x="1511" y="33"/>
                    <a:pt x="1408" y="1"/>
                    <a:pt x="1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6" name="Google Shape;606;p34"/>
            <p:cNvSpPr/>
            <p:nvPr/>
          </p:nvSpPr>
          <p:spPr>
            <a:xfrm>
              <a:off x="4329625" y="4196875"/>
              <a:ext cx="61000" cy="76900"/>
            </a:xfrm>
            <a:custGeom>
              <a:avLst/>
              <a:gdLst/>
              <a:ahLst/>
              <a:cxnLst/>
              <a:rect l="l" t="t" r="r" b="b"/>
              <a:pathLst>
                <a:path w="2440" h="3076" extrusionOk="0">
                  <a:moveTo>
                    <a:pt x="1989" y="1"/>
                  </a:moveTo>
                  <a:lnTo>
                    <a:pt x="1488" y="920"/>
                  </a:lnTo>
                  <a:lnTo>
                    <a:pt x="0" y="2156"/>
                  </a:lnTo>
                  <a:lnTo>
                    <a:pt x="452" y="2407"/>
                  </a:lnTo>
                  <a:lnTo>
                    <a:pt x="1421" y="1588"/>
                  </a:lnTo>
                  <a:lnTo>
                    <a:pt x="1421" y="1588"/>
                  </a:lnTo>
                  <a:lnTo>
                    <a:pt x="1254" y="2825"/>
                  </a:lnTo>
                  <a:lnTo>
                    <a:pt x="1721" y="3075"/>
                  </a:lnTo>
                  <a:lnTo>
                    <a:pt x="1939" y="1170"/>
                  </a:lnTo>
                  <a:lnTo>
                    <a:pt x="2440" y="252"/>
                  </a:lnTo>
                  <a:lnTo>
                    <a:pt x="1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7" name="Google Shape;607;p34"/>
            <p:cNvSpPr/>
            <p:nvPr/>
          </p:nvSpPr>
          <p:spPr>
            <a:xfrm>
              <a:off x="4274075" y="4160725"/>
              <a:ext cx="64350" cy="68425"/>
            </a:xfrm>
            <a:custGeom>
              <a:avLst/>
              <a:gdLst/>
              <a:ahLst/>
              <a:cxnLst/>
              <a:rect l="l" t="t" r="r" b="b"/>
              <a:pathLst>
                <a:path w="2574" h="2737" extrusionOk="0">
                  <a:moveTo>
                    <a:pt x="1539" y="1"/>
                  </a:moveTo>
                  <a:cubicBezTo>
                    <a:pt x="1476" y="1"/>
                    <a:pt x="1419" y="9"/>
                    <a:pt x="1370" y="27"/>
                  </a:cubicBezTo>
                  <a:cubicBezTo>
                    <a:pt x="1187" y="93"/>
                    <a:pt x="1019" y="227"/>
                    <a:pt x="886" y="444"/>
                  </a:cubicBezTo>
                  <a:cubicBezTo>
                    <a:pt x="819" y="561"/>
                    <a:pt x="769" y="678"/>
                    <a:pt x="735" y="795"/>
                  </a:cubicBezTo>
                  <a:cubicBezTo>
                    <a:pt x="719" y="929"/>
                    <a:pt x="702" y="1046"/>
                    <a:pt x="735" y="1163"/>
                  </a:cubicBezTo>
                  <a:cubicBezTo>
                    <a:pt x="786" y="1263"/>
                    <a:pt x="852" y="1380"/>
                    <a:pt x="953" y="1530"/>
                  </a:cubicBezTo>
                  <a:cubicBezTo>
                    <a:pt x="1036" y="1614"/>
                    <a:pt x="1070" y="1698"/>
                    <a:pt x="1120" y="1748"/>
                  </a:cubicBezTo>
                  <a:cubicBezTo>
                    <a:pt x="1153" y="1781"/>
                    <a:pt x="1170" y="1848"/>
                    <a:pt x="1170" y="1881"/>
                  </a:cubicBezTo>
                  <a:cubicBezTo>
                    <a:pt x="1170" y="1931"/>
                    <a:pt x="1170" y="1965"/>
                    <a:pt x="1136" y="2032"/>
                  </a:cubicBezTo>
                  <a:cubicBezTo>
                    <a:pt x="1107" y="2119"/>
                    <a:pt x="1053" y="2169"/>
                    <a:pt x="984" y="2169"/>
                  </a:cubicBezTo>
                  <a:cubicBezTo>
                    <a:pt x="974" y="2169"/>
                    <a:pt x="963" y="2167"/>
                    <a:pt x="953" y="2165"/>
                  </a:cubicBezTo>
                  <a:cubicBezTo>
                    <a:pt x="886" y="2132"/>
                    <a:pt x="802" y="2115"/>
                    <a:pt x="702" y="2048"/>
                  </a:cubicBezTo>
                  <a:cubicBezTo>
                    <a:pt x="618" y="2015"/>
                    <a:pt x="552" y="1948"/>
                    <a:pt x="485" y="1881"/>
                  </a:cubicBezTo>
                  <a:cubicBezTo>
                    <a:pt x="418" y="1831"/>
                    <a:pt x="368" y="1748"/>
                    <a:pt x="318" y="1664"/>
                  </a:cubicBezTo>
                  <a:lnTo>
                    <a:pt x="0" y="2182"/>
                  </a:lnTo>
                  <a:cubicBezTo>
                    <a:pt x="50" y="2249"/>
                    <a:pt x="117" y="2299"/>
                    <a:pt x="201" y="2383"/>
                  </a:cubicBezTo>
                  <a:cubicBezTo>
                    <a:pt x="284" y="2466"/>
                    <a:pt x="368" y="2533"/>
                    <a:pt x="468" y="2600"/>
                  </a:cubicBezTo>
                  <a:cubicBezTo>
                    <a:pt x="641" y="2686"/>
                    <a:pt x="795" y="2736"/>
                    <a:pt x="938" y="2736"/>
                  </a:cubicBezTo>
                  <a:cubicBezTo>
                    <a:pt x="989" y="2736"/>
                    <a:pt x="1038" y="2730"/>
                    <a:pt x="1086" y="2717"/>
                  </a:cubicBezTo>
                  <a:cubicBezTo>
                    <a:pt x="1287" y="2683"/>
                    <a:pt x="1454" y="2533"/>
                    <a:pt x="1588" y="2299"/>
                  </a:cubicBezTo>
                  <a:cubicBezTo>
                    <a:pt x="1671" y="2182"/>
                    <a:pt x="1721" y="2048"/>
                    <a:pt x="1738" y="1948"/>
                  </a:cubicBezTo>
                  <a:cubicBezTo>
                    <a:pt x="1755" y="1848"/>
                    <a:pt x="1738" y="1748"/>
                    <a:pt x="1721" y="1631"/>
                  </a:cubicBezTo>
                  <a:cubicBezTo>
                    <a:pt x="1705" y="1530"/>
                    <a:pt x="1638" y="1430"/>
                    <a:pt x="1554" y="1296"/>
                  </a:cubicBezTo>
                  <a:cubicBezTo>
                    <a:pt x="1487" y="1196"/>
                    <a:pt x="1437" y="1113"/>
                    <a:pt x="1387" y="1046"/>
                  </a:cubicBezTo>
                  <a:cubicBezTo>
                    <a:pt x="1354" y="996"/>
                    <a:pt x="1320" y="946"/>
                    <a:pt x="1320" y="879"/>
                  </a:cubicBezTo>
                  <a:cubicBezTo>
                    <a:pt x="1304" y="845"/>
                    <a:pt x="1320" y="779"/>
                    <a:pt x="1370" y="712"/>
                  </a:cubicBezTo>
                  <a:cubicBezTo>
                    <a:pt x="1437" y="628"/>
                    <a:pt x="1487" y="595"/>
                    <a:pt x="1554" y="595"/>
                  </a:cubicBezTo>
                  <a:cubicBezTo>
                    <a:pt x="1638" y="595"/>
                    <a:pt x="1721" y="628"/>
                    <a:pt x="1821" y="695"/>
                  </a:cubicBezTo>
                  <a:cubicBezTo>
                    <a:pt x="1905" y="762"/>
                    <a:pt x="1989" y="829"/>
                    <a:pt x="2072" y="912"/>
                  </a:cubicBezTo>
                  <a:cubicBezTo>
                    <a:pt x="2156" y="996"/>
                    <a:pt x="2222" y="1079"/>
                    <a:pt x="2273" y="1180"/>
                  </a:cubicBezTo>
                  <a:lnTo>
                    <a:pt x="2573" y="662"/>
                  </a:lnTo>
                  <a:cubicBezTo>
                    <a:pt x="2540" y="561"/>
                    <a:pt x="2473" y="494"/>
                    <a:pt x="2390" y="411"/>
                  </a:cubicBezTo>
                  <a:cubicBezTo>
                    <a:pt x="2306" y="327"/>
                    <a:pt x="2206" y="227"/>
                    <a:pt x="2106" y="177"/>
                  </a:cubicBezTo>
                  <a:cubicBezTo>
                    <a:pt x="1933" y="66"/>
                    <a:pt x="1715"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8" name="Google Shape;608;p34"/>
            <p:cNvSpPr/>
            <p:nvPr/>
          </p:nvSpPr>
          <p:spPr>
            <a:xfrm>
              <a:off x="4251925" y="4131300"/>
              <a:ext cx="48475" cy="78550"/>
            </a:xfrm>
            <a:custGeom>
              <a:avLst/>
              <a:gdLst/>
              <a:ahLst/>
              <a:cxnLst/>
              <a:rect l="l" t="t" r="r" b="b"/>
              <a:pathLst>
                <a:path w="1939" h="3142" extrusionOk="0">
                  <a:moveTo>
                    <a:pt x="736" y="1"/>
                  </a:moveTo>
                  <a:lnTo>
                    <a:pt x="435" y="452"/>
                  </a:lnTo>
                  <a:lnTo>
                    <a:pt x="1237" y="953"/>
                  </a:lnTo>
                  <a:lnTo>
                    <a:pt x="1" y="2875"/>
                  </a:lnTo>
                  <a:lnTo>
                    <a:pt x="418" y="3142"/>
                  </a:lnTo>
                  <a:lnTo>
                    <a:pt x="1939" y="769"/>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09" name="Google Shape;609;p34"/>
            <p:cNvSpPr/>
            <p:nvPr/>
          </p:nvSpPr>
          <p:spPr>
            <a:xfrm>
              <a:off x="4213075" y="4119600"/>
              <a:ext cx="50150" cy="65200"/>
            </a:xfrm>
            <a:custGeom>
              <a:avLst/>
              <a:gdLst/>
              <a:ahLst/>
              <a:cxnLst/>
              <a:rect l="l" t="t" r="r" b="b"/>
              <a:pathLst>
                <a:path w="2006" h="2608" extrusionOk="0">
                  <a:moveTo>
                    <a:pt x="1588" y="1"/>
                  </a:moveTo>
                  <a:lnTo>
                    <a:pt x="1" y="2340"/>
                  </a:lnTo>
                  <a:lnTo>
                    <a:pt x="418" y="2607"/>
                  </a:lnTo>
                  <a:lnTo>
                    <a:pt x="2006" y="268"/>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0" name="Google Shape;610;p34"/>
            <p:cNvSpPr/>
            <p:nvPr/>
          </p:nvSpPr>
          <p:spPr>
            <a:xfrm>
              <a:off x="4175075" y="4096050"/>
              <a:ext cx="68950" cy="74950"/>
            </a:xfrm>
            <a:custGeom>
              <a:avLst/>
              <a:gdLst/>
              <a:ahLst/>
              <a:cxnLst/>
              <a:rect l="l" t="t" r="r" b="b"/>
              <a:pathLst>
                <a:path w="2758" h="2998" extrusionOk="0">
                  <a:moveTo>
                    <a:pt x="1521" y="575"/>
                  </a:moveTo>
                  <a:cubicBezTo>
                    <a:pt x="1604" y="575"/>
                    <a:pt x="1688" y="609"/>
                    <a:pt x="1771" y="675"/>
                  </a:cubicBezTo>
                  <a:lnTo>
                    <a:pt x="2022" y="843"/>
                  </a:lnTo>
                  <a:lnTo>
                    <a:pt x="1020" y="2263"/>
                  </a:lnTo>
                  <a:lnTo>
                    <a:pt x="769" y="2096"/>
                  </a:lnTo>
                  <a:cubicBezTo>
                    <a:pt x="669" y="2029"/>
                    <a:pt x="602" y="1945"/>
                    <a:pt x="585" y="1862"/>
                  </a:cubicBezTo>
                  <a:cubicBezTo>
                    <a:pt x="552" y="1778"/>
                    <a:pt x="568" y="1678"/>
                    <a:pt x="602" y="1544"/>
                  </a:cubicBezTo>
                  <a:cubicBezTo>
                    <a:pt x="652" y="1427"/>
                    <a:pt x="735" y="1260"/>
                    <a:pt x="886" y="1076"/>
                  </a:cubicBezTo>
                  <a:cubicBezTo>
                    <a:pt x="1003" y="876"/>
                    <a:pt x="1136" y="759"/>
                    <a:pt x="1237" y="675"/>
                  </a:cubicBezTo>
                  <a:cubicBezTo>
                    <a:pt x="1337" y="592"/>
                    <a:pt x="1437" y="575"/>
                    <a:pt x="1521" y="575"/>
                  </a:cubicBezTo>
                  <a:close/>
                  <a:moveTo>
                    <a:pt x="1510" y="1"/>
                  </a:moveTo>
                  <a:cubicBezTo>
                    <a:pt x="1430" y="1"/>
                    <a:pt x="1350" y="14"/>
                    <a:pt x="1270" y="41"/>
                  </a:cubicBezTo>
                  <a:cubicBezTo>
                    <a:pt x="1003" y="157"/>
                    <a:pt x="752" y="375"/>
                    <a:pt x="468" y="776"/>
                  </a:cubicBezTo>
                  <a:cubicBezTo>
                    <a:pt x="251" y="1043"/>
                    <a:pt x="134" y="1294"/>
                    <a:pt x="67" y="1511"/>
                  </a:cubicBezTo>
                  <a:cubicBezTo>
                    <a:pt x="0" y="1745"/>
                    <a:pt x="0" y="1912"/>
                    <a:pt x="67" y="2079"/>
                  </a:cubicBezTo>
                  <a:cubicBezTo>
                    <a:pt x="134" y="2246"/>
                    <a:pt x="234" y="2363"/>
                    <a:pt x="401" y="2497"/>
                  </a:cubicBezTo>
                  <a:lnTo>
                    <a:pt x="1103" y="2998"/>
                  </a:lnTo>
                  <a:lnTo>
                    <a:pt x="2757" y="692"/>
                  </a:lnTo>
                  <a:lnTo>
                    <a:pt x="2022" y="174"/>
                  </a:lnTo>
                  <a:cubicBezTo>
                    <a:pt x="1851" y="60"/>
                    <a:pt x="1681" y="1"/>
                    <a:pt x="1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1" name="Google Shape;611;p34"/>
            <p:cNvSpPr/>
            <p:nvPr/>
          </p:nvSpPr>
          <p:spPr>
            <a:xfrm>
              <a:off x="4127025" y="4059050"/>
              <a:ext cx="72725" cy="78550"/>
            </a:xfrm>
            <a:custGeom>
              <a:avLst/>
              <a:gdLst/>
              <a:ahLst/>
              <a:cxnLst/>
              <a:rect l="l" t="t" r="r" b="b"/>
              <a:pathLst>
                <a:path w="2909" h="3142" extrusionOk="0">
                  <a:moveTo>
                    <a:pt x="1722" y="0"/>
                  </a:moveTo>
                  <a:lnTo>
                    <a:pt x="1388" y="434"/>
                  </a:lnTo>
                  <a:lnTo>
                    <a:pt x="2156" y="1019"/>
                  </a:lnTo>
                  <a:lnTo>
                    <a:pt x="1805" y="1487"/>
                  </a:lnTo>
                  <a:lnTo>
                    <a:pt x="1137" y="952"/>
                  </a:lnTo>
                  <a:lnTo>
                    <a:pt x="803" y="1404"/>
                  </a:lnTo>
                  <a:lnTo>
                    <a:pt x="1471" y="1922"/>
                  </a:lnTo>
                  <a:lnTo>
                    <a:pt x="1104" y="2389"/>
                  </a:lnTo>
                  <a:lnTo>
                    <a:pt x="335" y="1805"/>
                  </a:lnTo>
                  <a:lnTo>
                    <a:pt x="1" y="2239"/>
                  </a:lnTo>
                  <a:lnTo>
                    <a:pt x="1170" y="3141"/>
                  </a:lnTo>
                  <a:lnTo>
                    <a:pt x="2908" y="902"/>
                  </a:lnTo>
                  <a:lnTo>
                    <a:pt x="1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2" name="Google Shape;612;p34"/>
            <p:cNvSpPr/>
            <p:nvPr/>
          </p:nvSpPr>
          <p:spPr>
            <a:xfrm>
              <a:off x="4093200" y="4037100"/>
              <a:ext cx="68950" cy="65475"/>
            </a:xfrm>
            <a:custGeom>
              <a:avLst/>
              <a:gdLst/>
              <a:ahLst/>
              <a:cxnLst/>
              <a:rect l="l" t="t" r="r" b="b"/>
              <a:pathLst>
                <a:path w="2758" h="2619" extrusionOk="0">
                  <a:moveTo>
                    <a:pt x="1880" y="1"/>
                  </a:moveTo>
                  <a:cubicBezTo>
                    <a:pt x="1822" y="1"/>
                    <a:pt x="1764" y="9"/>
                    <a:pt x="1705" y="26"/>
                  </a:cubicBezTo>
                  <a:cubicBezTo>
                    <a:pt x="1504" y="59"/>
                    <a:pt x="1337" y="160"/>
                    <a:pt x="1170" y="360"/>
                  </a:cubicBezTo>
                  <a:cubicBezTo>
                    <a:pt x="1053" y="460"/>
                    <a:pt x="1020" y="561"/>
                    <a:pt x="953" y="661"/>
                  </a:cubicBezTo>
                  <a:cubicBezTo>
                    <a:pt x="886" y="778"/>
                    <a:pt x="869" y="878"/>
                    <a:pt x="886" y="995"/>
                  </a:cubicBezTo>
                  <a:cubicBezTo>
                    <a:pt x="919" y="1129"/>
                    <a:pt x="953" y="1279"/>
                    <a:pt x="1036" y="1413"/>
                  </a:cubicBezTo>
                  <a:cubicBezTo>
                    <a:pt x="1103" y="1496"/>
                    <a:pt x="1153" y="1580"/>
                    <a:pt x="1170" y="1647"/>
                  </a:cubicBezTo>
                  <a:cubicBezTo>
                    <a:pt x="1203" y="1713"/>
                    <a:pt x="1203" y="1747"/>
                    <a:pt x="1203" y="1814"/>
                  </a:cubicBezTo>
                  <a:cubicBezTo>
                    <a:pt x="1203" y="1881"/>
                    <a:pt x="1187" y="1914"/>
                    <a:pt x="1153" y="1964"/>
                  </a:cubicBezTo>
                  <a:cubicBezTo>
                    <a:pt x="1101" y="2029"/>
                    <a:pt x="1040" y="2053"/>
                    <a:pt x="983" y="2053"/>
                  </a:cubicBezTo>
                  <a:cubicBezTo>
                    <a:pt x="967" y="2053"/>
                    <a:pt x="951" y="2051"/>
                    <a:pt x="936" y="2048"/>
                  </a:cubicBezTo>
                  <a:cubicBezTo>
                    <a:pt x="869" y="2031"/>
                    <a:pt x="786" y="1964"/>
                    <a:pt x="702" y="1897"/>
                  </a:cubicBezTo>
                  <a:cubicBezTo>
                    <a:pt x="619" y="1864"/>
                    <a:pt x="585" y="1780"/>
                    <a:pt x="518" y="1713"/>
                  </a:cubicBezTo>
                  <a:cubicBezTo>
                    <a:pt x="452" y="1647"/>
                    <a:pt x="418" y="1563"/>
                    <a:pt x="368" y="1463"/>
                  </a:cubicBezTo>
                  <a:lnTo>
                    <a:pt x="0" y="1914"/>
                  </a:lnTo>
                  <a:cubicBezTo>
                    <a:pt x="17" y="1981"/>
                    <a:pt x="84" y="2064"/>
                    <a:pt x="151" y="2148"/>
                  </a:cubicBezTo>
                  <a:cubicBezTo>
                    <a:pt x="201" y="2248"/>
                    <a:pt x="284" y="2315"/>
                    <a:pt x="368" y="2399"/>
                  </a:cubicBezTo>
                  <a:cubicBezTo>
                    <a:pt x="564" y="2549"/>
                    <a:pt x="746" y="2618"/>
                    <a:pt x="927" y="2618"/>
                  </a:cubicBezTo>
                  <a:cubicBezTo>
                    <a:pt x="947" y="2618"/>
                    <a:pt x="966" y="2617"/>
                    <a:pt x="986" y="2616"/>
                  </a:cubicBezTo>
                  <a:cubicBezTo>
                    <a:pt x="1170" y="2566"/>
                    <a:pt x="1354" y="2465"/>
                    <a:pt x="1521" y="2248"/>
                  </a:cubicBezTo>
                  <a:cubicBezTo>
                    <a:pt x="1621" y="2131"/>
                    <a:pt x="1688" y="2031"/>
                    <a:pt x="1738" y="1914"/>
                  </a:cubicBezTo>
                  <a:cubicBezTo>
                    <a:pt x="1772" y="1814"/>
                    <a:pt x="1788" y="1713"/>
                    <a:pt x="1772" y="1613"/>
                  </a:cubicBezTo>
                  <a:cubicBezTo>
                    <a:pt x="1755" y="1496"/>
                    <a:pt x="1705" y="1379"/>
                    <a:pt x="1655" y="1246"/>
                  </a:cubicBezTo>
                  <a:cubicBezTo>
                    <a:pt x="1604" y="1145"/>
                    <a:pt x="1538" y="1045"/>
                    <a:pt x="1521" y="978"/>
                  </a:cubicBezTo>
                  <a:cubicBezTo>
                    <a:pt x="1487" y="895"/>
                    <a:pt x="1454" y="861"/>
                    <a:pt x="1487" y="795"/>
                  </a:cubicBezTo>
                  <a:cubicBezTo>
                    <a:pt x="1504" y="728"/>
                    <a:pt x="1521" y="694"/>
                    <a:pt x="1571" y="627"/>
                  </a:cubicBezTo>
                  <a:cubicBezTo>
                    <a:pt x="1637" y="562"/>
                    <a:pt x="1671" y="517"/>
                    <a:pt x="1724" y="517"/>
                  </a:cubicBezTo>
                  <a:cubicBezTo>
                    <a:pt x="1738" y="517"/>
                    <a:pt x="1754" y="520"/>
                    <a:pt x="1772" y="527"/>
                  </a:cubicBezTo>
                  <a:cubicBezTo>
                    <a:pt x="1855" y="544"/>
                    <a:pt x="1922" y="577"/>
                    <a:pt x="2022" y="661"/>
                  </a:cubicBezTo>
                  <a:cubicBezTo>
                    <a:pt x="2106" y="728"/>
                    <a:pt x="2173" y="845"/>
                    <a:pt x="2239" y="911"/>
                  </a:cubicBezTo>
                  <a:cubicBezTo>
                    <a:pt x="2289" y="995"/>
                    <a:pt x="2340" y="1112"/>
                    <a:pt x="2373" y="1212"/>
                  </a:cubicBezTo>
                  <a:lnTo>
                    <a:pt x="2757" y="744"/>
                  </a:lnTo>
                  <a:cubicBezTo>
                    <a:pt x="2741" y="661"/>
                    <a:pt x="2674" y="577"/>
                    <a:pt x="2607" y="477"/>
                  </a:cubicBezTo>
                  <a:cubicBezTo>
                    <a:pt x="2540" y="377"/>
                    <a:pt x="2457" y="293"/>
                    <a:pt x="2356" y="210"/>
                  </a:cubicBezTo>
                  <a:cubicBezTo>
                    <a:pt x="2207" y="73"/>
                    <a:pt x="204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3" name="Google Shape;613;p34"/>
            <p:cNvSpPr/>
            <p:nvPr/>
          </p:nvSpPr>
          <p:spPr>
            <a:xfrm>
              <a:off x="4051850" y="3998050"/>
              <a:ext cx="68100" cy="68475"/>
            </a:xfrm>
            <a:custGeom>
              <a:avLst/>
              <a:gdLst/>
              <a:ahLst/>
              <a:cxnLst/>
              <a:rect l="l" t="t" r="r" b="b"/>
              <a:pathLst>
                <a:path w="2724" h="2739" extrusionOk="0">
                  <a:moveTo>
                    <a:pt x="1654" y="1"/>
                  </a:moveTo>
                  <a:lnTo>
                    <a:pt x="719" y="1037"/>
                  </a:lnTo>
                  <a:lnTo>
                    <a:pt x="1337" y="1605"/>
                  </a:lnTo>
                  <a:lnTo>
                    <a:pt x="1638" y="1270"/>
                  </a:lnTo>
                  <a:lnTo>
                    <a:pt x="1320" y="970"/>
                  </a:lnTo>
                  <a:lnTo>
                    <a:pt x="1671" y="585"/>
                  </a:lnTo>
                  <a:cubicBezTo>
                    <a:pt x="1771" y="602"/>
                    <a:pt x="1888" y="669"/>
                    <a:pt x="1972" y="753"/>
                  </a:cubicBezTo>
                  <a:cubicBezTo>
                    <a:pt x="2089" y="869"/>
                    <a:pt x="2156" y="1020"/>
                    <a:pt x="2139" y="1170"/>
                  </a:cubicBezTo>
                  <a:cubicBezTo>
                    <a:pt x="2106" y="1304"/>
                    <a:pt x="2005" y="1504"/>
                    <a:pt x="1822" y="1705"/>
                  </a:cubicBezTo>
                  <a:cubicBezTo>
                    <a:pt x="1604" y="1939"/>
                    <a:pt x="1420" y="2056"/>
                    <a:pt x="1253" y="2106"/>
                  </a:cubicBezTo>
                  <a:cubicBezTo>
                    <a:pt x="1215" y="2114"/>
                    <a:pt x="1177" y="2118"/>
                    <a:pt x="1138" y="2118"/>
                  </a:cubicBezTo>
                  <a:cubicBezTo>
                    <a:pt x="1009" y="2118"/>
                    <a:pt x="881" y="2071"/>
                    <a:pt x="752" y="1956"/>
                  </a:cubicBezTo>
                  <a:cubicBezTo>
                    <a:pt x="669" y="1889"/>
                    <a:pt x="602" y="1839"/>
                    <a:pt x="552" y="1755"/>
                  </a:cubicBezTo>
                  <a:cubicBezTo>
                    <a:pt x="485" y="1688"/>
                    <a:pt x="435" y="1605"/>
                    <a:pt x="401" y="1504"/>
                  </a:cubicBezTo>
                  <a:lnTo>
                    <a:pt x="0" y="1956"/>
                  </a:lnTo>
                  <a:cubicBezTo>
                    <a:pt x="50" y="2039"/>
                    <a:pt x="84" y="2123"/>
                    <a:pt x="151" y="2206"/>
                  </a:cubicBezTo>
                  <a:cubicBezTo>
                    <a:pt x="217" y="2290"/>
                    <a:pt x="301" y="2373"/>
                    <a:pt x="385" y="2457"/>
                  </a:cubicBezTo>
                  <a:cubicBezTo>
                    <a:pt x="573" y="2645"/>
                    <a:pt x="779" y="2739"/>
                    <a:pt x="1005" y="2739"/>
                  </a:cubicBezTo>
                  <a:cubicBezTo>
                    <a:pt x="1080" y="2739"/>
                    <a:pt x="1157" y="2728"/>
                    <a:pt x="1237" y="2707"/>
                  </a:cubicBezTo>
                  <a:cubicBezTo>
                    <a:pt x="1554" y="2657"/>
                    <a:pt x="1855" y="2440"/>
                    <a:pt x="2172" y="2089"/>
                  </a:cubicBezTo>
                  <a:cubicBezTo>
                    <a:pt x="2490" y="1755"/>
                    <a:pt x="2640" y="1438"/>
                    <a:pt x="2674" y="1120"/>
                  </a:cubicBezTo>
                  <a:cubicBezTo>
                    <a:pt x="2724" y="836"/>
                    <a:pt x="2590" y="569"/>
                    <a:pt x="2339" y="335"/>
                  </a:cubicBezTo>
                  <a:cubicBezTo>
                    <a:pt x="2223" y="201"/>
                    <a:pt x="2089" y="118"/>
                    <a:pt x="1989" y="51"/>
                  </a:cubicBezTo>
                  <a:cubicBezTo>
                    <a:pt x="1855" y="17"/>
                    <a:pt x="1755" y="1"/>
                    <a:pt x="1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4" name="Google Shape;614;p34"/>
            <p:cNvSpPr/>
            <p:nvPr/>
          </p:nvSpPr>
          <p:spPr>
            <a:xfrm>
              <a:off x="4013000" y="3964500"/>
              <a:ext cx="68100" cy="66100"/>
            </a:xfrm>
            <a:custGeom>
              <a:avLst/>
              <a:gdLst/>
              <a:ahLst/>
              <a:cxnLst/>
              <a:rect l="l" t="t" r="r" b="b"/>
              <a:pathLst>
                <a:path w="2724" h="2644" extrusionOk="0">
                  <a:moveTo>
                    <a:pt x="1737" y="565"/>
                  </a:moveTo>
                  <a:cubicBezTo>
                    <a:pt x="1825" y="565"/>
                    <a:pt x="1911" y="602"/>
                    <a:pt x="1989" y="691"/>
                  </a:cubicBezTo>
                  <a:cubicBezTo>
                    <a:pt x="2122" y="825"/>
                    <a:pt x="2139" y="942"/>
                    <a:pt x="2106" y="1109"/>
                  </a:cubicBezTo>
                  <a:cubicBezTo>
                    <a:pt x="2072" y="1276"/>
                    <a:pt x="1955" y="1443"/>
                    <a:pt x="1738" y="1660"/>
                  </a:cubicBezTo>
                  <a:cubicBezTo>
                    <a:pt x="1538" y="1877"/>
                    <a:pt x="1354" y="2011"/>
                    <a:pt x="1203" y="2044"/>
                  </a:cubicBezTo>
                  <a:cubicBezTo>
                    <a:pt x="1164" y="2057"/>
                    <a:pt x="1127" y="2064"/>
                    <a:pt x="1091" y="2064"/>
                  </a:cubicBezTo>
                  <a:cubicBezTo>
                    <a:pt x="991" y="2064"/>
                    <a:pt x="901" y="2014"/>
                    <a:pt x="802" y="1927"/>
                  </a:cubicBezTo>
                  <a:cubicBezTo>
                    <a:pt x="685" y="1794"/>
                    <a:pt x="635" y="1677"/>
                    <a:pt x="685" y="1526"/>
                  </a:cubicBezTo>
                  <a:cubicBezTo>
                    <a:pt x="719" y="1376"/>
                    <a:pt x="853" y="1192"/>
                    <a:pt x="1070" y="958"/>
                  </a:cubicBezTo>
                  <a:cubicBezTo>
                    <a:pt x="1270" y="758"/>
                    <a:pt x="1454" y="624"/>
                    <a:pt x="1604" y="591"/>
                  </a:cubicBezTo>
                  <a:cubicBezTo>
                    <a:pt x="1649" y="574"/>
                    <a:pt x="1694" y="565"/>
                    <a:pt x="1737" y="565"/>
                  </a:cubicBezTo>
                  <a:close/>
                  <a:moveTo>
                    <a:pt x="1807" y="0"/>
                  </a:moveTo>
                  <a:cubicBezTo>
                    <a:pt x="1739" y="0"/>
                    <a:pt x="1666" y="8"/>
                    <a:pt x="1588" y="23"/>
                  </a:cubicBezTo>
                  <a:cubicBezTo>
                    <a:pt x="1320" y="89"/>
                    <a:pt x="1020" y="273"/>
                    <a:pt x="652" y="624"/>
                  </a:cubicBezTo>
                  <a:cubicBezTo>
                    <a:pt x="301" y="1008"/>
                    <a:pt x="101" y="1343"/>
                    <a:pt x="50" y="1610"/>
                  </a:cubicBezTo>
                  <a:cubicBezTo>
                    <a:pt x="0" y="1877"/>
                    <a:pt x="117" y="2128"/>
                    <a:pt x="335" y="2362"/>
                  </a:cubicBezTo>
                  <a:cubicBezTo>
                    <a:pt x="525" y="2552"/>
                    <a:pt x="749" y="2643"/>
                    <a:pt x="970" y="2643"/>
                  </a:cubicBezTo>
                  <a:cubicBezTo>
                    <a:pt x="1020" y="2643"/>
                    <a:pt x="1070" y="2638"/>
                    <a:pt x="1120" y="2629"/>
                  </a:cubicBezTo>
                  <a:cubicBezTo>
                    <a:pt x="1404" y="2596"/>
                    <a:pt x="1721" y="2379"/>
                    <a:pt x="2106" y="2011"/>
                  </a:cubicBezTo>
                  <a:cubicBezTo>
                    <a:pt x="2457" y="1660"/>
                    <a:pt x="2640" y="1343"/>
                    <a:pt x="2690" y="1042"/>
                  </a:cubicBezTo>
                  <a:cubicBezTo>
                    <a:pt x="2724" y="758"/>
                    <a:pt x="2640" y="507"/>
                    <a:pt x="2406" y="273"/>
                  </a:cubicBezTo>
                  <a:cubicBezTo>
                    <a:pt x="2237" y="91"/>
                    <a:pt x="2048"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5" name="Google Shape;615;p34"/>
            <p:cNvSpPr/>
            <p:nvPr/>
          </p:nvSpPr>
          <p:spPr>
            <a:xfrm>
              <a:off x="4033475" y="3941650"/>
              <a:ext cx="16300" cy="16325"/>
            </a:xfrm>
            <a:custGeom>
              <a:avLst/>
              <a:gdLst/>
              <a:ahLst/>
              <a:cxnLst/>
              <a:rect l="l" t="t" r="r" b="b"/>
              <a:pathLst>
                <a:path w="652" h="653" extrusionOk="0">
                  <a:moveTo>
                    <a:pt x="384" y="1"/>
                  </a:moveTo>
                  <a:lnTo>
                    <a:pt x="0" y="352"/>
                  </a:lnTo>
                  <a:lnTo>
                    <a:pt x="284" y="653"/>
                  </a:lnTo>
                  <a:lnTo>
                    <a:pt x="652" y="285"/>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6" name="Google Shape;616;p34"/>
            <p:cNvSpPr/>
            <p:nvPr/>
          </p:nvSpPr>
          <p:spPr>
            <a:xfrm>
              <a:off x="3909400" y="3848500"/>
              <a:ext cx="87325" cy="84425"/>
            </a:xfrm>
            <a:custGeom>
              <a:avLst/>
              <a:gdLst/>
              <a:ahLst/>
              <a:cxnLst/>
              <a:rect l="l" t="t" r="r" b="b"/>
              <a:pathLst>
                <a:path w="3493" h="3377" extrusionOk="0">
                  <a:moveTo>
                    <a:pt x="2240" y="1"/>
                  </a:moveTo>
                  <a:lnTo>
                    <a:pt x="1" y="1739"/>
                  </a:lnTo>
                  <a:lnTo>
                    <a:pt x="285" y="2123"/>
                  </a:lnTo>
                  <a:lnTo>
                    <a:pt x="1855" y="1572"/>
                  </a:lnTo>
                  <a:lnTo>
                    <a:pt x="1855" y="1572"/>
                  </a:lnTo>
                  <a:lnTo>
                    <a:pt x="953" y="2975"/>
                  </a:lnTo>
                  <a:lnTo>
                    <a:pt x="1254" y="3376"/>
                  </a:lnTo>
                  <a:lnTo>
                    <a:pt x="3493" y="1638"/>
                  </a:lnTo>
                  <a:lnTo>
                    <a:pt x="3209" y="1237"/>
                  </a:lnTo>
                  <a:lnTo>
                    <a:pt x="1939" y="2240"/>
                  </a:lnTo>
                  <a:lnTo>
                    <a:pt x="2590" y="1221"/>
                  </a:lnTo>
                  <a:lnTo>
                    <a:pt x="2423" y="1003"/>
                  </a:lnTo>
                  <a:lnTo>
                    <a:pt x="1270" y="1404"/>
                  </a:lnTo>
                  <a:lnTo>
                    <a:pt x="1270" y="1404"/>
                  </a:lnTo>
                  <a:lnTo>
                    <a:pt x="2540" y="402"/>
                  </a:lnTo>
                  <a:lnTo>
                    <a:pt x="22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7" name="Google Shape;617;p34"/>
            <p:cNvSpPr/>
            <p:nvPr/>
          </p:nvSpPr>
          <p:spPr>
            <a:xfrm>
              <a:off x="3882675" y="3799650"/>
              <a:ext cx="76875" cy="66425"/>
            </a:xfrm>
            <a:custGeom>
              <a:avLst/>
              <a:gdLst/>
              <a:ahLst/>
              <a:cxnLst/>
              <a:rect l="l" t="t" r="r" b="b"/>
              <a:pathLst>
                <a:path w="3075" h="2657" extrusionOk="0">
                  <a:moveTo>
                    <a:pt x="1387" y="1270"/>
                  </a:moveTo>
                  <a:lnTo>
                    <a:pt x="1671" y="1704"/>
                  </a:lnTo>
                  <a:lnTo>
                    <a:pt x="719" y="2039"/>
                  </a:lnTo>
                  <a:lnTo>
                    <a:pt x="1387" y="1270"/>
                  </a:lnTo>
                  <a:close/>
                  <a:moveTo>
                    <a:pt x="1905" y="0"/>
                  </a:moveTo>
                  <a:lnTo>
                    <a:pt x="0" y="2206"/>
                  </a:lnTo>
                  <a:lnTo>
                    <a:pt x="318" y="2657"/>
                  </a:lnTo>
                  <a:lnTo>
                    <a:pt x="3075" y="1688"/>
                  </a:lnTo>
                  <a:lnTo>
                    <a:pt x="2774" y="1253"/>
                  </a:lnTo>
                  <a:lnTo>
                    <a:pt x="2156" y="1454"/>
                  </a:lnTo>
                  <a:lnTo>
                    <a:pt x="1771" y="919"/>
                  </a:lnTo>
                  <a:lnTo>
                    <a:pt x="2189" y="41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8" name="Google Shape;618;p34"/>
            <p:cNvSpPr/>
            <p:nvPr/>
          </p:nvSpPr>
          <p:spPr>
            <a:xfrm>
              <a:off x="3842975" y="3753275"/>
              <a:ext cx="82750" cy="74375"/>
            </a:xfrm>
            <a:custGeom>
              <a:avLst/>
              <a:gdLst/>
              <a:ahLst/>
              <a:cxnLst/>
              <a:rect l="l" t="t" r="r" b="b"/>
              <a:pathLst>
                <a:path w="3310" h="2975" extrusionOk="0">
                  <a:moveTo>
                    <a:pt x="2424" y="0"/>
                  </a:moveTo>
                  <a:lnTo>
                    <a:pt x="1" y="1437"/>
                  </a:lnTo>
                  <a:lnTo>
                    <a:pt x="252" y="1872"/>
                  </a:lnTo>
                  <a:lnTo>
                    <a:pt x="1689" y="1020"/>
                  </a:lnTo>
                  <a:lnTo>
                    <a:pt x="669" y="2607"/>
                  </a:lnTo>
                  <a:lnTo>
                    <a:pt x="887" y="2975"/>
                  </a:lnTo>
                  <a:lnTo>
                    <a:pt x="3309" y="1538"/>
                  </a:lnTo>
                  <a:lnTo>
                    <a:pt x="3092" y="1103"/>
                  </a:lnTo>
                  <a:lnTo>
                    <a:pt x="1655" y="1955"/>
                  </a:lnTo>
                  <a:lnTo>
                    <a:pt x="2658" y="368"/>
                  </a:lnTo>
                  <a:lnTo>
                    <a:pt x="24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19" name="Google Shape;619;p34"/>
            <p:cNvSpPr/>
            <p:nvPr/>
          </p:nvSpPr>
          <p:spPr>
            <a:xfrm>
              <a:off x="3820425" y="3699800"/>
              <a:ext cx="78150" cy="61025"/>
            </a:xfrm>
            <a:custGeom>
              <a:avLst/>
              <a:gdLst/>
              <a:ahLst/>
              <a:cxnLst/>
              <a:rect l="l" t="t" r="r" b="b"/>
              <a:pathLst>
                <a:path w="3126" h="2441" extrusionOk="0">
                  <a:moveTo>
                    <a:pt x="1504" y="1220"/>
                  </a:moveTo>
                  <a:lnTo>
                    <a:pt x="1738" y="1688"/>
                  </a:lnTo>
                  <a:lnTo>
                    <a:pt x="753" y="1906"/>
                  </a:lnTo>
                  <a:lnTo>
                    <a:pt x="1504" y="1220"/>
                  </a:lnTo>
                  <a:close/>
                  <a:moveTo>
                    <a:pt x="2173" y="1"/>
                  </a:moveTo>
                  <a:lnTo>
                    <a:pt x="1" y="1972"/>
                  </a:lnTo>
                  <a:lnTo>
                    <a:pt x="251" y="2440"/>
                  </a:lnTo>
                  <a:lnTo>
                    <a:pt x="3125" y="1839"/>
                  </a:lnTo>
                  <a:lnTo>
                    <a:pt x="2875" y="1388"/>
                  </a:lnTo>
                  <a:lnTo>
                    <a:pt x="2223" y="1505"/>
                  </a:lnTo>
                  <a:lnTo>
                    <a:pt x="1922" y="920"/>
                  </a:lnTo>
                  <a:lnTo>
                    <a:pt x="2407" y="469"/>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0" name="Google Shape;620;p34"/>
            <p:cNvSpPr/>
            <p:nvPr/>
          </p:nvSpPr>
          <p:spPr>
            <a:xfrm>
              <a:off x="3794125" y="3658025"/>
              <a:ext cx="73950" cy="58725"/>
            </a:xfrm>
            <a:custGeom>
              <a:avLst/>
              <a:gdLst/>
              <a:ahLst/>
              <a:cxnLst/>
              <a:rect l="l" t="t" r="r" b="b"/>
              <a:pathLst>
                <a:path w="2958" h="2349" extrusionOk="0">
                  <a:moveTo>
                    <a:pt x="2272" y="1"/>
                  </a:moveTo>
                  <a:lnTo>
                    <a:pt x="969" y="569"/>
                  </a:lnTo>
                  <a:lnTo>
                    <a:pt x="1303" y="1338"/>
                  </a:lnTo>
                  <a:lnTo>
                    <a:pt x="1704" y="1170"/>
                  </a:lnTo>
                  <a:lnTo>
                    <a:pt x="1537" y="769"/>
                  </a:lnTo>
                  <a:lnTo>
                    <a:pt x="2039" y="569"/>
                  </a:lnTo>
                  <a:cubicBezTo>
                    <a:pt x="2122" y="636"/>
                    <a:pt x="2189" y="736"/>
                    <a:pt x="2222" y="836"/>
                  </a:cubicBezTo>
                  <a:cubicBezTo>
                    <a:pt x="2289" y="1003"/>
                    <a:pt x="2289" y="1154"/>
                    <a:pt x="2206" y="1304"/>
                  </a:cubicBezTo>
                  <a:cubicBezTo>
                    <a:pt x="2122" y="1438"/>
                    <a:pt x="1955" y="1571"/>
                    <a:pt x="1704" y="1672"/>
                  </a:cubicBezTo>
                  <a:cubicBezTo>
                    <a:pt x="1484" y="1754"/>
                    <a:pt x="1287" y="1814"/>
                    <a:pt x="1131" y="1814"/>
                  </a:cubicBezTo>
                  <a:cubicBezTo>
                    <a:pt x="1097" y="1814"/>
                    <a:pt x="1066" y="1811"/>
                    <a:pt x="1036" y="1805"/>
                  </a:cubicBezTo>
                  <a:cubicBezTo>
                    <a:pt x="869" y="1772"/>
                    <a:pt x="752" y="1655"/>
                    <a:pt x="668" y="1471"/>
                  </a:cubicBezTo>
                  <a:cubicBezTo>
                    <a:pt x="635" y="1388"/>
                    <a:pt x="602" y="1304"/>
                    <a:pt x="585" y="1187"/>
                  </a:cubicBezTo>
                  <a:cubicBezTo>
                    <a:pt x="551" y="1087"/>
                    <a:pt x="551" y="1003"/>
                    <a:pt x="551" y="903"/>
                  </a:cubicBezTo>
                  <a:lnTo>
                    <a:pt x="0" y="1137"/>
                  </a:lnTo>
                  <a:cubicBezTo>
                    <a:pt x="0" y="1237"/>
                    <a:pt x="0" y="1321"/>
                    <a:pt x="17" y="1421"/>
                  </a:cubicBezTo>
                  <a:cubicBezTo>
                    <a:pt x="33" y="1521"/>
                    <a:pt x="84" y="1638"/>
                    <a:pt x="117" y="1739"/>
                  </a:cubicBezTo>
                  <a:cubicBezTo>
                    <a:pt x="267" y="2073"/>
                    <a:pt x="501" y="2257"/>
                    <a:pt x="802" y="2323"/>
                  </a:cubicBezTo>
                  <a:cubicBezTo>
                    <a:pt x="883" y="2340"/>
                    <a:pt x="968" y="2349"/>
                    <a:pt x="1057" y="2349"/>
                  </a:cubicBezTo>
                  <a:cubicBezTo>
                    <a:pt x="1318" y="2349"/>
                    <a:pt x="1614" y="2277"/>
                    <a:pt x="1938" y="2140"/>
                  </a:cubicBezTo>
                  <a:cubicBezTo>
                    <a:pt x="2356" y="1939"/>
                    <a:pt x="2640" y="1739"/>
                    <a:pt x="2790" y="1471"/>
                  </a:cubicBezTo>
                  <a:cubicBezTo>
                    <a:pt x="2941" y="1187"/>
                    <a:pt x="2957" y="903"/>
                    <a:pt x="2807" y="586"/>
                  </a:cubicBezTo>
                  <a:cubicBezTo>
                    <a:pt x="2724" y="419"/>
                    <a:pt x="2640" y="268"/>
                    <a:pt x="2540" y="201"/>
                  </a:cubicBezTo>
                  <a:cubicBezTo>
                    <a:pt x="2456" y="101"/>
                    <a:pt x="2356" y="51"/>
                    <a:pt x="2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1" name="Google Shape;621;p34"/>
            <p:cNvSpPr/>
            <p:nvPr/>
          </p:nvSpPr>
          <p:spPr>
            <a:xfrm>
              <a:off x="3773650" y="3612075"/>
              <a:ext cx="78975" cy="58925"/>
            </a:xfrm>
            <a:custGeom>
              <a:avLst/>
              <a:gdLst/>
              <a:ahLst/>
              <a:cxnLst/>
              <a:rect l="l" t="t" r="r" b="b"/>
              <a:pathLst>
                <a:path w="3159" h="2357" extrusionOk="0">
                  <a:moveTo>
                    <a:pt x="2690" y="1"/>
                  </a:moveTo>
                  <a:lnTo>
                    <a:pt x="2172" y="185"/>
                  </a:lnTo>
                  <a:lnTo>
                    <a:pt x="2507" y="1104"/>
                  </a:lnTo>
                  <a:lnTo>
                    <a:pt x="1939" y="1321"/>
                  </a:lnTo>
                  <a:lnTo>
                    <a:pt x="1655" y="502"/>
                  </a:lnTo>
                  <a:lnTo>
                    <a:pt x="1120" y="686"/>
                  </a:lnTo>
                  <a:lnTo>
                    <a:pt x="1421" y="1505"/>
                  </a:lnTo>
                  <a:lnTo>
                    <a:pt x="852" y="1722"/>
                  </a:lnTo>
                  <a:lnTo>
                    <a:pt x="518" y="803"/>
                  </a:lnTo>
                  <a:lnTo>
                    <a:pt x="0" y="987"/>
                  </a:lnTo>
                  <a:lnTo>
                    <a:pt x="502" y="2357"/>
                  </a:lnTo>
                  <a:lnTo>
                    <a:pt x="3158" y="1404"/>
                  </a:lnTo>
                  <a:lnTo>
                    <a:pt x="2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2" name="Google Shape;622;p34"/>
            <p:cNvSpPr/>
            <p:nvPr/>
          </p:nvSpPr>
          <p:spPr>
            <a:xfrm>
              <a:off x="3755675" y="3554850"/>
              <a:ext cx="81500" cy="68950"/>
            </a:xfrm>
            <a:custGeom>
              <a:avLst/>
              <a:gdLst/>
              <a:ahLst/>
              <a:cxnLst/>
              <a:rect l="l" t="t" r="r" b="b"/>
              <a:pathLst>
                <a:path w="3260" h="2758" extrusionOk="0">
                  <a:moveTo>
                    <a:pt x="2724" y="1"/>
                  </a:moveTo>
                  <a:lnTo>
                    <a:pt x="1" y="753"/>
                  </a:lnTo>
                  <a:lnTo>
                    <a:pt x="135" y="1221"/>
                  </a:lnTo>
                  <a:lnTo>
                    <a:pt x="1789" y="1338"/>
                  </a:lnTo>
                  <a:lnTo>
                    <a:pt x="419" y="2273"/>
                  </a:lnTo>
                  <a:lnTo>
                    <a:pt x="552" y="2758"/>
                  </a:lnTo>
                  <a:lnTo>
                    <a:pt x="3259" y="2006"/>
                  </a:lnTo>
                  <a:lnTo>
                    <a:pt x="3142" y="1488"/>
                  </a:lnTo>
                  <a:lnTo>
                    <a:pt x="1571" y="1939"/>
                  </a:lnTo>
                  <a:lnTo>
                    <a:pt x="1571" y="1939"/>
                  </a:lnTo>
                  <a:lnTo>
                    <a:pt x="2574" y="1254"/>
                  </a:lnTo>
                  <a:lnTo>
                    <a:pt x="2490" y="970"/>
                  </a:lnTo>
                  <a:lnTo>
                    <a:pt x="1287" y="920"/>
                  </a:lnTo>
                  <a:lnTo>
                    <a:pt x="2841" y="469"/>
                  </a:lnTo>
                  <a:lnTo>
                    <a:pt x="2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3" name="Google Shape;623;p34"/>
            <p:cNvSpPr/>
            <p:nvPr/>
          </p:nvSpPr>
          <p:spPr>
            <a:xfrm>
              <a:off x="3744825" y="3508900"/>
              <a:ext cx="76875" cy="50150"/>
            </a:xfrm>
            <a:custGeom>
              <a:avLst/>
              <a:gdLst/>
              <a:ahLst/>
              <a:cxnLst/>
              <a:rect l="l" t="t" r="r" b="b"/>
              <a:pathLst>
                <a:path w="3075" h="2006" extrusionOk="0">
                  <a:moveTo>
                    <a:pt x="2808" y="1"/>
                  </a:moveTo>
                  <a:lnTo>
                    <a:pt x="2256" y="101"/>
                  </a:lnTo>
                  <a:lnTo>
                    <a:pt x="2440" y="1054"/>
                  </a:lnTo>
                  <a:lnTo>
                    <a:pt x="1855" y="1187"/>
                  </a:lnTo>
                  <a:lnTo>
                    <a:pt x="1688" y="352"/>
                  </a:lnTo>
                  <a:lnTo>
                    <a:pt x="1153" y="452"/>
                  </a:lnTo>
                  <a:lnTo>
                    <a:pt x="1320" y="1287"/>
                  </a:lnTo>
                  <a:lnTo>
                    <a:pt x="736" y="1421"/>
                  </a:lnTo>
                  <a:lnTo>
                    <a:pt x="552" y="452"/>
                  </a:lnTo>
                  <a:lnTo>
                    <a:pt x="0" y="552"/>
                  </a:lnTo>
                  <a:lnTo>
                    <a:pt x="301" y="2006"/>
                  </a:lnTo>
                  <a:lnTo>
                    <a:pt x="3075" y="1438"/>
                  </a:lnTo>
                  <a:lnTo>
                    <a:pt x="2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4" name="Google Shape;624;p34"/>
            <p:cNvSpPr/>
            <p:nvPr/>
          </p:nvSpPr>
          <p:spPr>
            <a:xfrm>
              <a:off x="3736900" y="3456700"/>
              <a:ext cx="76025" cy="52650"/>
            </a:xfrm>
            <a:custGeom>
              <a:avLst/>
              <a:gdLst/>
              <a:ahLst/>
              <a:cxnLst/>
              <a:rect l="l" t="t" r="r" b="b"/>
              <a:pathLst>
                <a:path w="3041" h="2106" extrusionOk="0">
                  <a:moveTo>
                    <a:pt x="2807" y="0"/>
                  </a:moveTo>
                  <a:lnTo>
                    <a:pt x="0" y="351"/>
                  </a:lnTo>
                  <a:lnTo>
                    <a:pt x="67" y="853"/>
                  </a:lnTo>
                  <a:lnTo>
                    <a:pt x="1738" y="635"/>
                  </a:lnTo>
                  <a:lnTo>
                    <a:pt x="1738" y="635"/>
                  </a:lnTo>
                  <a:lnTo>
                    <a:pt x="167" y="1688"/>
                  </a:lnTo>
                  <a:lnTo>
                    <a:pt x="234" y="2106"/>
                  </a:lnTo>
                  <a:lnTo>
                    <a:pt x="3041" y="1755"/>
                  </a:lnTo>
                  <a:lnTo>
                    <a:pt x="2974" y="1254"/>
                  </a:lnTo>
                  <a:lnTo>
                    <a:pt x="1303" y="1454"/>
                  </a:lnTo>
                  <a:lnTo>
                    <a:pt x="2874" y="418"/>
                  </a:lnTo>
                  <a:lnTo>
                    <a:pt x="28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5" name="Google Shape;625;p34"/>
            <p:cNvSpPr/>
            <p:nvPr/>
          </p:nvSpPr>
          <p:spPr>
            <a:xfrm>
              <a:off x="3734375" y="3410750"/>
              <a:ext cx="71450" cy="42200"/>
            </a:xfrm>
            <a:custGeom>
              <a:avLst/>
              <a:gdLst/>
              <a:ahLst/>
              <a:cxnLst/>
              <a:rect l="l" t="t" r="r" b="b"/>
              <a:pathLst>
                <a:path w="2858" h="1688" extrusionOk="0">
                  <a:moveTo>
                    <a:pt x="552" y="0"/>
                  </a:moveTo>
                  <a:lnTo>
                    <a:pt x="1" y="17"/>
                  </a:lnTo>
                  <a:lnTo>
                    <a:pt x="84" y="1688"/>
                  </a:lnTo>
                  <a:lnTo>
                    <a:pt x="636" y="1671"/>
                  </a:lnTo>
                  <a:lnTo>
                    <a:pt x="586" y="1086"/>
                  </a:lnTo>
                  <a:lnTo>
                    <a:pt x="2858" y="953"/>
                  </a:lnTo>
                  <a:lnTo>
                    <a:pt x="2858" y="452"/>
                  </a:lnTo>
                  <a:lnTo>
                    <a:pt x="586" y="585"/>
                  </a:lnTo>
                  <a:lnTo>
                    <a:pt x="5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6" name="Google Shape;626;p34"/>
            <p:cNvSpPr/>
            <p:nvPr/>
          </p:nvSpPr>
          <p:spPr>
            <a:xfrm>
              <a:off x="3733550" y="3325525"/>
              <a:ext cx="72275" cy="54325"/>
            </a:xfrm>
            <a:custGeom>
              <a:avLst/>
              <a:gdLst/>
              <a:ahLst/>
              <a:cxnLst/>
              <a:rect l="l" t="t" r="r" b="b"/>
              <a:pathLst>
                <a:path w="2891" h="2173" extrusionOk="0">
                  <a:moveTo>
                    <a:pt x="84" y="1"/>
                  </a:moveTo>
                  <a:lnTo>
                    <a:pt x="50" y="485"/>
                  </a:lnTo>
                  <a:lnTo>
                    <a:pt x="1604" y="1087"/>
                  </a:lnTo>
                  <a:lnTo>
                    <a:pt x="17" y="1538"/>
                  </a:lnTo>
                  <a:lnTo>
                    <a:pt x="0" y="2023"/>
                  </a:lnTo>
                  <a:lnTo>
                    <a:pt x="2807" y="2173"/>
                  </a:lnTo>
                  <a:lnTo>
                    <a:pt x="2841" y="1688"/>
                  </a:lnTo>
                  <a:lnTo>
                    <a:pt x="1203" y="1605"/>
                  </a:lnTo>
                  <a:lnTo>
                    <a:pt x="2356" y="1271"/>
                  </a:lnTo>
                  <a:lnTo>
                    <a:pt x="2373" y="1003"/>
                  </a:lnTo>
                  <a:lnTo>
                    <a:pt x="1253" y="569"/>
                  </a:lnTo>
                  <a:lnTo>
                    <a:pt x="2874" y="653"/>
                  </a:lnTo>
                  <a:lnTo>
                    <a:pt x="2891" y="151"/>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7" name="Google Shape;627;p34"/>
            <p:cNvSpPr/>
            <p:nvPr/>
          </p:nvSpPr>
          <p:spPr>
            <a:xfrm>
              <a:off x="3737725" y="3272900"/>
              <a:ext cx="74375" cy="45150"/>
            </a:xfrm>
            <a:custGeom>
              <a:avLst/>
              <a:gdLst/>
              <a:ahLst/>
              <a:cxnLst/>
              <a:rect l="l" t="t" r="r" b="b"/>
              <a:pathLst>
                <a:path w="2975" h="1806" extrusionOk="0">
                  <a:moveTo>
                    <a:pt x="184" y="1"/>
                  </a:moveTo>
                  <a:lnTo>
                    <a:pt x="0" y="1454"/>
                  </a:lnTo>
                  <a:lnTo>
                    <a:pt x="2791" y="1805"/>
                  </a:lnTo>
                  <a:lnTo>
                    <a:pt x="2975" y="352"/>
                  </a:lnTo>
                  <a:lnTo>
                    <a:pt x="2440" y="285"/>
                  </a:lnTo>
                  <a:lnTo>
                    <a:pt x="2306" y="1254"/>
                  </a:lnTo>
                  <a:lnTo>
                    <a:pt x="1721" y="1170"/>
                  </a:lnTo>
                  <a:lnTo>
                    <a:pt x="1838" y="301"/>
                  </a:lnTo>
                  <a:lnTo>
                    <a:pt x="1287" y="251"/>
                  </a:lnTo>
                  <a:lnTo>
                    <a:pt x="1187" y="1103"/>
                  </a:lnTo>
                  <a:lnTo>
                    <a:pt x="602" y="1020"/>
                  </a:lnTo>
                  <a:lnTo>
                    <a:pt x="719" y="51"/>
                  </a:lnTo>
                  <a:lnTo>
                    <a:pt x="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8" name="Google Shape;628;p34"/>
            <p:cNvSpPr/>
            <p:nvPr/>
          </p:nvSpPr>
          <p:spPr>
            <a:xfrm>
              <a:off x="3744400" y="3223625"/>
              <a:ext cx="76900" cy="49725"/>
            </a:xfrm>
            <a:custGeom>
              <a:avLst/>
              <a:gdLst/>
              <a:ahLst/>
              <a:cxnLst/>
              <a:rect l="l" t="t" r="r" b="b"/>
              <a:pathLst>
                <a:path w="3076" h="1989" extrusionOk="0">
                  <a:moveTo>
                    <a:pt x="268" y="0"/>
                  </a:moveTo>
                  <a:lnTo>
                    <a:pt x="1" y="1437"/>
                  </a:lnTo>
                  <a:lnTo>
                    <a:pt x="2774" y="1988"/>
                  </a:lnTo>
                  <a:lnTo>
                    <a:pt x="3075" y="518"/>
                  </a:lnTo>
                  <a:lnTo>
                    <a:pt x="2524" y="418"/>
                  </a:lnTo>
                  <a:lnTo>
                    <a:pt x="2340" y="1387"/>
                  </a:lnTo>
                  <a:lnTo>
                    <a:pt x="1755" y="1270"/>
                  </a:lnTo>
                  <a:lnTo>
                    <a:pt x="1922" y="434"/>
                  </a:lnTo>
                  <a:lnTo>
                    <a:pt x="1371" y="334"/>
                  </a:lnTo>
                  <a:lnTo>
                    <a:pt x="1204" y="1170"/>
                  </a:lnTo>
                  <a:lnTo>
                    <a:pt x="619" y="1069"/>
                  </a:lnTo>
                  <a:lnTo>
                    <a:pt x="819" y="10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29" name="Google Shape;629;p34"/>
            <p:cNvSpPr/>
            <p:nvPr/>
          </p:nvSpPr>
          <p:spPr>
            <a:xfrm>
              <a:off x="3753600" y="3173900"/>
              <a:ext cx="75200" cy="43900"/>
            </a:xfrm>
            <a:custGeom>
              <a:avLst/>
              <a:gdLst/>
              <a:ahLst/>
              <a:cxnLst/>
              <a:rect l="l" t="t" r="r" b="b"/>
              <a:pathLst>
                <a:path w="3008" h="1756" extrusionOk="0">
                  <a:moveTo>
                    <a:pt x="418" y="1"/>
                  </a:moveTo>
                  <a:lnTo>
                    <a:pt x="0" y="1621"/>
                  </a:lnTo>
                  <a:lnTo>
                    <a:pt x="535" y="1755"/>
                  </a:lnTo>
                  <a:lnTo>
                    <a:pt x="669" y="1204"/>
                  </a:lnTo>
                  <a:lnTo>
                    <a:pt x="2891" y="1755"/>
                  </a:lnTo>
                  <a:lnTo>
                    <a:pt x="3008" y="1287"/>
                  </a:lnTo>
                  <a:lnTo>
                    <a:pt x="802" y="719"/>
                  </a:lnTo>
                  <a:lnTo>
                    <a:pt x="953" y="151"/>
                  </a:lnTo>
                  <a:lnTo>
                    <a:pt x="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0" name="Google Shape;630;p34"/>
            <p:cNvSpPr/>
            <p:nvPr/>
          </p:nvSpPr>
          <p:spPr>
            <a:xfrm>
              <a:off x="3767800" y="3150525"/>
              <a:ext cx="71025" cy="33000"/>
            </a:xfrm>
            <a:custGeom>
              <a:avLst/>
              <a:gdLst/>
              <a:ahLst/>
              <a:cxnLst/>
              <a:rect l="l" t="t" r="r" b="b"/>
              <a:pathLst>
                <a:path w="2841" h="1320" extrusionOk="0">
                  <a:moveTo>
                    <a:pt x="151" y="0"/>
                  </a:moveTo>
                  <a:lnTo>
                    <a:pt x="0" y="485"/>
                  </a:lnTo>
                  <a:lnTo>
                    <a:pt x="2691" y="1320"/>
                  </a:lnTo>
                  <a:lnTo>
                    <a:pt x="2841" y="835"/>
                  </a:lnTo>
                  <a:lnTo>
                    <a:pt x="1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1" name="Google Shape;631;p34"/>
            <p:cNvSpPr/>
            <p:nvPr/>
          </p:nvSpPr>
          <p:spPr>
            <a:xfrm>
              <a:off x="3775725" y="3095800"/>
              <a:ext cx="81500" cy="65600"/>
            </a:xfrm>
            <a:custGeom>
              <a:avLst/>
              <a:gdLst/>
              <a:ahLst/>
              <a:cxnLst/>
              <a:rect l="l" t="t" r="r" b="b"/>
              <a:pathLst>
                <a:path w="3260" h="2624" extrusionOk="0">
                  <a:moveTo>
                    <a:pt x="602" y="0"/>
                  </a:moveTo>
                  <a:lnTo>
                    <a:pt x="435" y="451"/>
                  </a:lnTo>
                  <a:lnTo>
                    <a:pt x="2023" y="1036"/>
                  </a:lnTo>
                  <a:lnTo>
                    <a:pt x="151" y="1253"/>
                  </a:lnTo>
                  <a:lnTo>
                    <a:pt x="1" y="1654"/>
                  </a:lnTo>
                  <a:lnTo>
                    <a:pt x="2658" y="2623"/>
                  </a:lnTo>
                  <a:lnTo>
                    <a:pt x="2825" y="2172"/>
                  </a:lnTo>
                  <a:lnTo>
                    <a:pt x="1237" y="1588"/>
                  </a:lnTo>
                  <a:lnTo>
                    <a:pt x="3109" y="1370"/>
                  </a:lnTo>
                  <a:lnTo>
                    <a:pt x="3259" y="986"/>
                  </a:lnTo>
                  <a:lnTo>
                    <a:pt x="6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2" name="Google Shape;632;p34"/>
            <p:cNvSpPr/>
            <p:nvPr/>
          </p:nvSpPr>
          <p:spPr>
            <a:xfrm>
              <a:off x="3802475" y="3044425"/>
              <a:ext cx="73525" cy="58300"/>
            </a:xfrm>
            <a:custGeom>
              <a:avLst/>
              <a:gdLst/>
              <a:ahLst/>
              <a:cxnLst/>
              <a:rect l="l" t="t" r="r" b="b"/>
              <a:pathLst>
                <a:path w="2941" h="2332" extrusionOk="0">
                  <a:moveTo>
                    <a:pt x="518" y="0"/>
                  </a:moveTo>
                  <a:cubicBezTo>
                    <a:pt x="435" y="67"/>
                    <a:pt x="368" y="134"/>
                    <a:pt x="301" y="217"/>
                  </a:cubicBezTo>
                  <a:cubicBezTo>
                    <a:pt x="251" y="301"/>
                    <a:pt x="184" y="401"/>
                    <a:pt x="134" y="501"/>
                  </a:cubicBezTo>
                  <a:cubicBezTo>
                    <a:pt x="0" y="819"/>
                    <a:pt x="0" y="1120"/>
                    <a:pt x="167" y="1404"/>
                  </a:cubicBezTo>
                  <a:cubicBezTo>
                    <a:pt x="334" y="1704"/>
                    <a:pt x="618" y="1922"/>
                    <a:pt x="1053" y="2122"/>
                  </a:cubicBezTo>
                  <a:cubicBezTo>
                    <a:pt x="1364" y="2259"/>
                    <a:pt x="1630" y="2331"/>
                    <a:pt x="1876" y="2331"/>
                  </a:cubicBezTo>
                  <a:cubicBezTo>
                    <a:pt x="1960" y="2331"/>
                    <a:pt x="2042" y="2323"/>
                    <a:pt x="2122" y="2306"/>
                  </a:cubicBezTo>
                  <a:cubicBezTo>
                    <a:pt x="2440" y="2239"/>
                    <a:pt x="2640" y="2055"/>
                    <a:pt x="2791" y="1738"/>
                  </a:cubicBezTo>
                  <a:cubicBezTo>
                    <a:pt x="2874" y="1571"/>
                    <a:pt x="2924" y="1420"/>
                    <a:pt x="2941" y="1253"/>
                  </a:cubicBezTo>
                  <a:cubicBezTo>
                    <a:pt x="2941" y="1136"/>
                    <a:pt x="2924" y="1003"/>
                    <a:pt x="2891" y="919"/>
                  </a:cubicBezTo>
                  <a:lnTo>
                    <a:pt x="1621" y="368"/>
                  </a:lnTo>
                  <a:lnTo>
                    <a:pt x="1270" y="1136"/>
                  </a:lnTo>
                  <a:lnTo>
                    <a:pt x="1671" y="1320"/>
                  </a:lnTo>
                  <a:lnTo>
                    <a:pt x="1838" y="919"/>
                  </a:lnTo>
                  <a:lnTo>
                    <a:pt x="2306" y="1153"/>
                  </a:lnTo>
                  <a:cubicBezTo>
                    <a:pt x="2339" y="1253"/>
                    <a:pt x="2289" y="1387"/>
                    <a:pt x="2256" y="1487"/>
                  </a:cubicBezTo>
                  <a:cubicBezTo>
                    <a:pt x="2156" y="1654"/>
                    <a:pt x="2055" y="1754"/>
                    <a:pt x="1888" y="1788"/>
                  </a:cubicBezTo>
                  <a:cubicBezTo>
                    <a:pt x="1867" y="1790"/>
                    <a:pt x="1845" y="1791"/>
                    <a:pt x="1823" y="1791"/>
                  </a:cubicBezTo>
                  <a:cubicBezTo>
                    <a:pt x="1669" y="1791"/>
                    <a:pt x="1489" y="1742"/>
                    <a:pt x="1270" y="1654"/>
                  </a:cubicBezTo>
                  <a:cubicBezTo>
                    <a:pt x="969" y="1537"/>
                    <a:pt x="786" y="1387"/>
                    <a:pt x="702" y="1236"/>
                  </a:cubicBezTo>
                  <a:cubicBezTo>
                    <a:pt x="618" y="1086"/>
                    <a:pt x="618" y="902"/>
                    <a:pt x="702" y="719"/>
                  </a:cubicBezTo>
                  <a:cubicBezTo>
                    <a:pt x="752" y="635"/>
                    <a:pt x="786" y="551"/>
                    <a:pt x="852" y="468"/>
                  </a:cubicBezTo>
                  <a:cubicBezTo>
                    <a:pt x="903" y="384"/>
                    <a:pt x="969" y="318"/>
                    <a:pt x="1053" y="251"/>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3" name="Google Shape;633;p34"/>
            <p:cNvSpPr/>
            <p:nvPr/>
          </p:nvSpPr>
          <p:spPr>
            <a:xfrm>
              <a:off x="3830450" y="2980700"/>
              <a:ext cx="67275" cy="63750"/>
            </a:xfrm>
            <a:custGeom>
              <a:avLst/>
              <a:gdLst/>
              <a:ahLst/>
              <a:cxnLst/>
              <a:rect l="l" t="t" r="r" b="b"/>
              <a:pathLst>
                <a:path w="2691" h="2550" extrusionOk="0">
                  <a:moveTo>
                    <a:pt x="1087" y="527"/>
                  </a:moveTo>
                  <a:cubicBezTo>
                    <a:pt x="1187" y="527"/>
                    <a:pt x="1304" y="561"/>
                    <a:pt x="1421" y="628"/>
                  </a:cubicBezTo>
                  <a:cubicBezTo>
                    <a:pt x="1555" y="694"/>
                    <a:pt x="1638" y="778"/>
                    <a:pt x="1672" y="862"/>
                  </a:cubicBezTo>
                  <a:cubicBezTo>
                    <a:pt x="1738" y="945"/>
                    <a:pt x="1722" y="1045"/>
                    <a:pt x="1672" y="1129"/>
                  </a:cubicBezTo>
                  <a:lnTo>
                    <a:pt x="1504" y="1446"/>
                  </a:lnTo>
                  <a:lnTo>
                    <a:pt x="686" y="1012"/>
                  </a:lnTo>
                  <a:lnTo>
                    <a:pt x="886" y="678"/>
                  </a:lnTo>
                  <a:cubicBezTo>
                    <a:pt x="920" y="561"/>
                    <a:pt x="987" y="527"/>
                    <a:pt x="1087" y="527"/>
                  </a:cubicBezTo>
                  <a:close/>
                  <a:moveTo>
                    <a:pt x="1056" y="1"/>
                  </a:moveTo>
                  <a:cubicBezTo>
                    <a:pt x="964" y="1"/>
                    <a:pt x="877" y="22"/>
                    <a:pt x="803" y="43"/>
                  </a:cubicBezTo>
                  <a:cubicBezTo>
                    <a:pt x="669" y="93"/>
                    <a:pt x="569" y="176"/>
                    <a:pt x="485" y="327"/>
                  </a:cubicBezTo>
                  <a:lnTo>
                    <a:pt x="1" y="1179"/>
                  </a:lnTo>
                  <a:lnTo>
                    <a:pt x="2474" y="2549"/>
                  </a:lnTo>
                  <a:lnTo>
                    <a:pt x="2691" y="2131"/>
                  </a:lnTo>
                  <a:lnTo>
                    <a:pt x="1956" y="1730"/>
                  </a:lnTo>
                  <a:lnTo>
                    <a:pt x="2190" y="1313"/>
                  </a:lnTo>
                  <a:cubicBezTo>
                    <a:pt x="2273" y="1196"/>
                    <a:pt x="2290" y="1045"/>
                    <a:pt x="2273" y="928"/>
                  </a:cubicBezTo>
                  <a:cubicBezTo>
                    <a:pt x="2256" y="795"/>
                    <a:pt x="2190" y="678"/>
                    <a:pt x="2089" y="544"/>
                  </a:cubicBezTo>
                  <a:cubicBezTo>
                    <a:pt x="2006" y="427"/>
                    <a:pt x="1855" y="310"/>
                    <a:pt x="1688" y="210"/>
                  </a:cubicBezTo>
                  <a:cubicBezTo>
                    <a:pt x="1521" y="110"/>
                    <a:pt x="1371" y="43"/>
                    <a:pt x="1220" y="26"/>
                  </a:cubicBezTo>
                  <a:cubicBezTo>
                    <a:pt x="1165" y="8"/>
                    <a:pt x="111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4" name="Google Shape;634;p34"/>
            <p:cNvSpPr/>
            <p:nvPr/>
          </p:nvSpPr>
          <p:spPr>
            <a:xfrm>
              <a:off x="3857200" y="2935400"/>
              <a:ext cx="82300" cy="66425"/>
            </a:xfrm>
            <a:custGeom>
              <a:avLst/>
              <a:gdLst/>
              <a:ahLst/>
              <a:cxnLst/>
              <a:rect l="l" t="t" r="r" b="b"/>
              <a:pathLst>
                <a:path w="3292" h="2657" extrusionOk="0">
                  <a:moveTo>
                    <a:pt x="1135" y="558"/>
                  </a:moveTo>
                  <a:cubicBezTo>
                    <a:pt x="1221" y="558"/>
                    <a:pt x="1323" y="595"/>
                    <a:pt x="1437" y="668"/>
                  </a:cubicBezTo>
                  <a:cubicBezTo>
                    <a:pt x="1571" y="735"/>
                    <a:pt x="1654" y="819"/>
                    <a:pt x="1671" y="902"/>
                  </a:cubicBezTo>
                  <a:cubicBezTo>
                    <a:pt x="1688" y="986"/>
                    <a:pt x="1671" y="1069"/>
                    <a:pt x="1621" y="1153"/>
                  </a:cubicBezTo>
                  <a:lnTo>
                    <a:pt x="1437" y="1470"/>
                  </a:lnTo>
                  <a:lnTo>
                    <a:pt x="702" y="1019"/>
                  </a:lnTo>
                  <a:lnTo>
                    <a:pt x="919" y="685"/>
                  </a:lnTo>
                  <a:cubicBezTo>
                    <a:pt x="970" y="599"/>
                    <a:pt x="1044" y="558"/>
                    <a:pt x="1135" y="558"/>
                  </a:cubicBezTo>
                  <a:close/>
                  <a:moveTo>
                    <a:pt x="1036" y="0"/>
                  </a:moveTo>
                  <a:cubicBezTo>
                    <a:pt x="836" y="0"/>
                    <a:pt x="668" y="100"/>
                    <a:pt x="535" y="301"/>
                  </a:cubicBezTo>
                  <a:lnTo>
                    <a:pt x="0" y="1136"/>
                  </a:lnTo>
                  <a:lnTo>
                    <a:pt x="2373" y="2657"/>
                  </a:lnTo>
                  <a:lnTo>
                    <a:pt x="2673" y="2189"/>
                  </a:lnTo>
                  <a:lnTo>
                    <a:pt x="1922" y="1721"/>
                  </a:lnTo>
                  <a:lnTo>
                    <a:pt x="2039" y="1521"/>
                  </a:lnTo>
                  <a:cubicBezTo>
                    <a:pt x="2089" y="1487"/>
                    <a:pt x="2105" y="1437"/>
                    <a:pt x="2155" y="1437"/>
                  </a:cubicBezTo>
                  <a:cubicBezTo>
                    <a:pt x="2189" y="1437"/>
                    <a:pt x="2239" y="1437"/>
                    <a:pt x="2289" y="1470"/>
                  </a:cubicBezTo>
                  <a:lnTo>
                    <a:pt x="3024" y="1671"/>
                  </a:lnTo>
                  <a:lnTo>
                    <a:pt x="3292" y="1237"/>
                  </a:lnTo>
                  <a:lnTo>
                    <a:pt x="2523" y="1019"/>
                  </a:lnTo>
                  <a:cubicBezTo>
                    <a:pt x="2456" y="1003"/>
                    <a:pt x="2406" y="986"/>
                    <a:pt x="2356" y="986"/>
                  </a:cubicBezTo>
                  <a:lnTo>
                    <a:pt x="2239" y="986"/>
                  </a:lnTo>
                  <a:cubicBezTo>
                    <a:pt x="2239" y="852"/>
                    <a:pt x="2189" y="719"/>
                    <a:pt x="2105" y="585"/>
                  </a:cubicBezTo>
                  <a:cubicBezTo>
                    <a:pt x="2022" y="468"/>
                    <a:pt x="1905" y="334"/>
                    <a:pt x="1738" y="234"/>
                  </a:cubicBezTo>
                  <a:cubicBezTo>
                    <a:pt x="1487" y="84"/>
                    <a:pt x="1253" y="0"/>
                    <a:pt x="1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5" name="Google Shape;635;p34"/>
            <p:cNvSpPr/>
            <p:nvPr/>
          </p:nvSpPr>
          <p:spPr>
            <a:xfrm>
              <a:off x="3886850" y="2887775"/>
              <a:ext cx="78975" cy="70625"/>
            </a:xfrm>
            <a:custGeom>
              <a:avLst/>
              <a:gdLst/>
              <a:ahLst/>
              <a:cxnLst/>
              <a:rect l="l" t="t" r="r" b="b"/>
              <a:pathLst>
                <a:path w="3159" h="2825" extrusionOk="0">
                  <a:moveTo>
                    <a:pt x="853" y="0"/>
                  </a:moveTo>
                  <a:lnTo>
                    <a:pt x="0" y="1203"/>
                  </a:lnTo>
                  <a:lnTo>
                    <a:pt x="2306" y="2824"/>
                  </a:lnTo>
                  <a:lnTo>
                    <a:pt x="3158" y="1621"/>
                  </a:lnTo>
                  <a:lnTo>
                    <a:pt x="2724" y="1304"/>
                  </a:lnTo>
                  <a:lnTo>
                    <a:pt x="2156" y="2089"/>
                  </a:lnTo>
                  <a:lnTo>
                    <a:pt x="1671" y="1755"/>
                  </a:lnTo>
                  <a:lnTo>
                    <a:pt x="2172" y="1070"/>
                  </a:lnTo>
                  <a:lnTo>
                    <a:pt x="1705" y="752"/>
                  </a:lnTo>
                  <a:lnTo>
                    <a:pt x="1203" y="1454"/>
                  </a:lnTo>
                  <a:lnTo>
                    <a:pt x="736" y="1120"/>
                  </a:lnTo>
                  <a:lnTo>
                    <a:pt x="1304" y="318"/>
                  </a:ln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6" name="Google Shape;636;p34"/>
            <p:cNvSpPr/>
            <p:nvPr/>
          </p:nvSpPr>
          <p:spPr>
            <a:xfrm>
              <a:off x="3920275" y="2853100"/>
              <a:ext cx="68525" cy="67700"/>
            </a:xfrm>
            <a:custGeom>
              <a:avLst/>
              <a:gdLst/>
              <a:ahLst/>
              <a:cxnLst/>
              <a:rect l="l" t="t" r="r" b="b"/>
              <a:pathLst>
                <a:path w="2741" h="2708" extrusionOk="0">
                  <a:moveTo>
                    <a:pt x="685" y="1"/>
                  </a:moveTo>
                  <a:cubicBezTo>
                    <a:pt x="635" y="17"/>
                    <a:pt x="551" y="84"/>
                    <a:pt x="468" y="134"/>
                  </a:cubicBezTo>
                  <a:cubicBezTo>
                    <a:pt x="384" y="218"/>
                    <a:pt x="301" y="301"/>
                    <a:pt x="234" y="385"/>
                  </a:cubicBezTo>
                  <a:cubicBezTo>
                    <a:pt x="67" y="602"/>
                    <a:pt x="0" y="803"/>
                    <a:pt x="17" y="1003"/>
                  </a:cubicBezTo>
                  <a:cubicBezTo>
                    <a:pt x="50" y="1187"/>
                    <a:pt x="167" y="1371"/>
                    <a:pt x="384" y="1538"/>
                  </a:cubicBezTo>
                  <a:cubicBezTo>
                    <a:pt x="501" y="1621"/>
                    <a:pt x="602" y="1688"/>
                    <a:pt x="719" y="1722"/>
                  </a:cubicBezTo>
                  <a:cubicBezTo>
                    <a:pt x="782" y="1753"/>
                    <a:pt x="846" y="1765"/>
                    <a:pt x="909" y="1765"/>
                  </a:cubicBezTo>
                  <a:cubicBezTo>
                    <a:pt x="946" y="1765"/>
                    <a:pt x="983" y="1761"/>
                    <a:pt x="1019" y="1755"/>
                  </a:cubicBezTo>
                  <a:cubicBezTo>
                    <a:pt x="1136" y="1755"/>
                    <a:pt x="1253" y="1688"/>
                    <a:pt x="1387" y="1621"/>
                  </a:cubicBezTo>
                  <a:cubicBezTo>
                    <a:pt x="1504" y="1554"/>
                    <a:pt x="1571" y="1504"/>
                    <a:pt x="1654" y="1471"/>
                  </a:cubicBezTo>
                  <a:cubicBezTo>
                    <a:pt x="1738" y="1454"/>
                    <a:pt x="1771" y="1437"/>
                    <a:pt x="1838" y="1437"/>
                  </a:cubicBezTo>
                  <a:cubicBezTo>
                    <a:pt x="1905" y="1454"/>
                    <a:pt x="1938" y="1471"/>
                    <a:pt x="2005" y="1521"/>
                  </a:cubicBezTo>
                  <a:cubicBezTo>
                    <a:pt x="2089" y="1605"/>
                    <a:pt x="2139" y="1671"/>
                    <a:pt x="2105" y="1722"/>
                  </a:cubicBezTo>
                  <a:cubicBezTo>
                    <a:pt x="2105" y="1788"/>
                    <a:pt x="2072" y="1872"/>
                    <a:pt x="1988" y="1972"/>
                  </a:cubicBezTo>
                  <a:cubicBezTo>
                    <a:pt x="1922" y="2039"/>
                    <a:pt x="1855" y="2123"/>
                    <a:pt x="1754" y="2189"/>
                  </a:cubicBezTo>
                  <a:cubicBezTo>
                    <a:pt x="1654" y="2256"/>
                    <a:pt x="1571" y="2290"/>
                    <a:pt x="1470" y="2340"/>
                  </a:cubicBezTo>
                  <a:lnTo>
                    <a:pt x="1938" y="2707"/>
                  </a:lnTo>
                  <a:cubicBezTo>
                    <a:pt x="2022" y="2674"/>
                    <a:pt x="2139" y="2607"/>
                    <a:pt x="2222" y="2540"/>
                  </a:cubicBezTo>
                  <a:cubicBezTo>
                    <a:pt x="2306" y="2457"/>
                    <a:pt x="2389" y="2373"/>
                    <a:pt x="2473" y="2273"/>
                  </a:cubicBezTo>
                  <a:cubicBezTo>
                    <a:pt x="2640" y="2039"/>
                    <a:pt x="2740" y="1855"/>
                    <a:pt x="2690" y="1638"/>
                  </a:cubicBezTo>
                  <a:cubicBezTo>
                    <a:pt x="2657" y="1437"/>
                    <a:pt x="2523" y="1254"/>
                    <a:pt x="2339" y="1103"/>
                  </a:cubicBezTo>
                  <a:cubicBezTo>
                    <a:pt x="2222" y="1020"/>
                    <a:pt x="2139" y="953"/>
                    <a:pt x="2005" y="920"/>
                  </a:cubicBezTo>
                  <a:cubicBezTo>
                    <a:pt x="1917" y="882"/>
                    <a:pt x="1830" y="863"/>
                    <a:pt x="1742" y="863"/>
                  </a:cubicBezTo>
                  <a:cubicBezTo>
                    <a:pt x="1713" y="863"/>
                    <a:pt x="1683" y="865"/>
                    <a:pt x="1654" y="869"/>
                  </a:cubicBezTo>
                  <a:cubicBezTo>
                    <a:pt x="1554" y="886"/>
                    <a:pt x="1404" y="953"/>
                    <a:pt x="1253" y="1036"/>
                  </a:cubicBezTo>
                  <a:cubicBezTo>
                    <a:pt x="1170" y="1103"/>
                    <a:pt x="1086" y="1137"/>
                    <a:pt x="1019" y="1170"/>
                  </a:cubicBezTo>
                  <a:cubicBezTo>
                    <a:pt x="969" y="1204"/>
                    <a:pt x="902" y="1204"/>
                    <a:pt x="852" y="1204"/>
                  </a:cubicBezTo>
                  <a:cubicBezTo>
                    <a:pt x="819" y="1204"/>
                    <a:pt x="752" y="1187"/>
                    <a:pt x="719" y="1137"/>
                  </a:cubicBezTo>
                  <a:cubicBezTo>
                    <a:pt x="635" y="1087"/>
                    <a:pt x="585" y="1003"/>
                    <a:pt x="602" y="936"/>
                  </a:cubicBezTo>
                  <a:cubicBezTo>
                    <a:pt x="635" y="869"/>
                    <a:pt x="668" y="786"/>
                    <a:pt x="735" y="702"/>
                  </a:cubicBezTo>
                  <a:cubicBezTo>
                    <a:pt x="769" y="635"/>
                    <a:pt x="835" y="585"/>
                    <a:pt x="919" y="519"/>
                  </a:cubicBezTo>
                  <a:cubicBezTo>
                    <a:pt x="1003" y="452"/>
                    <a:pt x="1086" y="418"/>
                    <a:pt x="1170" y="368"/>
                  </a:cubicBezTo>
                  <a:lnTo>
                    <a:pt x="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7" name="Google Shape;637;p34"/>
            <p:cNvSpPr/>
            <p:nvPr/>
          </p:nvSpPr>
          <p:spPr>
            <a:xfrm>
              <a:off x="3946575" y="2812175"/>
              <a:ext cx="77300" cy="73525"/>
            </a:xfrm>
            <a:custGeom>
              <a:avLst/>
              <a:gdLst/>
              <a:ahLst/>
              <a:cxnLst/>
              <a:rect l="l" t="t" r="r" b="b"/>
              <a:pathLst>
                <a:path w="3092" h="2941" extrusionOk="0">
                  <a:moveTo>
                    <a:pt x="953" y="0"/>
                  </a:moveTo>
                  <a:lnTo>
                    <a:pt x="1" y="1103"/>
                  </a:lnTo>
                  <a:lnTo>
                    <a:pt x="2123" y="2941"/>
                  </a:lnTo>
                  <a:lnTo>
                    <a:pt x="3092" y="1838"/>
                  </a:lnTo>
                  <a:lnTo>
                    <a:pt x="2674" y="1487"/>
                  </a:lnTo>
                  <a:lnTo>
                    <a:pt x="2039" y="2206"/>
                  </a:lnTo>
                  <a:lnTo>
                    <a:pt x="1605" y="1838"/>
                  </a:lnTo>
                  <a:lnTo>
                    <a:pt x="2173" y="1186"/>
                  </a:lnTo>
                  <a:lnTo>
                    <a:pt x="1755" y="836"/>
                  </a:lnTo>
                  <a:lnTo>
                    <a:pt x="1187" y="1487"/>
                  </a:lnTo>
                  <a:lnTo>
                    <a:pt x="753" y="1086"/>
                  </a:lnTo>
                  <a:lnTo>
                    <a:pt x="1371" y="351"/>
                  </a:lnTo>
                  <a:lnTo>
                    <a:pt x="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8" name="Google Shape;638;p34"/>
            <p:cNvSpPr/>
            <p:nvPr/>
          </p:nvSpPr>
          <p:spPr>
            <a:xfrm>
              <a:off x="3978325" y="2770400"/>
              <a:ext cx="81475" cy="81050"/>
            </a:xfrm>
            <a:custGeom>
              <a:avLst/>
              <a:gdLst/>
              <a:ahLst/>
              <a:cxnLst/>
              <a:rect l="l" t="t" r="r" b="b"/>
              <a:pathLst>
                <a:path w="3259" h="3242" extrusionOk="0">
                  <a:moveTo>
                    <a:pt x="1204" y="0"/>
                  </a:moveTo>
                  <a:lnTo>
                    <a:pt x="869" y="351"/>
                  </a:lnTo>
                  <a:lnTo>
                    <a:pt x="2106" y="1521"/>
                  </a:lnTo>
                  <a:lnTo>
                    <a:pt x="2106" y="1521"/>
                  </a:lnTo>
                  <a:lnTo>
                    <a:pt x="285" y="986"/>
                  </a:lnTo>
                  <a:lnTo>
                    <a:pt x="1" y="1304"/>
                  </a:lnTo>
                  <a:lnTo>
                    <a:pt x="2039" y="3242"/>
                  </a:lnTo>
                  <a:lnTo>
                    <a:pt x="2407" y="2857"/>
                  </a:lnTo>
                  <a:lnTo>
                    <a:pt x="1170" y="1721"/>
                  </a:lnTo>
                  <a:lnTo>
                    <a:pt x="2958" y="2256"/>
                  </a:lnTo>
                  <a:lnTo>
                    <a:pt x="3259" y="1938"/>
                  </a:lnTo>
                  <a:lnTo>
                    <a:pt x="1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39" name="Google Shape;639;p34"/>
            <p:cNvSpPr/>
            <p:nvPr/>
          </p:nvSpPr>
          <p:spPr>
            <a:xfrm>
              <a:off x="4016350" y="2733225"/>
              <a:ext cx="68525" cy="70200"/>
            </a:xfrm>
            <a:custGeom>
              <a:avLst/>
              <a:gdLst/>
              <a:ahLst/>
              <a:cxnLst/>
              <a:rect l="l" t="t" r="r" b="b"/>
              <a:pathLst>
                <a:path w="2741" h="2808" extrusionOk="0">
                  <a:moveTo>
                    <a:pt x="1186" y="0"/>
                  </a:moveTo>
                  <a:lnTo>
                    <a:pt x="0" y="1153"/>
                  </a:lnTo>
                  <a:lnTo>
                    <a:pt x="384" y="1554"/>
                  </a:lnTo>
                  <a:lnTo>
                    <a:pt x="802" y="1153"/>
                  </a:lnTo>
                  <a:lnTo>
                    <a:pt x="2389" y="2807"/>
                  </a:lnTo>
                  <a:lnTo>
                    <a:pt x="2740" y="2456"/>
                  </a:lnTo>
                  <a:lnTo>
                    <a:pt x="1153" y="802"/>
                  </a:lnTo>
                  <a:lnTo>
                    <a:pt x="1571" y="401"/>
                  </a:lnTo>
                  <a:lnTo>
                    <a:pt x="1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0" name="Google Shape;640;p34"/>
            <p:cNvSpPr/>
            <p:nvPr/>
          </p:nvSpPr>
          <p:spPr>
            <a:xfrm>
              <a:off x="4062700" y="2709825"/>
              <a:ext cx="71050" cy="74375"/>
            </a:xfrm>
            <a:custGeom>
              <a:avLst/>
              <a:gdLst/>
              <a:ahLst/>
              <a:cxnLst/>
              <a:rect l="l" t="t" r="r" b="b"/>
              <a:pathLst>
                <a:path w="2842" h="2975" extrusionOk="0">
                  <a:moveTo>
                    <a:pt x="652" y="669"/>
                  </a:moveTo>
                  <a:lnTo>
                    <a:pt x="1504" y="1237"/>
                  </a:lnTo>
                  <a:lnTo>
                    <a:pt x="1120" y="1588"/>
                  </a:lnTo>
                  <a:lnTo>
                    <a:pt x="652" y="669"/>
                  </a:lnTo>
                  <a:close/>
                  <a:moveTo>
                    <a:pt x="402" y="1"/>
                  </a:moveTo>
                  <a:lnTo>
                    <a:pt x="1" y="351"/>
                  </a:lnTo>
                  <a:lnTo>
                    <a:pt x="1321" y="2975"/>
                  </a:lnTo>
                  <a:lnTo>
                    <a:pt x="1672" y="2640"/>
                  </a:lnTo>
                  <a:lnTo>
                    <a:pt x="1388" y="2056"/>
                  </a:lnTo>
                  <a:lnTo>
                    <a:pt x="1889" y="1605"/>
                  </a:lnTo>
                  <a:lnTo>
                    <a:pt x="2457" y="1972"/>
                  </a:lnTo>
                  <a:lnTo>
                    <a:pt x="2841" y="1605"/>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1" name="Google Shape;641;p34"/>
            <p:cNvSpPr/>
            <p:nvPr/>
          </p:nvSpPr>
          <p:spPr>
            <a:xfrm>
              <a:off x="4088175" y="2669300"/>
              <a:ext cx="66025" cy="71450"/>
            </a:xfrm>
            <a:custGeom>
              <a:avLst/>
              <a:gdLst/>
              <a:ahLst/>
              <a:cxnLst/>
              <a:rect l="l" t="t" r="r" b="b"/>
              <a:pathLst>
                <a:path w="2641" h="2858" extrusionOk="0">
                  <a:moveTo>
                    <a:pt x="1287" y="1"/>
                  </a:moveTo>
                  <a:lnTo>
                    <a:pt x="1" y="1053"/>
                  </a:lnTo>
                  <a:lnTo>
                    <a:pt x="369" y="1471"/>
                  </a:lnTo>
                  <a:lnTo>
                    <a:pt x="820" y="1104"/>
                  </a:lnTo>
                  <a:lnTo>
                    <a:pt x="2290" y="2858"/>
                  </a:lnTo>
                  <a:lnTo>
                    <a:pt x="2641" y="2541"/>
                  </a:lnTo>
                  <a:lnTo>
                    <a:pt x="1171" y="786"/>
                  </a:lnTo>
                  <a:lnTo>
                    <a:pt x="1638" y="419"/>
                  </a:lnTo>
                  <a:lnTo>
                    <a:pt x="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2" name="Google Shape;642;p34"/>
            <p:cNvSpPr/>
            <p:nvPr/>
          </p:nvSpPr>
          <p:spPr>
            <a:xfrm>
              <a:off x="4129550" y="2655100"/>
              <a:ext cx="53475" cy="63100"/>
            </a:xfrm>
            <a:custGeom>
              <a:avLst/>
              <a:gdLst/>
              <a:ahLst/>
              <a:cxnLst/>
              <a:rect l="l" t="t" r="r" b="b"/>
              <a:pathLst>
                <a:path w="2139" h="2524" extrusionOk="0">
                  <a:moveTo>
                    <a:pt x="401" y="1"/>
                  </a:moveTo>
                  <a:lnTo>
                    <a:pt x="0" y="318"/>
                  </a:lnTo>
                  <a:lnTo>
                    <a:pt x="1738" y="2524"/>
                  </a:lnTo>
                  <a:lnTo>
                    <a:pt x="2139" y="2206"/>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3" name="Google Shape;643;p34"/>
            <p:cNvSpPr/>
            <p:nvPr/>
          </p:nvSpPr>
          <p:spPr>
            <a:xfrm>
              <a:off x="4158350" y="2626575"/>
              <a:ext cx="62700" cy="68975"/>
            </a:xfrm>
            <a:custGeom>
              <a:avLst/>
              <a:gdLst/>
              <a:ahLst/>
              <a:cxnLst/>
              <a:rect l="l" t="t" r="r" b="b"/>
              <a:pathLst>
                <a:path w="2508" h="2759" extrusionOk="0">
                  <a:moveTo>
                    <a:pt x="983" y="622"/>
                  </a:moveTo>
                  <a:cubicBezTo>
                    <a:pt x="1033" y="622"/>
                    <a:pt x="1084" y="634"/>
                    <a:pt x="1137" y="657"/>
                  </a:cubicBezTo>
                  <a:cubicBezTo>
                    <a:pt x="1254" y="707"/>
                    <a:pt x="1421" y="874"/>
                    <a:pt x="1605" y="1125"/>
                  </a:cubicBezTo>
                  <a:cubicBezTo>
                    <a:pt x="1805" y="1342"/>
                    <a:pt x="1889" y="1559"/>
                    <a:pt x="1906" y="1710"/>
                  </a:cubicBezTo>
                  <a:cubicBezTo>
                    <a:pt x="1922" y="1843"/>
                    <a:pt x="1856" y="1977"/>
                    <a:pt x="1739" y="2077"/>
                  </a:cubicBezTo>
                  <a:cubicBezTo>
                    <a:pt x="1652" y="2142"/>
                    <a:pt x="1566" y="2179"/>
                    <a:pt x="1475" y="2179"/>
                  </a:cubicBezTo>
                  <a:cubicBezTo>
                    <a:pt x="1425" y="2179"/>
                    <a:pt x="1374" y="2168"/>
                    <a:pt x="1321" y="2144"/>
                  </a:cubicBezTo>
                  <a:cubicBezTo>
                    <a:pt x="1171" y="2077"/>
                    <a:pt x="1003" y="1927"/>
                    <a:pt x="836" y="1710"/>
                  </a:cubicBezTo>
                  <a:cubicBezTo>
                    <a:pt x="653" y="1459"/>
                    <a:pt x="552" y="1242"/>
                    <a:pt x="519" y="1092"/>
                  </a:cubicBezTo>
                  <a:cubicBezTo>
                    <a:pt x="519" y="958"/>
                    <a:pt x="569" y="824"/>
                    <a:pt x="719" y="724"/>
                  </a:cubicBezTo>
                  <a:cubicBezTo>
                    <a:pt x="806" y="659"/>
                    <a:pt x="892" y="622"/>
                    <a:pt x="983" y="622"/>
                  </a:cubicBezTo>
                  <a:close/>
                  <a:moveTo>
                    <a:pt x="945" y="0"/>
                  </a:moveTo>
                  <a:cubicBezTo>
                    <a:pt x="765" y="0"/>
                    <a:pt x="587" y="67"/>
                    <a:pt x="402" y="206"/>
                  </a:cubicBezTo>
                  <a:cubicBezTo>
                    <a:pt x="135" y="390"/>
                    <a:pt x="1" y="624"/>
                    <a:pt x="1" y="908"/>
                  </a:cubicBezTo>
                  <a:cubicBezTo>
                    <a:pt x="1" y="1209"/>
                    <a:pt x="151" y="1559"/>
                    <a:pt x="469" y="1977"/>
                  </a:cubicBezTo>
                  <a:cubicBezTo>
                    <a:pt x="753" y="2378"/>
                    <a:pt x="1054" y="2595"/>
                    <a:pt x="1321" y="2712"/>
                  </a:cubicBezTo>
                  <a:cubicBezTo>
                    <a:pt x="1405" y="2744"/>
                    <a:pt x="1489" y="2759"/>
                    <a:pt x="1573" y="2759"/>
                  </a:cubicBezTo>
                  <a:cubicBezTo>
                    <a:pt x="1755" y="2759"/>
                    <a:pt x="1935" y="2688"/>
                    <a:pt x="2106" y="2562"/>
                  </a:cubicBezTo>
                  <a:cubicBezTo>
                    <a:pt x="2357" y="2378"/>
                    <a:pt x="2507" y="2094"/>
                    <a:pt x="2507" y="1810"/>
                  </a:cubicBezTo>
                  <a:cubicBezTo>
                    <a:pt x="2507" y="1509"/>
                    <a:pt x="2357" y="1175"/>
                    <a:pt x="2073" y="791"/>
                  </a:cubicBezTo>
                  <a:cubicBezTo>
                    <a:pt x="1755" y="373"/>
                    <a:pt x="1455" y="106"/>
                    <a:pt x="1187" y="39"/>
                  </a:cubicBezTo>
                  <a:cubicBezTo>
                    <a:pt x="1105" y="13"/>
                    <a:pt x="102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4" name="Google Shape;644;p34"/>
            <p:cNvSpPr/>
            <p:nvPr/>
          </p:nvSpPr>
          <p:spPr>
            <a:xfrm>
              <a:off x="4198450" y="2586600"/>
              <a:ext cx="76900" cy="83150"/>
            </a:xfrm>
            <a:custGeom>
              <a:avLst/>
              <a:gdLst/>
              <a:ahLst/>
              <a:cxnLst/>
              <a:rect l="l" t="t" r="r" b="b"/>
              <a:pathLst>
                <a:path w="3076" h="3326" extrusionOk="0">
                  <a:moveTo>
                    <a:pt x="1488" y="1"/>
                  </a:moveTo>
                  <a:lnTo>
                    <a:pt x="1070" y="268"/>
                  </a:lnTo>
                  <a:lnTo>
                    <a:pt x="2006" y="1671"/>
                  </a:lnTo>
                  <a:lnTo>
                    <a:pt x="369" y="752"/>
                  </a:lnTo>
                  <a:lnTo>
                    <a:pt x="1" y="986"/>
                  </a:lnTo>
                  <a:lnTo>
                    <a:pt x="1588" y="3326"/>
                  </a:lnTo>
                  <a:lnTo>
                    <a:pt x="2006" y="3075"/>
                  </a:lnTo>
                  <a:lnTo>
                    <a:pt x="1070" y="1671"/>
                  </a:lnTo>
                  <a:lnTo>
                    <a:pt x="2724" y="2590"/>
                  </a:lnTo>
                  <a:lnTo>
                    <a:pt x="3075" y="2340"/>
                  </a:lnTo>
                  <a:lnTo>
                    <a:pt x="14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5" name="Google Shape;645;p34"/>
            <p:cNvSpPr/>
            <p:nvPr/>
          </p:nvSpPr>
          <p:spPr>
            <a:xfrm>
              <a:off x="4275750" y="2623775"/>
              <a:ext cx="15475" cy="16325"/>
            </a:xfrm>
            <a:custGeom>
              <a:avLst/>
              <a:gdLst/>
              <a:ahLst/>
              <a:cxnLst/>
              <a:rect l="l" t="t" r="r" b="b"/>
              <a:pathLst>
                <a:path w="619" h="653" extrusionOk="0">
                  <a:moveTo>
                    <a:pt x="334" y="1"/>
                  </a:moveTo>
                  <a:lnTo>
                    <a:pt x="0" y="201"/>
                  </a:lnTo>
                  <a:lnTo>
                    <a:pt x="284" y="652"/>
                  </a:lnTo>
                  <a:lnTo>
                    <a:pt x="618" y="435"/>
                  </a:lnTo>
                  <a:lnTo>
                    <a:pt x="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6" name="Google Shape;646;p34"/>
            <p:cNvSpPr/>
            <p:nvPr/>
          </p:nvSpPr>
          <p:spPr>
            <a:xfrm>
              <a:off x="4280750" y="2541775"/>
              <a:ext cx="67275" cy="76600"/>
            </a:xfrm>
            <a:custGeom>
              <a:avLst/>
              <a:gdLst/>
              <a:ahLst/>
              <a:cxnLst/>
              <a:rect l="l" t="t" r="r" b="b"/>
              <a:pathLst>
                <a:path w="2691" h="3064" extrusionOk="0">
                  <a:moveTo>
                    <a:pt x="1182" y="548"/>
                  </a:moveTo>
                  <a:cubicBezTo>
                    <a:pt x="1207" y="548"/>
                    <a:pt x="1231" y="552"/>
                    <a:pt x="1254" y="557"/>
                  </a:cubicBezTo>
                  <a:cubicBezTo>
                    <a:pt x="1304" y="607"/>
                    <a:pt x="1354" y="674"/>
                    <a:pt x="1421" y="758"/>
                  </a:cubicBezTo>
                  <a:cubicBezTo>
                    <a:pt x="1454" y="841"/>
                    <a:pt x="1471" y="925"/>
                    <a:pt x="1471" y="975"/>
                  </a:cubicBezTo>
                  <a:cubicBezTo>
                    <a:pt x="1454" y="1042"/>
                    <a:pt x="1438" y="1108"/>
                    <a:pt x="1354" y="1142"/>
                  </a:cubicBezTo>
                  <a:lnTo>
                    <a:pt x="1003" y="1359"/>
                  </a:lnTo>
                  <a:lnTo>
                    <a:pt x="686" y="791"/>
                  </a:lnTo>
                  <a:lnTo>
                    <a:pt x="1020" y="607"/>
                  </a:lnTo>
                  <a:cubicBezTo>
                    <a:pt x="1075" y="563"/>
                    <a:pt x="1131" y="548"/>
                    <a:pt x="1182" y="548"/>
                  </a:cubicBezTo>
                  <a:close/>
                  <a:moveTo>
                    <a:pt x="1798" y="1536"/>
                  </a:moveTo>
                  <a:cubicBezTo>
                    <a:pt x="1818" y="1536"/>
                    <a:pt x="1837" y="1538"/>
                    <a:pt x="1855" y="1543"/>
                  </a:cubicBezTo>
                  <a:cubicBezTo>
                    <a:pt x="1922" y="1560"/>
                    <a:pt x="1972" y="1626"/>
                    <a:pt x="2039" y="1710"/>
                  </a:cubicBezTo>
                  <a:cubicBezTo>
                    <a:pt x="2106" y="1810"/>
                    <a:pt x="2139" y="1910"/>
                    <a:pt x="2123" y="1977"/>
                  </a:cubicBezTo>
                  <a:cubicBezTo>
                    <a:pt x="2123" y="2044"/>
                    <a:pt x="2089" y="2111"/>
                    <a:pt x="2006" y="2144"/>
                  </a:cubicBezTo>
                  <a:lnTo>
                    <a:pt x="1605" y="2378"/>
                  </a:lnTo>
                  <a:lnTo>
                    <a:pt x="1254" y="1810"/>
                  </a:lnTo>
                  <a:lnTo>
                    <a:pt x="1621" y="1576"/>
                  </a:lnTo>
                  <a:cubicBezTo>
                    <a:pt x="1682" y="1552"/>
                    <a:pt x="1744" y="1536"/>
                    <a:pt x="1798" y="1536"/>
                  </a:cubicBezTo>
                  <a:close/>
                  <a:moveTo>
                    <a:pt x="1194" y="0"/>
                  </a:moveTo>
                  <a:cubicBezTo>
                    <a:pt x="1092" y="0"/>
                    <a:pt x="989" y="34"/>
                    <a:pt x="886" y="106"/>
                  </a:cubicBezTo>
                  <a:lnTo>
                    <a:pt x="1" y="641"/>
                  </a:lnTo>
                  <a:lnTo>
                    <a:pt x="1438" y="3063"/>
                  </a:lnTo>
                  <a:lnTo>
                    <a:pt x="2356" y="2495"/>
                  </a:lnTo>
                  <a:cubicBezTo>
                    <a:pt x="2540" y="2395"/>
                    <a:pt x="2641" y="2245"/>
                    <a:pt x="2657" y="2078"/>
                  </a:cubicBezTo>
                  <a:cubicBezTo>
                    <a:pt x="2691" y="1910"/>
                    <a:pt x="2641" y="1710"/>
                    <a:pt x="2507" y="1476"/>
                  </a:cubicBezTo>
                  <a:cubicBezTo>
                    <a:pt x="2423" y="1309"/>
                    <a:pt x="2306" y="1209"/>
                    <a:pt x="2223" y="1159"/>
                  </a:cubicBezTo>
                  <a:cubicBezTo>
                    <a:pt x="2123" y="1125"/>
                    <a:pt x="2039" y="1108"/>
                    <a:pt x="1939" y="1108"/>
                  </a:cubicBezTo>
                  <a:cubicBezTo>
                    <a:pt x="1972" y="1025"/>
                    <a:pt x="1972" y="908"/>
                    <a:pt x="1955" y="808"/>
                  </a:cubicBezTo>
                  <a:cubicBezTo>
                    <a:pt x="1939" y="707"/>
                    <a:pt x="1889" y="574"/>
                    <a:pt x="1805" y="457"/>
                  </a:cubicBezTo>
                  <a:cubicBezTo>
                    <a:pt x="1688" y="240"/>
                    <a:pt x="1554" y="106"/>
                    <a:pt x="1387" y="39"/>
                  </a:cubicBezTo>
                  <a:cubicBezTo>
                    <a:pt x="1323" y="13"/>
                    <a:pt x="1259"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7" name="Google Shape;647;p34"/>
            <p:cNvSpPr/>
            <p:nvPr/>
          </p:nvSpPr>
          <p:spPr>
            <a:xfrm>
              <a:off x="4320425" y="2511000"/>
              <a:ext cx="61025" cy="76050"/>
            </a:xfrm>
            <a:custGeom>
              <a:avLst/>
              <a:gdLst/>
              <a:ahLst/>
              <a:cxnLst/>
              <a:rect l="l" t="t" r="r" b="b"/>
              <a:pathLst>
                <a:path w="2441" h="3042" extrusionOk="0">
                  <a:moveTo>
                    <a:pt x="1688" y="0"/>
                  </a:moveTo>
                  <a:lnTo>
                    <a:pt x="1221" y="251"/>
                  </a:lnTo>
                  <a:lnTo>
                    <a:pt x="1421" y="1487"/>
                  </a:lnTo>
                  <a:lnTo>
                    <a:pt x="1421" y="1487"/>
                  </a:lnTo>
                  <a:lnTo>
                    <a:pt x="452" y="669"/>
                  </a:lnTo>
                  <a:lnTo>
                    <a:pt x="1" y="919"/>
                  </a:lnTo>
                  <a:lnTo>
                    <a:pt x="1471" y="2122"/>
                  </a:lnTo>
                  <a:lnTo>
                    <a:pt x="1972" y="3041"/>
                  </a:lnTo>
                  <a:lnTo>
                    <a:pt x="2440" y="2824"/>
                  </a:lnTo>
                  <a:lnTo>
                    <a:pt x="1939" y="1905"/>
                  </a:lnTo>
                  <a:lnTo>
                    <a:pt x="1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8" name="Google Shape;648;p34"/>
            <p:cNvSpPr/>
            <p:nvPr/>
          </p:nvSpPr>
          <p:spPr>
            <a:xfrm>
              <a:off x="4393950" y="2483425"/>
              <a:ext cx="54750" cy="74125"/>
            </a:xfrm>
            <a:custGeom>
              <a:avLst/>
              <a:gdLst/>
              <a:ahLst/>
              <a:cxnLst/>
              <a:rect l="l" t="t" r="r" b="b"/>
              <a:pathLst>
                <a:path w="2190" h="2965" extrusionOk="0">
                  <a:moveTo>
                    <a:pt x="1070" y="1"/>
                  </a:moveTo>
                  <a:cubicBezTo>
                    <a:pt x="1003" y="1"/>
                    <a:pt x="903" y="17"/>
                    <a:pt x="786" y="34"/>
                  </a:cubicBezTo>
                  <a:lnTo>
                    <a:pt x="485" y="168"/>
                  </a:lnTo>
                  <a:cubicBezTo>
                    <a:pt x="251" y="285"/>
                    <a:pt x="101" y="435"/>
                    <a:pt x="34" y="619"/>
                  </a:cubicBezTo>
                  <a:cubicBezTo>
                    <a:pt x="1" y="803"/>
                    <a:pt x="17" y="1020"/>
                    <a:pt x="151" y="1270"/>
                  </a:cubicBezTo>
                  <a:cubicBezTo>
                    <a:pt x="201" y="1387"/>
                    <a:pt x="268" y="1504"/>
                    <a:pt x="351" y="1588"/>
                  </a:cubicBezTo>
                  <a:cubicBezTo>
                    <a:pt x="435" y="1638"/>
                    <a:pt x="519" y="1705"/>
                    <a:pt x="619" y="1722"/>
                  </a:cubicBezTo>
                  <a:cubicBezTo>
                    <a:pt x="736" y="1755"/>
                    <a:pt x="853" y="1755"/>
                    <a:pt x="1003" y="1755"/>
                  </a:cubicBezTo>
                  <a:cubicBezTo>
                    <a:pt x="1120" y="1722"/>
                    <a:pt x="1204" y="1722"/>
                    <a:pt x="1287" y="1722"/>
                  </a:cubicBezTo>
                  <a:cubicBezTo>
                    <a:pt x="1371" y="1722"/>
                    <a:pt x="1438" y="1755"/>
                    <a:pt x="1488" y="1772"/>
                  </a:cubicBezTo>
                  <a:cubicBezTo>
                    <a:pt x="1538" y="1805"/>
                    <a:pt x="1571" y="1855"/>
                    <a:pt x="1605" y="1922"/>
                  </a:cubicBezTo>
                  <a:cubicBezTo>
                    <a:pt x="1671" y="2022"/>
                    <a:pt x="1671" y="2089"/>
                    <a:pt x="1621" y="2139"/>
                  </a:cubicBezTo>
                  <a:cubicBezTo>
                    <a:pt x="1588" y="2206"/>
                    <a:pt x="1504" y="2256"/>
                    <a:pt x="1404" y="2306"/>
                  </a:cubicBezTo>
                  <a:cubicBezTo>
                    <a:pt x="1287" y="2356"/>
                    <a:pt x="1204" y="2373"/>
                    <a:pt x="1087" y="2390"/>
                  </a:cubicBezTo>
                  <a:cubicBezTo>
                    <a:pt x="953" y="2423"/>
                    <a:pt x="853" y="2423"/>
                    <a:pt x="752" y="2423"/>
                  </a:cubicBezTo>
                  <a:lnTo>
                    <a:pt x="1020" y="2958"/>
                  </a:lnTo>
                  <a:cubicBezTo>
                    <a:pt x="1044" y="2963"/>
                    <a:pt x="1073" y="2965"/>
                    <a:pt x="1104" y="2965"/>
                  </a:cubicBezTo>
                  <a:cubicBezTo>
                    <a:pt x="1179" y="2965"/>
                    <a:pt x="1266" y="2953"/>
                    <a:pt x="1337" y="2941"/>
                  </a:cubicBezTo>
                  <a:cubicBezTo>
                    <a:pt x="1454" y="2925"/>
                    <a:pt x="1571" y="2874"/>
                    <a:pt x="1688" y="2808"/>
                  </a:cubicBezTo>
                  <a:cubicBezTo>
                    <a:pt x="1939" y="2691"/>
                    <a:pt x="2089" y="2524"/>
                    <a:pt x="2123" y="2290"/>
                  </a:cubicBezTo>
                  <a:cubicBezTo>
                    <a:pt x="2189" y="2106"/>
                    <a:pt x="2156" y="1889"/>
                    <a:pt x="2039" y="1671"/>
                  </a:cubicBezTo>
                  <a:cubicBezTo>
                    <a:pt x="1989" y="1538"/>
                    <a:pt x="1922" y="1437"/>
                    <a:pt x="1839" y="1354"/>
                  </a:cubicBezTo>
                  <a:cubicBezTo>
                    <a:pt x="1755" y="1270"/>
                    <a:pt x="1671" y="1204"/>
                    <a:pt x="1538" y="1170"/>
                  </a:cubicBezTo>
                  <a:cubicBezTo>
                    <a:pt x="1452" y="1146"/>
                    <a:pt x="1349" y="1130"/>
                    <a:pt x="1234" y="1130"/>
                  </a:cubicBezTo>
                  <a:cubicBezTo>
                    <a:pt x="1192" y="1130"/>
                    <a:pt x="1148" y="1132"/>
                    <a:pt x="1103" y="1137"/>
                  </a:cubicBezTo>
                  <a:cubicBezTo>
                    <a:pt x="1003" y="1170"/>
                    <a:pt x="903" y="1170"/>
                    <a:pt x="836" y="1170"/>
                  </a:cubicBezTo>
                  <a:cubicBezTo>
                    <a:pt x="814" y="1175"/>
                    <a:pt x="794" y="1177"/>
                    <a:pt x="776" y="1177"/>
                  </a:cubicBezTo>
                  <a:cubicBezTo>
                    <a:pt x="727" y="1177"/>
                    <a:pt x="693" y="1161"/>
                    <a:pt x="669" y="1137"/>
                  </a:cubicBezTo>
                  <a:cubicBezTo>
                    <a:pt x="619" y="1120"/>
                    <a:pt x="585" y="1103"/>
                    <a:pt x="569" y="1036"/>
                  </a:cubicBezTo>
                  <a:cubicBezTo>
                    <a:pt x="519" y="936"/>
                    <a:pt x="519" y="869"/>
                    <a:pt x="569" y="803"/>
                  </a:cubicBezTo>
                  <a:cubicBezTo>
                    <a:pt x="619" y="752"/>
                    <a:pt x="686" y="686"/>
                    <a:pt x="786" y="635"/>
                  </a:cubicBezTo>
                  <a:cubicBezTo>
                    <a:pt x="869" y="602"/>
                    <a:pt x="936" y="585"/>
                    <a:pt x="1037" y="552"/>
                  </a:cubicBezTo>
                  <a:cubicBezTo>
                    <a:pt x="1153" y="535"/>
                    <a:pt x="1237" y="535"/>
                    <a:pt x="1337" y="535"/>
                  </a:cubicBez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49" name="Google Shape;649;p34"/>
            <p:cNvSpPr/>
            <p:nvPr/>
          </p:nvSpPr>
          <p:spPr>
            <a:xfrm>
              <a:off x="4433225" y="2470050"/>
              <a:ext cx="62675" cy="68950"/>
            </a:xfrm>
            <a:custGeom>
              <a:avLst/>
              <a:gdLst/>
              <a:ahLst/>
              <a:cxnLst/>
              <a:rect l="l" t="t" r="r" b="b"/>
              <a:pathLst>
                <a:path w="2507" h="2758" extrusionOk="0">
                  <a:moveTo>
                    <a:pt x="451" y="1"/>
                  </a:moveTo>
                  <a:lnTo>
                    <a:pt x="0" y="218"/>
                  </a:lnTo>
                  <a:lnTo>
                    <a:pt x="1187" y="2758"/>
                  </a:lnTo>
                  <a:lnTo>
                    <a:pt x="2506" y="2173"/>
                  </a:lnTo>
                  <a:lnTo>
                    <a:pt x="2273" y="1672"/>
                  </a:lnTo>
                  <a:lnTo>
                    <a:pt x="1420" y="2073"/>
                  </a:lnTo>
                  <a:lnTo>
                    <a:pt x="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0" name="Google Shape;650;p34"/>
            <p:cNvSpPr/>
            <p:nvPr/>
          </p:nvSpPr>
          <p:spPr>
            <a:xfrm>
              <a:off x="4473725" y="2450850"/>
              <a:ext cx="40125" cy="69350"/>
            </a:xfrm>
            <a:custGeom>
              <a:avLst/>
              <a:gdLst/>
              <a:ahLst/>
              <a:cxnLst/>
              <a:rect l="l" t="t" r="r" b="b"/>
              <a:pathLst>
                <a:path w="1605" h="2774" extrusionOk="0">
                  <a:moveTo>
                    <a:pt x="469" y="0"/>
                  </a:moveTo>
                  <a:lnTo>
                    <a:pt x="1" y="201"/>
                  </a:lnTo>
                  <a:lnTo>
                    <a:pt x="1154" y="2774"/>
                  </a:lnTo>
                  <a:lnTo>
                    <a:pt x="1605" y="2573"/>
                  </a:lnTo>
                  <a:lnTo>
                    <a:pt x="4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1" name="Google Shape;651;p34"/>
            <p:cNvSpPr/>
            <p:nvPr/>
          </p:nvSpPr>
          <p:spPr>
            <a:xfrm>
              <a:off x="4497125" y="2435225"/>
              <a:ext cx="61425" cy="75800"/>
            </a:xfrm>
            <a:custGeom>
              <a:avLst/>
              <a:gdLst/>
              <a:ahLst/>
              <a:cxnLst/>
              <a:rect l="l" t="t" r="r" b="b"/>
              <a:pathLst>
                <a:path w="2457" h="3032" extrusionOk="0">
                  <a:moveTo>
                    <a:pt x="1176" y="578"/>
                  </a:moveTo>
                  <a:cubicBezTo>
                    <a:pt x="1203" y="578"/>
                    <a:pt x="1229" y="582"/>
                    <a:pt x="1254" y="592"/>
                  </a:cubicBezTo>
                  <a:cubicBezTo>
                    <a:pt x="1337" y="609"/>
                    <a:pt x="1421" y="675"/>
                    <a:pt x="1504" y="776"/>
                  </a:cubicBezTo>
                  <a:cubicBezTo>
                    <a:pt x="1588" y="876"/>
                    <a:pt x="1671" y="1043"/>
                    <a:pt x="1755" y="1260"/>
                  </a:cubicBezTo>
                  <a:cubicBezTo>
                    <a:pt x="1839" y="1461"/>
                    <a:pt x="1889" y="1628"/>
                    <a:pt x="1905" y="1761"/>
                  </a:cubicBezTo>
                  <a:cubicBezTo>
                    <a:pt x="1905" y="1878"/>
                    <a:pt x="1889" y="1979"/>
                    <a:pt x="1839" y="2045"/>
                  </a:cubicBezTo>
                  <a:cubicBezTo>
                    <a:pt x="1788" y="2112"/>
                    <a:pt x="1722" y="2179"/>
                    <a:pt x="1621" y="2213"/>
                  </a:cubicBezTo>
                  <a:lnTo>
                    <a:pt x="1337" y="2346"/>
                  </a:lnTo>
                  <a:lnTo>
                    <a:pt x="686" y="759"/>
                  </a:lnTo>
                  <a:lnTo>
                    <a:pt x="970" y="625"/>
                  </a:lnTo>
                  <a:cubicBezTo>
                    <a:pt x="1041" y="602"/>
                    <a:pt x="1111" y="578"/>
                    <a:pt x="1176" y="578"/>
                  </a:cubicBezTo>
                  <a:close/>
                  <a:moveTo>
                    <a:pt x="1159" y="0"/>
                  </a:moveTo>
                  <a:cubicBezTo>
                    <a:pt x="1045" y="0"/>
                    <a:pt x="927" y="34"/>
                    <a:pt x="803" y="91"/>
                  </a:cubicBezTo>
                  <a:lnTo>
                    <a:pt x="1" y="425"/>
                  </a:lnTo>
                  <a:lnTo>
                    <a:pt x="1087" y="3031"/>
                  </a:lnTo>
                  <a:lnTo>
                    <a:pt x="1855" y="2697"/>
                  </a:lnTo>
                  <a:cubicBezTo>
                    <a:pt x="2156" y="2563"/>
                    <a:pt x="2323" y="2380"/>
                    <a:pt x="2390" y="2112"/>
                  </a:cubicBezTo>
                  <a:cubicBezTo>
                    <a:pt x="2457" y="1828"/>
                    <a:pt x="2390" y="1477"/>
                    <a:pt x="2206" y="1043"/>
                  </a:cubicBezTo>
                  <a:cubicBezTo>
                    <a:pt x="2072" y="709"/>
                    <a:pt x="1922" y="475"/>
                    <a:pt x="1788" y="308"/>
                  </a:cubicBezTo>
                  <a:cubicBezTo>
                    <a:pt x="1638" y="141"/>
                    <a:pt x="1488" y="57"/>
                    <a:pt x="1321" y="24"/>
                  </a:cubicBezTo>
                  <a:cubicBezTo>
                    <a:pt x="1267" y="8"/>
                    <a:pt x="1213" y="0"/>
                    <a:pt x="1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2" name="Google Shape;652;p34"/>
            <p:cNvSpPr/>
            <p:nvPr/>
          </p:nvSpPr>
          <p:spPr>
            <a:xfrm>
              <a:off x="4548925" y="2410750"/>
              <a:ext cx="58925" cy="79375"/>
            </a:xfrm>
            <a:custGeom>
              <a:avLst/>
              <a:gdLst/>
              <a:ahLst/>
              <a:cxnLst/>
              <a:rect l="l" t="t" r="r" b="b"/>
              <a:pathLst>
                <a:path w="2357" h="3175" extrusionOk="0">
                  <a:moveTo>
                    <a:pt x="1354" y="0"/>
                  </a:moveTo>
                  <a:lnTo>
                    <a:pt x="0" y="535"/>
                  </a:lnTo>
                  <a:lnTo>
                    <a:pt x="1020" y="3175"/>
                  </a:lnTo>
                  <a:lnTo>
                    <a:pt x="2356" y="2607"/>
                  </a:lnTo>
                  <a:lnTo>
                    <a:pt x="2173" y="2106"/>
                  </a:lnTo>
                  <a:lnTo>
                    <a:pt x="1270" y="2456"/>
                  </a:lnTo>
                  <a:lnTo>
                    <a:pt x="1070" y="1922"/>
                  </a:lnTo>
                  <a:lnTo>
                    <a:pt x="1855" y="1604"/>
                  </a:lnTo>
                  <a:lnTo>
                    <a:pt x="1655" y="1086"/>
                  </a:lnTo>
                  <a:lnTo>
                    <a:pt x="853" y="1387"/>
                  </a:lnTo>
                  <a:lnTo>
                    <a:pt x="652" y="852"/>
                  </a:lnTo>
                  <a:lnTo>
                    <a:pt x="1554" y="501"/>
                  </a:lnTo>
                  <a:lnTo>
                    <a:pt x="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3" name="Google Shape;653;p34"/>
            <p:cNvSpPr/>
            <p:nvPr/>
          </p:nvSpPr>
          <p:spPr>
            <a:xfrm>
              <a:off x="4596950" y="2396225"/>
              <a:ext cx="51000" cy="74625"/>
            </a:xfrm>
            <a:custGeom>
              <a:avLst/>
              <a:gdLst/>
              <a:ahLst/>
              <a:cxnLst/>
              <a:rect l="l" t="t" r="r" b="b"/>
              <a:pathLst>
                <a:path w="2040" h="2985" extrusionOk="0">
                  <a:moveTo>
                    <a:pt x="1072" y="1"/>
                  </a:moveTo>
                  <a:cubicBezTo>
                    <a:pt x="1024" y="1"/>
                    <a:pt x="970" y="5"/>
                    <a:pt x="920" y="13"/>
                  </a:cubicBezTo>
                  <a:cubicBezTo>
                    <a:pt x="803" y="30"/>
                    <a:pt x="686" y="47"/>
                    <a:pt x="586" y="97"/>
                  </a:cubicBezTo>
                  <a:cubicBezTo>
                    <a:pt x="335" y="197"/>
                    <a:pt x="168" y="331"/>
                    <a:pt x="85" y="514"/>
                  </a:cubicBezTo>
                  <a:cubicBezTo>
                    <a:pt x="1" y="698"/>
                    <a:pt x="18" y="915"/>
                    <a:pt x="101" y="1166"/>
                  </a:cubicBezTo>
                  <a:cubicBezTo>
                    <a:pt x="168" y="1300"/>
                    <a:pt x="235" y="1417"/>
                    <a:pt x="302" y="1500"/>
                  </a:cubicBezTo>
                  <a:cubicBezTo>
                    <a:pt x="352" y="1584"/>
                    <a:pt x="435" y="1634"/>
                    <a:pt x="552" y="1684"/>
                  </a:cubicBezTo>
                  <a:cubicBezTo>
                    <a:pt x="653" y="1701"/>
                    <a:pt x="770" y="1751"/>
                    <a:pt x="920" y="1751"/>
                  </a:cubicBezTo>
                  <a:cubicBezTo>
                    <a:pt x="1054" y="1751"/>
                    <a:pt x="1137" y="1768"/>
                    <a:pt x="1221" y="1768"/>
                  </a:cubicBezTo>
                  <a:cubicBezTo>
                    <a:pt x="1271" y="1784"/>
                    <a:pt x="1338" y="1801"/>
                    <a:pt x="1388" y="1834"/>
                  </a:cubicBezTo>
                  <a:cubicBezTo>
                    <a:pt x="1421" y="1851"/>
                    <a:pt x="1471" y="1918"/>
                    <a:pt x="1488" y="1968"/>
                  </a:cubicBezTo>
                  <a:cubicBezTo>
                    <a:pt x="1505" y="2085"/>
                    <a:pt x="1521" y="2135"/>
                    <a:pt x="1471" y="2202"/>
                  </a:cubicBezTo>
                  <a:cubicBezTo>
                    <a:pt x="1404" y="2269"/>
                    <a:pt x="1338" y="2319"/>
                    <a:pt x="1221" y="2352"/>
                  </a:cubicBezTo>
                  <a:cubicBezTo>
                    <a:pt x="1137" y="2386"/>
                    <a:pt x="1020" y="2419"/>
                    <a:pt x="903" y="2419"/>
                  </a:cubicBezTo>
                  <a:cubicBezTo>
                    <a:pt x="770" y="2419"/>
                    <a:pt x="669" y="2419"/>
                    <a:pt x="569" y="2386"/>
                  </a:cubicBezTo>
                  <a:lnTo>
                    <a:pt x="569" y="2386"/>
                  </a:lnTo>
                  <a:lnTo>
                    <a:pt x="770" y="2954"/>
                  </a:lnTo>
                  <a:cubicBezTo>
                    <a:pt x="827" y="2965"/>
                    <a:pt x="901" y="2985"/>
                    <a:pt x="979" y="2985"/>
                  </a:cubicBezTo>
                  <a:cubicBezTo>
                    <a:pt x="1014" y="2985"/>
                    <a:pt x="1051" y="2981"/>
                    <a:pt x="1087" y="2971"/>
                  </a:cubicBezTo>
                  <a:cubicBezTo>
                    <a:pt x="1187" y="2971"/>
                    <a:pt x="1321" y="2937"/>
                    <a:pt x="1438" y="2904"/>
                  </a:cubicBezTo>
                  <a:cubicBezTo>
                    <a:pt x="1689" y="2820"/>
                    <a:pt x="1922" y="2603"/>
                    <a:pt x="1989" y="2419"/>
                  </a:cubicBezTo>
                  <a:cubicBezTo>
                    <a:pt x="2039" y="2235"/>
                    <a:pt x="2039" y="2018"/>
                    <a:pt x="1973" y="1784"/>
                  </a:cubicBezTo>
                  <a:cubicBezTo>
                    <a:pt x="1922" y="1667"/>
                    <a:pt x="1856" y="1534"/>
                    <a:pt x="1805" y="1450"/>
                  </a:cubicBezTo>
                  <a:cubicBezTo>
                    <a:pt x="1739" y="1367"/>
                    <a:pt x="1638" y="1300"/>
                    <a:pt x="1521" y="1250"/>
                  </a:cubicBezTo>
                  <a:cubicBezTo>
                    <a:pt x="1421" y="1183"/>
                    <a:pt x="1271" y="1166"/>
                    <a:pt x="1104" y="1166"/>
                  </a:cubicBezTo>
                  <a:cubicBezTo>
                    <a:pt x="1003" y="1166"/>
                    <a:pt x="903" y="1133"/>
                    <a:pt x="836" y="1133"/>
                  </a:cubicBezTo>
                  <a:cubicBezTo>
                    <a:pt x="770" y="1133"/>
                    <a:pt x="736" y="1116"/>
                    <a:pt x="686" y="1099"/>
                  </a:cubicBezTo>
                  <a:cubicBezTo>
                    <a:pt x="653" y="1082"/>
                    <a:pt x="636" y="1032"/>
                    <a:pt x="602" y="966"/>
                  </a:cubicBezTo>
                  <a:cubicBezTo>
                    <a:pt x="569" y="865"/>
                    <a:pt x="569" y="782"/>
                    <a:pt x="636" y="748"/>
                  </a:cubicBezTo>
                  <a:cubicBezTo>
                    <a:pt x="669" y="698"/>
                    <a:pt x="753" y="665"/>
                    <a:pt x="853" y="615"/>
                  </a:cubicBezTo>
                  <a:cubicBezTo>
                    <a:pt x="920" y="581"/>
                    <a:pt x="1020" y="548"/>
                    <a:pt x="1104" y="548"/>
                  </a:cubicBezTo>
                  <a:cubicBezTo>
                    <a:pt x="1221" y="548"/>
                    <a:pt x="1304" y="548"/>
                    <a:pt x="1404" y="581"/>
                  </a:cubicBezTo>
                  <a:lnTo>
                    <a:pt x="1187" y="13"/>
                  </a:lnTo>
                  <a:cubicBezTo>
                    <a:pt x="1162" y="5"/>
                    <a:pt x="112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4" name="Google Shape;654;p34"/>
            <p:cNvSpPr/>
            <p:nvPr/>
          </p:nvSpPr>
          <p:spPr>
            <a:xfrm>
              <a:off x="4644175" y="2379525"/>
              <a:ext cx="56825" cy="72875"/>
            </a:xfrm>
            <a:custGeom>
              <a:avLst/>
              <a:gdLst/>
              <a:ahLst/>
              <a:cxnLst/>
              <a:rect l="l" t="t" r="r" b="b"/>
              <a:pathLst>
                <a:path w="2273" h="2915" extrusionOk="0">
                  <a:moveTo>
                    <a:pt x="1209" y="0"/>
                  </a:moveTo>
                  <a:cubicBezTo>
                    <a:pt x="1161" y="0"/>
                    <a:pt x="1111" y="4"/>
                    <a:pt x="1053" y="13"/>
                  </a:cubicBezTo>
                  <a:cubicBezTo>
                    <a:pt x="969" y="30"/>
                    <a:pt x="869" y="63"/>
                    <a:pt x="752" y="96"/>
                  </a:cubicBezTo>
                  <a:cubicBezTo>
                    <a:pt x="418" y="197"/>
                    <a:pt x="184" y="414"/>
                    <a:pt x="100" y="731"/>
                  </a:cubicBezTo>
                  <a:cubicBezTo>
                    <a:pt x="0" y="1032"/>
                    <a:pt x="33" y="1416"/>
                    <a:pt x="184" y="1851"/>
                  </a:cubicBezTo>
                  <a:cubicBezTo>
                    <a:pt x="334" y="2268"/>
                    <a:pt x="518" y="2586"/>
                    <a:pt x="769" y="2753"/>
                  </a:cubicBezTo>
                  <a:cubicBezTo>
                    <a:pt x="920" y="2864"/>
                    <a:pt x="1078" y="2914"/>
                    <a:pt x="1253" y="2914"/>
                  </a:cubicBezTo>
                  <a:cubicBezTo>
                    <a:pt x="1367" y="2914"/>
                    <a:pt x="1489" y="2893"/>
                    <a:pt x="1621" y="2853"/>
                  </a:cubicBezTo>
                  <a:cubicBezTo>
                    <a:pt x="1805" y="2786"/>
                    <a:pt x="1938" y="2753"/>
                    <a:pt x="2038" y="2669"/>
                  </a:cubicBezTo>
                  <a:cubicBezTo>
                    <a:pt x="2139" y="2586"/>
                    <a:pt x="2222" y="2502"/>
                    <a:pt x="2272" y="2419"/>
                  </a:cubicBezTo>
                  <a:lnTo>
                    <a:pt x="1838" y="1082"/>
                  </a:lnTo>
                  <a:lnTo>
                    <a:pt x="1036" y="1349"/>
                  </a:lnTo>
                  <a:lnTo>
                    <a:pt x="1186" y="1767"/>
                  </a:lnTo>
                  <a:lnTo>
                    <a:pt x="1587" y="1617"/>
                  </a:lnTo>
                  <a:lnTo>
                    <a:pt x="1754" y="2118"/>
                  </a:lnTo>
                  <a:cubicBezTo>
                    <a:pt x="1671" y="2185"/>
                    <a:pt x="1554" y="2252"/>
                    <a:pt x="1454" y="2285"/>
                  </a:cubicBezTo>
                  <a:cubicBezTo>
                    <a:pt x="1380" y="2312"/>
                    <a:pt x="1312" y="2325"/>
                    <a:pt x="1249" y="2325"/>
                  </a:cubicBezTo>
                  <a:cubicBezTo>
                    <a:pt x="1155" y="2325"/>
                    <a:pt x="1073" y="2295"/>
                    <a:pt x="1003" y="2235"/>
                  </a:cubicBezTo>
                  <a:cubicBezTo>
                    <a:pt x="852" y="2118"/>
                    <a:pt x="752" y="1951"/>
                    <a:pt x="668" y="1684"/>
                  </a:cubicBezTo>
                  <a:cubicBezTo>
                    <a:pt x="551" y="1400"/>
                    <a:pt x="535" y="1166"/>
                    <a:pt x="585" y="999"/>
                  </a:cubicBezTo>
                  <a:cubicBezTo>
                    <a:pt x="618" y="832"/>
                    <a:pt x="752" y="698"/>
                    <a:pt x="952" y="648"/>
                  </a:cubicBezTo>
                  <a:cubicBezTo>
                    <a:pt x="1053" y="614"/>
                    <a:pt x="1136" y="598"/>
                    <a:pt x="1253" y="581"/>
                  </a:cubicBezTo>
                  <a:cubicBezTo>
                    <a:pt x="1303" y="573"/>
                    <a:pt x="1349" y="568"/>
                    <a:pt x="1395" y="568"/>
                  </a:cubicBezTo>
                  <a:cubicBezTo>
                    <a:pt x="1441" y="568"/>
                    <a:pt x="1487" y="573"/>
                    <a:pt x="1537" y="581"/>
                  </a:cubicBezTo>
                  <a:lnTo>
                    <a:pt x="1353" y="13"/>
                  </a:lnTo>
                  <a:cubicBezTo>
                    <a:pt x="1303" y="4"/>
                    <a:pt x="1257" y="0"/>
                    <a:pt x="1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5" name="Google Shape;655;p34"/>
            <p:cNvSpPr/>
            <p:nvPr/>
          </p:nvSpPr>
          <p:spPr>
            <a:xfrm>
              <a:off x="4695125" y="2363800"/>
              <a:ext cx="56425" cy="72350"/>
            </a:xfrm>
            <a:custGeom>
              <a:avLst/>
              <a:gdLst/>
              <a:ahLst/>
              <a:cxnLst/>
              <a:rect l="l" t="t" r="r" b="b"/>
              <a:pathLst>
                <a:path w="2257" h="2894" extrusionOk="0">
                  <a:moveTo>
                    <a:pt x="1010" y="626"/>
                  </a:moveTo>
                  <a:cubicBezTo>
                    <a:pt x="1106" y="626"/>
                    <a:pt x="1200" y="655"/>
                    <a:pt x="1270" y="725"/>
                  </a:cubicBezTo>
                  <a:cubicBezTo>
                    <a:pt x="1404" y="826"/>
                    <a:pt x="1504" y="1043"/>
                    <a:pt x="1588" y="1327"/>
                  </a:cubicBezTo>
                  <a:cubicBezTo>
                    <a:pt x="1671" y="1611"/>
                    <a:pt x="1721" y="1828"/>
                    <a:pt x="1671" y="1978"/>
                  </a:cubicBezTo>
                  <a:cubicBezTo>
                    <a:pt x="1638" y="2129"/>
                    <a:pt x="1554" y="2229"/>
                    <a:pt x="1387" y="2279"/>
                  </a:cubicBezTo>
                  <a:cubicBezTo>
                    <a:pt x="1342" y="2289"/>
                    <a:pt x="1296" y="2295"/>
                    <a:pt x="1252" y="2295"/>
                  </a:cubicBezTo>
                  <a:cubicBezTo>
                    <a:pt x="1149" y="2295"/>
                    <a:pt x="1051" y="2266"/>
                    <a:pt x="970" y="2196"/>
                  </a:cubicBezTo>
                  <a:cubicBezTo>
                    <a:pt x="853" y="2062"/>
                    <a:pt x="752" y="1878"/>
                    <a:pt x="669" y="1611"/>
                  </a:cubicBezTo>
                  <a:cubicBezTo>
                    <a:pt x="585" y="1310"/>
                    <a:pt x="552" y="1076"/>
                    <a:pt x="585" y="943"/>
                  </a:cubicBezTo>
                  <a:cubicBezTo>
                    <a:pt x="635" y="792"/>
                    <a:pt x="719" y="692"/>
                    <a:pt x="886" y="642"/>
                  </a:cubicBezTo>
                  <a:cubicBezTo>
                    <a:pt x="926" y="632"/>
                    <a:pt x="969" y="626"/>
                    <a:pt x="1010" y="626"/>
                  </a:cubicBezTo>
                  <a:close/>
                  <a:moveTo>
                    <a:pt x="1048" y="1"/>
                  </a:moveTo>
                  <a:cubicBezTo>
                    <a:pt x="942" y="1"/>
                    <a:pt x="832" y="19"/>
                    <a:pt x="719" y="57"/>
                  </a:cubicBezTo>
                  <a:cubicBezTo>
                    <a:pt x="401" y="157"/>
                    <a:pt x="218" y="324"/>
                    <a:pt x="101" y="592"/>
                  </a:cubicBezTo>
                  <a:cubicBezTo>
                    <a:pt x="0" y="876"/>
                    <a:pt x="51" y="1243"/>
                    <a:pt x="184" y="1745"/>
                  </a:cubicBezTo>
                  <a:cubicBezTo>
                    <a:pt x="335" y="2212"/>
                    <a:pt x="518" y="2547"/>
                    <a:pt x="752" y="2714"/>
                  </a:cubicBezTo>
                  <a:cubicBezTo>
                    <a:pt x="901" y="2831"/>
                    <a:pt x="1064" y="2894"/>
                    <a:pt x="1244" y="2894"/>
                  </a:cubicBezTo>
                  <a:cubicBezTo>
                    <a:pt x="1347" y="2894"/>
                    <a:pt x="1456" y="2873"/>
                    <a:pt x="1571" y="2831"/>
                  </a:cubicBezTo>
                  <a:cubicBezTo>
                    <a:pt x="1889" y="2747"/>
                    <a:pt x="2089" y="2580"/>
                    <a:pt x="2173" y="2296"/>
                  </a:cubicBezTo>
                  <a:cubicBezTo>
                    <a:pt x="2256" y="1995"/>
                    <a:pt x="2239" y="1644"/>
                    <a:pt x="2089" y="1160"/>
                  </a:cubicBezTo>
                  <a:cubicBezTo>
                    <a:pt x="1939" y="659"/>
                    <a:pt x="1755" y="324"/>
                    <a:pt x="1521" y="157"/>
                  </a:cubicBezTo>
                  <a:cubicBezTo>
                    <a:pt x="1385" y="53"/>
                    <a:pt x="1223"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sp>
          <p:nvSpPr>
            <p:cNvPr id="656" name="Google Shape;656;p34"/>
            <p:cNvSpPr/>
            <p:nvPr/>
          </p:nvSpPr>
          <p:spPr>
            <a:xfrm>
              <a:off x="4761950" y="2409075"/>
              <a:ext cx="12975" cy="15050"/>
            </a:xfrm>
            <a:custGeom>
              <a:avLst/>
              <a:gdLst/>
              <a:ahLst/>
              <a:cxnLst/>
              <a:rect l="l" t="t" r="r" b="b"/>
              <a:pathLst>
                <a:path w="519" h="602" extrusionOk="0">
                  <a:moveTo>
                    <a:pt x="385" y="0"/>
                  </a:moveTo>
                  <a:lnTo>
                    <a:pt x="1" y="101"/>
                  </a:lnTo>
                  <a:lnTo>
                    <a:pt x="151" y="602"/>
                  </a:lnTo>
                  <a:lnTo>
                    <a:pt x="519" y="502"/>
                  </a:lnTo>
                  <a:lnTo>
                    <a:pt x="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cs typeface="B Nazanin" panose="00000700000000000000" pitchFamily="2" charset="-78"/>
              </a:endParaRPr>
            </a:p>
          </p:txBody>
        </p:sp>
      </p:grpSp>
      <p:sp>
        <p:nvSpPr>
          <p:cNvPr id="657" name="Google Shape;657;p34"/>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658" name="Google Shape;658;p34"/>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659" name="Google Shape;659;p34"/>
          <p:cNvCxnSpPr>
            <a:stCxn id="657" idx="3"/>
            <a:endCxn id="658"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pic>
        <p:nvPicPr>
          <p:cNvPr id="660" name="Google Shape;660;p34"/>
          <p:cNvPicPr preferRelativeResize="0"/>
          <p:nvPr/>
        </p:nvPicPr>
        <p:blipFill rotWithShape="1">
          <a:blip r:embed="rId3">
            <a:alphaModFix/>
          </a:blip>
          <a:srcRect l="22129" t="17267" r="2473" b="6227"/>
          <a:stretch/>
        </p:blipFill>
        <p:spPr>
          <a:xfrm rot="2327799">
            <a:off x="5565702" y="777475"/>
            <a:ext cx="2589384" cy="3936058"/>
          </a:xfrm>
          <a:prstGeom prst="ellipse">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44"/>
          <p:cNvSpPr/>
          <p:nvPr/>
        </p:nvSpPr>
        <p:spPr>
          <a:xfrm>
            <a:off x="4455980" y="580335"/>
            <a:ext cx="16125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0" name="Google Shape;1340;p44"/>
          <p:cNvSpPr/>
          <p:nvPr/>
        </p:nvSpPr>
        <p:spPr>
          <a:xfrm rot="-2570904">
            <a:off x="734884" y="1578479"/>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1" name="Google Shape;1341;p44"/>
          <p:cNvSpPr/>
          <p:nvPr/>
        </p:nvSpPr>
        <p:spPr>
          <a:xfrm rot="-2570904">
            <a:off x="2757535" y="1578479"/>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2" name="Google Shape;1342;p44"/>
          <p:cNvSpPr/>
          <p:nvPr/>
        </p:nvSpPr>
        <p:spPr>
          <a:xfrm rot="-2570904">
            <a:off x="4748799" y="1578479"/>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3" name="Google Shape;1343;p44"/>
          <p:cNvSpPr/>
          <p:nvPr/>
        </p:nvSpPr>
        <p:spPr>
          <a:xfrm rot="-2570904">
            <a:off x="6757593" y="1581796"/>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nvGrpSpPr>
          <p:cNvPr id="1344" name="Google Shape;1344;p44"/>
          <p:cNvGrpSpPr/>
          <p:nvPr/>
        </p:nvGrpSpPr>
        <p:grpSpPr>
          <a:xfrm>
            <a:off x="1026863" y="1669384"/>
            <a:ext cx="378250" cy="381197"/>
            <a:chOff x="721555" y="2858119"/>
            <a:chExt cx="440697" cy="444078"/>
          </a:xfrm>
        </p:grpSpPr>
        <p:sp>
          <p:nvSpPr>
            <p:cNvPr id="1345" name="Google Shape;1345;p44"/>
            <p:cNvSpPr/>
            <p:nvPr/>
          </p:nvSpPr>
          <p:spPr>
            <a:xfrm>
              <a:off x="860700" y="3234916"/>
              <a:ext cx="12704" cy="22438"/>
            </a:xfrm>
            <a:custGeom>
              <a:avLst/>
              <a:gdLst/>
              <a:ahLst/>
              <a:cxnLst/>
              <a:rect l="l" t="t" r="r" b="b"/>
              <a:pathLst>
                <a:path w="402" h="710" extrusionOk="0">
                  <a:moveTo>
                    <a:pt x="201" y="0"/>
                  </a:moveTo>
                  <a:cubicBezTo>
                    <a:pt x="94" y="0"/>
                    <a:pt x="0" y="94"/>
                    <a:pt x="0" y="201"/>
                  </a:cubicBezTo>
                  <a:lnTo>
                    <a:pt x="0" y="509"/>
                  </a:lnTo>
                  <a:cubicBezTo>
                    <a:pt x="0" y="616"/>
                    <a:pt x="94" y="710"/>
                    <a:pt x="201" y="710"/>
                  </a:cubicBezTo>
                  <a:cubicBezTo>
                    <a:pt x="322" y="710"/>
                    <a:pt x="402" y="616"/>
                    <a:pt x="402" y="509"/>
                  </a:cubicBezTo>
                  <a:lnTo>
                    <a:pt x="402" y="201"/>
                  </a:lnTo>
                  <a:cubicBezTo>
                    <a:pt x="402" y="94"/>
                    <a:pt x="322"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6" name="Google Shape;1346;p44"/>
            <p:cNvSpPr/>
            <p:nvPr/>
          </p:nvSpPr>
          <p:spPr>
            <a:xfrm>
              <a:off x="898750" y="3234916"/>
              <a:ext cx="12736" cy="22438"/>
            </a:xfrm>
            <a:custGeom>
              <a:avLst/>
              <a:gdLst/>
              <a:ahLst/>
              <a:cxnLst/>
              <a:rect l="l" t="t" r="r" b="b"/>
              <a:pathLst>
                <a:path w="403" h="710" extrusionOk="0">
                  <a:moveTo>
                    <a:pt x="202" y="0"/>
                  </a:moveTo>
                  <a:cubicBezTo>
                    <a:pt x="95" y="0"/>
                    <a:pt x="1" y="94"/>
                    <a:pt x="1" y="201"/>
                  </a:cubicBezTo>
                  <a:lnTo>
                    <a:pt x="1" y="509"/>
                  </a:lnTo>
                  <a:cubicBezTo>
                    <a:pt x="1" y="616"/>
                    <a:pt x="95" y="710"/>
                    <a:pt x="202" y="710"/>
                  </a:cubicBezTo>
                  <a:cubicBezTo>
                    <a:pt x="309" y="710"/>
                    <a:pt x="402" y="616"/>
                    <a:pt x="402" y="509"/>
                  </a:cubicBezTo>
                  <a:lnTo>
                    <a:pt x="402" y="201"/>
                  </a:lnTo>
                  <a:cubicBezTo>
                    <a:pt x="402" y="94"/>
                    <a:pt x="30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7" name="Google Shape;1347;p44"/>
            <p:cNvSpPr/>
            <p:nvPr/>
          </p:nvSpPr>
          <p:spPr>
            <a:xfrm>
              <a:off x="936831" y="3234916"/>
              <a:ext cx="12704" cy="22438"/>
            </a:xfrm>
            <a:custGeom>
              <a:avLst/>
              <a:gdLst/>
              <a:ahLst/>
              <a:cxnLst/>
              <a:rect l="l" t="t" r="r" b="b"/>
              <a:pathLst>
                <a:path w="402" h="710" extrusionOk="0">
                  <a:moveTo>
                    <a:pt x="201" y="0"/>
                  </a:moveTo>
                  <a:cubicBezTo>
                    <a:pt x="94" y="0"/>
                    <a:pt x="0" y="94"/>
                    <a:pt x="0" y="201"/>
                  </a:cubicBezTo>
                  <a:lnTo>
                    <a:pt x="0" y="509"/>
                  </a:lnTo>
                  <a:cubicBezTo>
                    <a:pt x="0" y="616"/>
                    <a:pt x="94" y="710"/>
                    <a:pt x="201" y="710"/>
                  </a:cubicBezTo>
                  <a:cubicBezTo>
                    <a:pt x="308" y="710"/>
                    <a:pt x="402" y="616"/>
                    <a:pt x="402" y="509"/>
                  </a:cubicBezTo>
                  <a:lnTo>
                    <a:pt x="402" y="201"/>
                  </a:lnTo>
                  <a:cubicBezTo>
                    <a:pt x="402" y="94"/>
                    <a:pt x="308"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8" name="Google Shape;1348;p44"/>
            <p:cNvSpPr/>
            <p:nvPr/>
          </p:nvSpPr>
          <p:spPr>
            <a:xfrm>
              <a:off x="822651" y="3189661"/>
              <a:ext cx="185665" cy="112537"/>
            </a:xfrm>
            <a:custGeom>
              <a:avLst/>
              <a:gdLst/>
              <a:ahLst/>
              <a:cxnLst/>
              <a:rect l="l" t="t" r="r" b="b"/>
              <a:pathLst>
                <a:path w="5875" h="3561" extrusionOk="0">
                  <a:moveTo>
                    <a:pt x="335" y="1"/>
                  </a:moveTo>
                  <a:cubicBezTo>
                    <a:pt x="147" y="1"/>
                    <a:pt x="0" y="161"/>
                    <a:pt x="0" y="335"/>
                  </a:cubicBezTo>
                  <a:lnTo>
                    <a:pt x="0" y="3239"/>
                  </a:lnTo>
                  <a:cubicBezTo>
                    <a:pt x="0" y="3413"/>
                    <a:pt x="147" y="3560"/>
                    <a:pt x="335" y="3560"/>
                  </a:cubicBezTo>
                  <a:lnTo>
                    <a:pt x="2569" y="3560"/>
                  </a:lnTo>
                  <a:cubicBezTo>
                    <a:pt x="2676" y="3560"/>
                    <a:pt x="2770" y="3480"/>
                    <a:pt x="2770" y="3359"/>
                  </a:cubicBezTo>
                  <a:cubicBezTo>
                    <a:pt x="2770" y="3252"/>
                    <a:pt x="2676" y="3159"/>
                    <a:pt x="2569" y="3159"/>
                  </a:cubicBezTo>
                  <a:lnTo>
                    <a:pt x="415" y="3159"/>
                  </a:lnTo>
                  <a:lnTo>
                    <a:pt x="415" y="415"/>
                  </a:lnTo>
                  <a:lnTo>
                    <a:pt x="4697" y="415"/>
                  </a:lnTo>
                  <a:lnTo>
                    <a:pt x="4697" y="750"/>
                  </a:lnTo>
                  <a:cubicBezTo>
                    <a:pt x="4697" y="870"/>
                    <a:pt x="4751" y="977"/>
                    <a:pt x="4858" y="1044"/>
                  </a:cubicBezTo>
                  <a:lnTo>
                    <a:pt x="5380" y="1339"/>
                  </a:lnTo>
                  <a:lnTo>
                    <a:pt x="4858" y="1647"/>
                  </a:lnTo>
                  <a:cubicBezTo>
                    <a:pt x="4751" y="1700"/>
                    <a:pt x="4697" y="1820"/>
                    <a:pt x="4697" y="1928"/>
                  </a:cubicBezTo>
                  <a:lnTo>
                    <a:pt x="4697" y="3159"/>
                  </a:lnTo>
                  <a:lnTo>
                    <a:pt x="3386" y="3159"/>
                  </a:lnTo>
                  <a:cubicBezTo>
                    <a:pt x="3279" y="3159"/>
                    <a:pt x="3185" y="3252"/>
                    <a:pt x="3185" y="3359"/>
                  </a:cubicBezTo>
                  <a:cubicBezTo>
                    <a:pt x="3185" y="3480"/>
                    <a:pt x="3279" y="3560"/>
                    <a:pt x="3386" y="3560"/>
                  </a:cubicBezTo>
                  <a:lnTo>
                    <a:pt x="4764" y="3560"/>
                  </a:lnTo>
                  <a:cubicBezTo>
                    <a:pt x="4951" y="3560"/>
                    <a:pt x="5099" y="3413"/>
                    <a:pt x="5099" y="3239"/>
                  </a:cubicBezTo>
                  <a:lnTo>
                    <a:pt x="5099" y="1981"/>
                  </a:lnTo>
                  <a:lnTo>
                    <a:pt x="5701" y="1633"/>
                  </a:lnTo>
                  <a:cubicBezTo>
                    <a:pt x="5808" y="1566"/>
                    <a:pt x="5875" y="1459"/>
                    <a:pt x="5875" y="1339"/>
                  </a:cubicBezTo>
                  <a:cubicBezTo>
                    <a:pt x="5875" y="1218"/>
                    <a:pt x="5808" y="1111"/>
                    <a:pt x="5701" y="1058"/>
                  </a:cubicBezTo>
                  <a:lnTo>
                    <a:pt x="5099" y="710"/>
                  </a:lnTo>
                  <a:lnTo>
                    <a:pt x="5099" y="335"/>
                  </a:lnTo>
                  <a:cubicBezTo>
                    <a:pt x="5099" y="161"/>
                    <a:pt x="4951" y="1"/>
                    <a:pt x="476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49" name="Google Shape;1349;p44"/>
            <p:cNvSpPr/>
            <p:nvPr/>
          </p:nvSpPr>
          <p:spPr>
            <a:xfrm>
              <a:off x="1038306" y="2955392"/>
              <a:ext cx="13147" cy="22438"/>
            </a:xfrm>
            <a:custGeom>
              <a:avLst/>
              <a:gdLst/>
              <a:ahLst/>
              <a:cxnLst/>
              <a:rect l="l" t="t" r="r" b="b"/>
              <a:pathLst>
                <a:path w="416" h="710" extrusionOk="0">
                  <a:moveTo>
                    <a:pt x="201" y="0"/>
                  </a:moveTo>
                  <a:cubicBezTo>
                    <a:pt x="94" y="0"/>
                    <a:pt x="1" y="94"/>
                    <a:pt x="1" y="201"/>
                  </a:cubicBezTo>
                  <a:lnTo>
                    <a:pt x="1" y="495"/>
                  </a:lnTo>
                  <a:cubicBezTo>
                    <a:pt x="1" y="616"/>
                    <a:pt x="94" y="709"/>
                    <a:pt x="201" y="709"/>
                  </a:cubicBezTo>
                  <a:cubicBezTo>
                    <a:pt x="322" y="709"/>
                    <a:pt x="416" y="616"/>
                    <a:pt x="416" y="495"/>
                  </a:cubicBezTo>
                  <a:lnTo>
                    <a:pt x="416" y="201"/>
                  </a:lnTo>
                  <a:cubicBezTo>
                    <a:pt x="416" y="94"/>
                    <a:pt x="322"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0" name="Google Shape;1350;p44"/>
            <p:cNvSpPr/>
            <p:nvPr/>
          </p:nvSpPr>
          <p:spPr>
            <a:xfrm>
              <a:off x="1076387" y="2955392"/>
              <a:ext cx="13115" cy="22438"/>
            </a:xfrm>
            <a:custGeom>
              <a:avLst/>
              <a:gdLst/>
              <a:ahLst/>
              <a:cxnLst/>
              <a:rect l="l" t="t" r="r" b="b"/>
              <a:pathLst>
                <a:path w="415" h="710" extrusionOk="0">
                  <a:moveTo>
                    <a:pt x="201" y="0"/>
                  </a:moveTo>
                  <a:cubicBezTo>
                    <a:pt x="94" y="0"/>
                    <a:pt x="0" y="94"/>
                    <a:pt x="0" y="201"/>
                  </a:cubicBezTo>
                  <a:lnTo>
                    <a:pt x="0" y="495"/>
                  </a:lnTo>
                  <a:cubicBezTo>
                    <a:pt x="0" y="616"/>
                    <a:pt x="94" y="709"/>
                    <a:pt x="201" y="709"/>
                  </a:cubicBezTo>
                  <a:cubicBezTo>
                    <a:pt x="321" y="709"/>
                    <a:pt x="415" y="616"/>
                    <a:pt x="415" y="495"/>
                  </a:cubicBezTo>
                  <a:lnTo>
                    <a:pt x="415" y="201"/>
                  </a:lnTo>
                  <a:cubicBezTo>
                    <a:pt x="415" y="94"/>
                    <a:pt x="32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1" name="Google Shape;1351;p44"/>
            <p:cNvSpPr/>
            <p:nvPr/>
          </p:nvSpPr>
          <p:spPr>
            <a:xfrm>
              <a:off x="1114437" y="2955392"/>
              <a:ext cx="13147" cy="22438"/>
            </a:xfrm>
            <a:custGeom>
              <a:avLst/>
              <a:gdLst/>
              <a:ahLst/>
              <a:cxnLst/>
              <a:rect l="l" t="t" r="r" b="b"/>
              <a:pathLst>
                <a:path w="416" h="710" extrusionOk="0">
                  <a:moveTo>
                    <a:pt x="201" y="0"/>
                  </a:moveTo>
                  <a:cubicBezTo>
                    <a:pt x="94" y="0"/>
                    <a:pt x="0" y="94"/>
                    <a:pt x="0" y="201"/>
                  </a:cubicBezTo>
                  <a:lnTo>
                    <a:pt x="0" y="495"/>
                  </a:lnTo>
                  <a:cubicBezTo>
                    <a:pt x="0" y="616"/>
                    <a:pt x="94" y="709"/>
                    <a:pt x="201" y="709"/>
                  </a:cubicBezTo>
                  <a:cubicBezTo>
                    <a:pt x="322" y="709"/>
                    <a:pt x="415" y="616"/>
                    <a:pt x="415" y="495"/>
                  </a:cubicBezTo>
                  <a:lnTo>
                    <a:pt x="415" y="201"/>
                  </a:lnTo>
                  <a:cubicBezTo>
                    <a:pt x="415" y="94"/>
                    <a:pt x="322"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2" name="Google Shape;1352;p44"/>
            <p:cNvSpPr/>
            <p:nvPr/>
          </p:nvSpPr>
          <p:spPr>
            <a:xfrm>
              <a:off x="721555" y="2858119"/>
              <a:ext cx="440697" cy="444078"/>
            </a:xfrm>
            <a:custGeom>
              <a:avLst/>
              <a:gdLst/>
              <a:ahLst/>
              <a:cxnLst/>
              <a:rect l="l" t="t" r="r" b="b"/>
              <a:pathLst>
                <a:path w="13945" h="14052" extrusionOk="0">
                  <a:moveTo>
                    <a:pt x="5822" y="2275"/>
                  </a:moveTo>
                  <a:cubicBezTo>
                    <a:pt x="6411" y="2275"/>
                    <a:pt x="6879" y="2744"/>
                    <a:pt x="6879" y="3332"/>
                  </a:cubicBezTo>
                  <a:lnTo>
                    <a:pt x="6879" y="4550"/>
                  </a:lnTo>
                  <a:cubicBezTo>
                    <a:pt x="6879" y="4604"/>
                    <a:pt x="6866" y="4644"/>
                    <a:pt x="6826" y="4671"/>
                  </a:cubicBezTo>
                  <a:lnTo>
                    <a:pt x="6826" y="3761"/>
                  </a:lnTo>
                  <a:cubicBezTo>
                    <a:pt x="6826" y="3694"/>
                    <a:pt x="6799" y="3640"/>
                    <a:pt x="6759" y="3600"/>
                  </a:cubicBezTo>
                  <a:cubicBezTo>
                    <a:pt x="6719" y="3573"/>
                    <a:pt x="6665" y="3547"/>
                    <a:pt x="6611" y="3547"/>
                  </a:cubicBezTo>
                  <a:cubicBezTo>
                    <a:pt x="6579" y="3550"/>
                    <a:pt x="6547" y="3551"/>
                    <a:pt x="6515" y="3551"/>
                  </a:cubicBezTo>
                  <a:cubicBezTo>
                    <a:pt x="6264" y="3551"/>
                    <a:pt x="6054" y="3456"/>
                    <a:pt x="5875" y="3266"/>
                  </a:cubicBezTo>
                  <a:cubicBezTo>
                    <a:pt x="5833" y="3224"/>
                    <a:pt x="5781" y="3204"/>
                    <a:pt x="5728" y="3204"/>
                  </a:cubicBezTo>
                  <a:cubicBezTo>
                    <a:pt x="5680" y="3204"/>
                    <a:pt x="5633" y="3220"/>
                    <a:pt x="5594" y="3252"/>
                  </a:cubicBezTo>
                  <a:cubicBezTo>
                    <a:pt x="5354" y="3440"/>
                    <a:pt x="4979" y="3533"/>
                    <a:pt x="4390" y="3547"/>
                  </a:cubicBezTo>
                  <a:cubicBezTo>
                    <a:pt x="4270" y="3547"/>
                    <a:pt x="4176" y="3640"/>
                    <a:pt x="4176" y="3761"/>
                  </a:cubicBezTo>
                  <a:lnTo>
                    <a:pt x="4176" y="4671"/>
                  </a:lnTo>
                  <a:cubicBezTo>
                    <a:pt x="4149" y="4644"/>
                    <a:pt x="4122" y="4604"/>
                    <a:pt x="4122" y="4550"/>
                  </a:cubicBezTo>
                  <a:lnTo>
                    <a:pt x="4122" y="3332"/>
                  </a:lnTo>
                  <a:cubicBezTo>
                    <a:pt x="4122" y="2744"/>
                    <a:pt x="4591" y="2275"/>
                    <a:pt x="5180" y="2275"/>
                  </a:cubicBezTo>
                  <a:close/>
                  <a:moveTo>
                    <a:pt x="5702" y="3667"/>
                  </a:moveTo>
                  <a:cubicBezTo>
                    <a:pt x="5916" y="3841"/>
                    <a:pt x="6156" y="3935"/>
                    <a:pt x="6411" y="3961"/>
                  </a:cubicBezTo>
                  <a:lnTo>
                    <a:pt x="6411" y="4711"/>
                  </a:lnTo>
                  <a:cubicBezTo>
                    <a:pt x="6411" y="5206"/>
                    <a:pt x="6009" y="5621"/>
                    <a:pt x="5501" y="5621"/>
                  </a:cubicBezTo>
                  <a:cubicBezTo>
                    <a:pt x="5006" y="5621"/>
                    <a:pt x="4591" y="5206"/>
                    <a:pt x="4591" y="4711"/>
                  </a:cubicBezTo>
                  <a:lnTo>
                    <a:pt x="4591" y="3948"/>
                  </a:lnTo>
                  <a:cubicBezTo>
                    <a:pt x="5086" y="3935"/>
                    <a:pt x="5434" y="3841"/>
                    <a:pt x="5702" y="3667"/>
                  </a:cubicBezTo>
                  <a:close/>
                  <a:moveTo>
                    <a:pt x="11616" y="5206"/>
                  </a:moveTo>
                  <a:lnTo>
                    <a:pt x="11616" y="6009"/>
                  </a:lnTo>
                  <a:cubicBezTo>
                    <a:pt x="11456" y="6009"/>
                    <a:pt x="11375" y="6009"/>
                    <a:pt x="11241" y="6022"/>
                  </a:cubicBezTo>
                  <a:lnTo>
                    <a:pt x="11241" y="5206"/>
                  </a:lnTo>
                  <a:close/>
                  <a:moveTo>
                    <a:pt x="6384" y="5688"/>
                  </a:moveTo>
                  <a:cubicBezTo>
                    <a:pt x="6745" y="5888"/>
                    <a:pt x="6986" y="6263"/>
                    <a:pt x="6986" y="6691"/>
                  </a:cubicBezTo>
                  <a:lnTo>
                    <a:pt x="6986" y="7695"/>
                  </a:lnTo>
                  <a:lnTo>
                    <a:pt x="4029" y="7695"/>
                  </a:lnTo>
                  <a:lnTo>
                    <a:pt x="4029" y="6691"/>
                  </a:lnTo>
                  <a:cubicBezTo>
                    <a:pt x="4029" y="6263"/>
                    <a:pt x="4256" y="5888"/>
                    <a:pt x="4618" y="5688"/>
                  </a:cubicBezTo>
                  <a:cubicBezTo>
                    <a:pt x="4858" y="5902"/>
                    <a:pt x="5166" y="6036"/>
                    <a:pt x="5501" y="6036"/>
                  </a:cubicBezTo>
                  <a:cubicBezTo>
                    <a:pt x="5835" y="6036"/>
                    <a:pt x="6156" y="5902"/>
                    <a:pt x="6384" y="5688"/>
                  </a:cubicBezTo>
                  <a:close/>
                  <a:moveTo>
                    <a:pt x="10827" y="1205"/>
                  </a:moveTo>
                  <a:lnTo>
                    <a:pt x="10827" y="1646"/>
                  </a:lnTo>
                  <a:lnTo>
                    <a:pt x="9181" y="1646"/>
                  </a:lnTo>
                  <a:cubicBezTo>
                    <a:pt x="8993" y="1646"/>
                    <a:pt x="8846" y="1794"/>
                    <a:pt x="8846" y="1981"/>
                  </a:cubicBezTo>
                  <a:lnTo>
                    <a:pt x="8846" y="3172"/>
                  </a:lnTo>
                  <a:lnTo>
                    <a:pt x="8244" y="3520"/>
                  </a:lnTo>
                  <a:cubicBezTo>
                    <a:pt x="8137" y="3587"/>
                    <a:pt x="8070" y="3694"/>
                    <a:pt x="8070" y="3814"/>
                  </a:cubicBezTo>
                  <a:cubicBezTo>
                    <a:pt x="8070" y="3935"/>
                    <a:pt x="8137" y="4042"/>
                    <a:pt x="8244" y="4095"/>
                  </a:cubicBezTo>
                  <a:lnTo>
                    <a:pt x="8846" y="4443"/>
                  </a:lnTo>
                  <a:lnTo>
                    <a:pt x="8846" y="4871"/>
                  </a:lnTo>
                  <a:cubicBezTo>
                    <a:pt x="8846" y="5059"/>
                    <a:pt x="8993" y="5206"/>
                    <a:pt x="9181" y="5206"/>
                  </a:cubicBezTo>
                  <a:lnTo>
                    <a:pt x="10827" y="5206"/>
                  </a:lnTo>
                  <a:lnTo>
                    <a:pt x="10827" y="6129"/>
                  </a:lnTo>
                  <a:cubicBezTo>
                    <a:pt x="10224" y="6357"/>
                    <a:pt x="9783" y="6959"/>
                    <a:pt x="9783" y="7641"/>
                  </a:cubicBezTo>
                  <a:lnTo>
                    <a:pt x="9783" y="7695"/>
                  </a:lnTo>
                  <a:lnTo>
                    <a:pt x="7388" y="7695"/>
                  </a:lnTo>
                  <a:lnTo>
                    <a:pt x="7388" y="6691"/>
                  </a:lnTo>
                  <a:cubicBezTo>
                    <a:pt x="7388" y="6143"/>
                    <a:pt x="7107" y="5647"/>
                    <a:pt x="6652" y="5366"/>
                  </a:cubicBezTo>
                  <a:cubicBezTo>
                    <a:pt x="6692" y="5286"/>
                    <a:pt x="6732" y="5206"/>
                    <a:pt x="6759" y="5112"/>
                  </a:cubicBezTo>
                  <a:cubicBezTo>
                    <a:pt x="7053" y="5099"/>
                    <a:pt x="7294" y="4858"/>
                    <a:pt x="7294" y="4550"/>
                  </a:cubicBezTo>
                  <a:lnTo>
                    <a:pt x="7294" y="3332"/>
                  </a:lnTo>
                  <a:cubicBezTo>
                    <a:pt x="7294" y="2530"/>
                    <a:pt x="6638" y="1861"/>
                    <a:pt x="5822" y="1861"/>
                  </a:cubicBezTo>
                  <a:lnTo>
                    <a:pt x="5608" y="1861"/>
                  </a:lnTo>
                  <a:cubicBezTo>
                    <a:pt x="5661" y="1780"/>
                    <a:pt x="5648" y="1673"/>
                    <a:pt x="5568" y="1606"/>
                  </a:cubicBezTo>
                  <a:cubicBezTo>
                    <a:pt x="5526" y="1571"/>
                    <a:pt x="5480" y="1554"/>
                    <a:pt x="5433" y="1554"/>
                  </a:cubicBezTo>
                  <a:cubicBezTo>
                    <a:pt x="5375" y="1554"/>
                    <a:pt x="5318" y="1581"/>
                    <a:pt x="5273" y="1633"/>
                  </a:cubicBezTo>
                  <a:lnTo>
                    <a:pt x="5166" y="1767"/>
                  </a:lnTo>
                  <a:lnTo>
                    <a:pt x="5073" y="1687"/>
                  </a:lnTo>
                  <a:cubicBezTo>
                    <a:pt x="5036" y="1650"/>
                    <a:pt x="4988" y="1633"/>
                    <a:pt x="4939" y="1633"/>
                  </a:cubicBezTo>
                  <a:cubicBezTo>
                    <a:pt x="4881" y="1633"/>
                    <a:pt x="4822" y="1656"/>
                    <a:pt x="4778" y="1700"/>
                  </a:cubicBezTo>
                  <a:cubicBezTo>
                    <a:pt x="4751" y="1740"/>
                    <a:pt x="4725" y="1794"/>
                    <a:pt x="4725" y="1834"/>
                  </a:cubicBezTo>
                  <a:cubicBezTo>
                    <a:pt x="4725" y="1874"/>
                    <a:pt x="4738" y="1901"/>
                    <a:pt x="4751" y="1927"/>
                  </a:cubicBezTo>
                  <a:cubicBezTo>
                    <a:pt x="4149" y="2115"/>
                    <a:pt x="3708" y="2677"/>
                    <a:pt x="3708" y="3332"/>
                  </a:cubicBezTo>
                  <a:lnTo>
                    <a:pt x="3708" y="4550"/>
                  </a:lnTo>
                  <a:cubicBezTo>
                    <a:pt x="3708" y="4858"/>
                    <a:pt x="3949" y="5099"/>
                    <a:pt x="4243" y="5112"/>
                  </a:cubicBezTo>
                  <a:cubicBezTo>
                    <a:pt x="4270" y="5206"/>
                    <a:pt x="4310" y="5286"/>
                    <a:pt x="4363" y="5366"/>
                  </a:cubicBezTo>
                  <a:cubicBezTo>
                    <a:pt x="3895" y="5647"/>
                    <a:pt x="3614" y="6143"/>
                    <a:pt x="3614" y="6691"/>
                  </a:cubicBezTo>
                  <a:lnTo>
                    <a:pt x="3614" y="7695"/>
                  </a:lnTo>
                  <a:lnTo>
                    <a:pt x="1821" y="7695"/>
                  </a:lnTo>
                  <a:lnTo>
                    <a:pt x="1821" y="1205"/>
                  </a:lnTo>
                  <a:close/>
                  <a:moveTo>
                    <a:pt x="12178" y="6424"/>
                  </a:moveTo>
                  <a:cubicBezTo>
                    <a:pt x="12847" y="6424"/>
                    <a:pt x="13396" y="6972"/>
                    <a:pt x="13396" y="7641"/>
                  </a:cubicBezTo>
                  <a:lnTo>
                    <a:pt x="13396" y="8364"/>
                  </a:lnTo>
                  <a:cubicBezTo>
                    <a:pt x="13396" y="8551"/>
                    <a:pt x="13275" y="8725"/>
                    <a:pt x="13102" y="8806"/>
                  </a:cubicBezTo>
                  <a:cubicBezTo>
                    <a:pt x="12667" y="8979"/>
                    <a:pt x="12232" y="9066"/>
                    <a:pt x="11797" y="9066"/>
                  </a:cubicBezTo>
                  <a:cubicBezTo>
                    <a:pt x="11362" y="9066"/>
                    <a:pt x="10927" y="8979"/>
                    <a:pt x="10492" y="8806"/>
                  </a:cubicBezTo>
                  <a:cubicBezTo>
                    <a:pt x="10318" y="8725"/>
                    <a:pt x="10198" y="8551"/>
                    <a:pt x="10198" y="8364"/>
                  </a:cubicBezTo>
                  <a:lnTo>
                    <a:pt x="10198" y="7641"/>
                  </a:lnTo>
                  <a:cubicBezTo>
                    <a:pt x="10198" y="6972"/>
                    <a:pt x="10746" y="6424"/>
                    <a:pt x="11415" y="6424"/>
                  </a:cubicBezTo>
                  <a:close/>
                  <a:moveTo>
                    <a:pt x="9957" y="8886"/>
                  </a:moveTo>
                  <a:cubicBezTo>
                    <a:pt x="10077" y="9060"/>
                    <a:pt x="10224" y="9140"/>
                    <a:pt x="10385" y="9207"/>
                  </a:cubicBezTo>
                  <a:cubicBezTo>
                    <a:pt x="10385" y="9408"/>
                    <a:pt x="10385" y="9421"/>
                    <a:pt x="10385" y="9501"/>
                  </a:cubicBezTo>
                  <a:lnTo>
                    <a:pt x="443" y="9501"/>
                  </a:lnTo>
                  <a:cubicBezTo>
                    <a:pt x="429" y="9501"/>
                    <a:pt x="416" y="9488"/>
                    <a:pt x="416" y="9475"/>
                  </a:cubicBezTo>
                  <a:lnTo>
                    <a:pt x="416" y="8913"/>
                  </a:lnTo>
                  <a:cubicBezTo>
                    <a:pt x="416" y="8899"/>
                    <a:pt x="429" y="8886"/>
                    <a:pt x="443" y="8886"/>
                  </a:cubicBezTo>
                  <a:close/>
                  <a:moveTo>
                    <a:pt x="10800" y="9341"/>
                  </a:moveTo>
                  <a:lnTo>
                    <a:pt x="10800" y="9341"/>
                  </a:lnTo>
                  <a:cubicBezTo>
                    <a:pt x="11128" y="9434"/>
                    <a:pt x="11456" y="9481"/>
                    <a:pt x="11787" y="9481"/>
                  </a:cubicBezTo>
                  <a:cubicBezTo>
                    <a:pt x="12118" y="9481"/>
                    <a:pt x="12453" y="9434"/>
                    <a:pt x="12794" y="9341"/>
                  </a:cubicBezTo>
                  <a:lnTo>
                    <a:pt x="12794" y="9341"/>
                  </a:lnTo>
                  <a:cubicBezTo>
                    <a:pt x="12794" y="9368"/>
                    <a:pt x="12847" y="9756"/>
                    <a:pt x="12526" y="10090"/>
                  </a:cubicBezTo>
                  <a:cubicBezTo>
                    <a:pt x="12464" y="10090"/>
                    <a:pt x="11896" y="10084"/>
                    <a:pt x="11484" y="10084"/>
                  </a:cubicBezTo>
                  <a:cubicBezTo>
                    <a:pt x="11279" y="10084"/>
                    <a:pt x="11112" y="10086"/>
                    <a:pt x="11068" y="10090"/>
                  </a:cubicBezTo>
                  <a:cubicBezTo>
                    <a:pt x="10760" y="9769"/>
                    <a:pt x="10800" y="9368"/>
                    <a:pt x="10800" y="9341"/>
                  </a:cubicBezTo>
                  <a:close/>
                  <a:moveTo>
                    <a:pt x="12392" y="10505"/>
                  </a:moveTo>
                  <a:cubicBezTo>
                    <a:pt x="13021" y="10505"/>
                    <a:pt x="13530" y="11013"/>
                    <a:pt x="13530" y="11642"/>
                  </a:cubicBezTo>
                  <a:lnTo>
                    <a:pt x="13530" y="13543"/>
                  </a:lnTo>
                  <a:cubicBezTo>
                    <a:pt x="13530" y="13596"/>
                    <a:pt x="13490" y="13650"/>
                    <a:pt x="13436" y="13650"/>
                  </a:cubicBezTo>
                  <a:lnTo>
                    <a:pt x="10184" y="13650"/>
                  </a:lnTo>
                  <a:cubicBezTo>
                    <a:pt x="10117" y="13650"/>
                    <a:pt x="10064" y="13596"/>
                    <a:pt x="10064" y="13529"/>
                  </a:cubicBezTo>
                  <a:lnTo>
                    <a:pt x="10064" y="11642"/>
                  </a:lnTo>
                  <a:cubicBezTo>
                    <a:pt x="10064" y="11013"/>
                    <a:pt x="10572" y="10505"/>
                    <a:pt x="11201" y="10505"/>
                  </a:cubicBezTo>
                  <a:close/>
                  <a:moveTo>
                    <a:pt x="1446" y="0"/>
                  </a:moveTo>
                  <a:cubicBezTo>
                    <a:pt x="991" y="0"/>
                    <a:pt x="630" y="375"/>
                    <a:pt x="630" y="830"/>
                  </a:cubicBezTo>
                  <a:lnTo>
                    <a:pt x="630" y="4323"/>
                  </a:lnTo>
                  <a:cubicBezTo>
                    <a:pt x="630" y="4443"/>
                    <a:pt x="724" y="4537"/>
                    <a:pt x="831" y="4537"/>
                  </a:cubicBezTo>
                  <a:cubicBezTo>
                    <a:pt x="951" y="4537"/>
                    <a:pt x="1045" y="4443"/>
                    <a:pt x="1045" y="4323"/>
                  </a:cubicBezTo>
                  <a:lnTo>
                    <a:pt x="1045" y="830"/>
                  </a:lnTo>
                  <a:cubicBezTo>
                    <a:pt x="1045" y="603"/>
                    <a:pt x="1219" y="415"/>
                    <a:pt x="1446" y="415"/>
                  </a:cubicBezTo>
                  <a:lnTo>
                    <a:pt x="11215" y="415"/>
                  </a:lnTo>
                  <a:cubicBezTo>
                    <a:pt x="11429" y="415"/>
                    <a:pt x="11616" y="603"/>
                    <a:pt x="11616" y="830"/>
                  </a:cubicBezTo>
                  <a:lnTo>
                    <a:pt x="11616" y="1646"/>
                  </a:lnTo>
                  <a:lnTo>
                    <a:pt x="11241" y="1646"/>
                  </a:lnTo>
                  <a:lnTo>
                    <a:pt x="11241" y="1004"/>
                  </a:lnTo>
                  <a:cubicBezTo>
                    <a:pt x="11241" y="884"/>
                    <a:pt x="11148" y="790"/>
                    <a:pt x="11041" y="790"/>
                  </a:cubicBezTo>
                  <a:lnTo>
                    <a:pt x="1620" y="790"/>
                  </a:lnTo>
                  <a:cubicBezTo>
                    <a:pt x="1500" y="790"/>
                    <a:pt x="1406" y="884"/>
                    <a:pt x="1406" y="1004"/>
                  </a:cubicBezTo>
                  <a:lnTo>
                    <a:pt x="1406" y="7896"/>
                  </a:lnTo>
                  <a:cubicBezTo>
                    <a:pt x="1406" y="8016"/>
                    <a:pt x="1500" y="8110"/>
                    <a:pt x="1620" y="8110"/>
                  </a:cubicBezTo>
                  <a:lnTo>
                    <a:pt x="9783" y="8110"/>
                  </a:lnTo>
                  <a:cubicBezTo>
                    <a:pt x="9783" y="8337"/>
                    <a:pt x="9783" y="8377"/>
                    <a:pt x="9796" y="8484"/>
                  </a:cubicBezTo>
                  <a:lnTo>
                    <a:pt x="1045" y="8484"/>
                  </a:lnTo>
                  <a:lnTo>
                    <a:pt x="1045" y="5152"/>
                  </a:lnTo>
                  <a:cubicBezTo>
                    <a:pt x="1045" y="5032"/>
                    <a:pt x="951" y="4938"/>
                    <a:pt x="831" y="4938"/>
                  </a:cubicBezTo>
                  <a:cubicBezTo>
                    <a:pt x="724" y="4938"/>
                    <a:pt x="630" y="5032"/>
                    <a:pt x="630" y="5152"/>
                  </a:cubicBezTo>
                  <a:lnTo>
                    <a:pt x="630" y="8484"/>
                  </a:lnTo>
                  <a:lnTo>
                    <a:pt x="443" y="8484"/>
                  </a:lnTo>
                  <a:cubicBezTo>
                    <a:pt x="202" y="8484"/>
                    <a:pt x="1" y="8672"/>
                    <a:pt x="1" y="8913"/>
                  </a:cubicBezTo>
                  <a:lnTo>
                    <a:pt x="1" y="9475"/>
                  </a:lnTo>
                  <a:cubicBezTo>
                    <a:pt x="1" y="9715"/>
                    <a:pt x="202" y="9903"/>
                    <a:pt x="443" y="9903"/>
                  </a:cubicBezTo>
                  <a:lnTo>
                    <a:pt x="10479" y="9903"/>
                  </a:lnTo>
                  <a:cubicBezTo>
                    <a:pt x="10519" y="10010"/>
                    <a:pt x="10572" y="10104"/>
                    <a:pt x="10626" y="10197"/>
                  </a:cubicBezTo>
                  <a:cubicBezTo>
                    <a:pt x="10051" y="10425"/>
                    <a:pt x="9649" y="10987"/>
                    <a:pt x="9649" y="11642"/>
                  </a:cubicBezTo>
                  <a:lnTo>
                    <a:pt x="9649" y="13529"/>
                  </a:lnTo>
                  <a:cubicBezTo>
                    <a:pt x="9649" y="13824"/>
                    <a:pt x="9890" y="14051"/>
                    <a:pt x="10184" y="14051"/>
                  </a:cubicBezTo>
                  <a:lnTo>
                    <a:pt x="13436" y="14051"/>
                  </a:lnTo>
                  <a:cubicBezTo>
                    <a:pt x="13717" y="14051"/>
                    <a:pt x="13945" y="13824"/>
                    <a:pt x="13945" y="13543"/>
                  </a:cubicBezTo>
                  <a:lnTo>
                    <a:pt x="13945" y="11642"/>
                  </a:lnTo>
                  <a:cubicBezTo>
                    <a:pt x="13945" y="10987"/>
                    <a:pt x="13543" y="10425"/>
                    <a:pt x="12968" y="10197"/>
                  </a:cubicBezTo>
                  <a:cubicBezTo>
                    <a:pt x="13275" y="9742"/>
                    <a:pt x="13195" y="9314"/>
                    <a:pt x="13209" y="9207"/>
                  </a:cubicBezTo>
                  <a:cubicBezTo>
                    <a:pt x="13623" y="9046"/>
                    <a:pt x="13811" y="8712"/>
                    <a:pt x="13811" y="8364"/>
                  </a:cubicBezTo>
                  <a:lnTo>
                    <a:pt x="13811" y="7641"/>
                  </a:lnTo>
                  <a:cubicBezTo>
                    <a:pt x="13811" y="6745"/>
                    <a:pt x="13075" y="6009"/>
                    <a:pt x="12178" y="6009"/>
                  </a:cubicBezTo>
                  <a:lnTo>
                    <a:pt x="12031" y="6009"/>
                  </a:lnTo>
                  <a:lnTo>
                    <a:pt x="12031" y="5206"/>
                  </a:lnTo>
                  <a:lnTo>
                    <a:pt x="13610" y="5206"/>
                  </a:lnTo>
                  <a:cubicBezTo>
                    <a:pt x="13797" y="5206"/>
                    <a:pt x="13945" y="5059"/>
                    <a:pt x="13945" y="4871"/>
                  </a:cubicBezTo>
                  <a:lnTo>
                    <a:pt x="13945" y="1981"/>
                  </a:lnTo>
                  <a:cubicBezTo>
                    <a:pt x="13945" y="1794"/>
                    <a:pt x="13797" y="1646"/>
                    <a:pt x="13610" y="1646"/>
                  </a:cubicBezTo>
                  <a:lnTo>
                    <a:pt x="13155" y="1646"/>
                  </a:lnTo>
                  <a:cubicBezTo>
                    <a:pt x="13035" y="1646"/>
                    <a:pt x="12954" y="1740"/>
                    <a:pt x="12954" y="1861"/>
                  </a:cubicBezTo>
                  <a:cubicBezTo>
                    <a:pt x="12954" y="1968"/>
                    <a:pt x="13035" y="2061"/>
                    <a:pt x="13155" y="2061"/>
                  </a:cubicBezTo>
                  <a:lnTo>
                    <a:pt x="13530" y="2061"/>
                  </a:lnTo>
                  <a:lnTo>
                    <a:pt x="13530" y="4804"/>
                  </a:lnTo>
                  <a:lnTo>
                    <a:pt x="9248" y="4804"/>
                  </a:lnTo>
                  <a:lnTo>
                    <a:pt x="9248" y="4403"/>
                  </a:lnTo>
                  <a:cubicBezTo>
                    <a:pt x="9248" y="4283"/>
                    <a:pt x="9194" y="4176"/>
                    <a:pt x="9087" y="4109"/>
                  </a:cubicBezTo>
                  <a:lnTo>
                    <a:pt x="8565" y="3814"/>
                  </a:lnTo>
                  <a:lnTo>
                    <a:pt x="9087" y="3506"/>
                  </a:lnTo>
                  <a:cubicBezTo>
                    <a:pt x="9194" y="3453"/>
                    <a:pt x="9248" y="3332"/>
                    <a:pt x="9248" y="3225"/>
                  </a:cubicBezTo>
                  <a:lnTo>
                    <a:pt x="9248" y="2061"/>
                  </a:lnTo>
                  <a:lnTo>
                    <a:pt x="12325" y="2061"/>
                  </a:lnTo>
                  <a:cubicBezTo>
                    <a:pt x="12446" y="2061"/>
                    <a:pt x="12539" y="1968"/>
                    <a:pt x="12539" y="1861"/>
                  </a:cubicBezTo>
                  <a:cubicBezTo>
                    <a:pt x="12539" y="1740"/>
                    <a:pt x="12446" y="1646"/>
                    <a:pt x="12325" y="1646"/>
                  </a:cubicBezTo>
                  <a:lnTo>
                    <a:pt x="12031" y="1646"/>
                  </a:lnTo>
                  <a:lnTo>
                    <a:pt x="12031" y="830"/>
                  </a:lnTo>
                  <a:cubicBezTo>
                    <a:pt x="12031" y="375"/>
                    <a:pt x="11656" y="0"/>
                    <a:pt x="1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1353" name="Google Shape;1353;p44"/>
          <p:cNvGrpSpPr/>
          <p:nvPr/>
        </p:nvGrpSpPr>
        <p:grpSpPr>
          <a:xfrm>
            <a:off x="7108684" y="1669393"/>
            <a:ext cx="241407" cy="381170"/>
            <a:chOff x="6447517" y="4160205"/>
            <a:chExt cx="281262" cy="444047"/>
          </a:xfrm>
        </p:grpSpPr>
        <p:sp>
          <p:nvSpPr>
            <p:cNvPr id="1354" name="Google Shape;1354;p44"/>
            <p:cNvSpPr/>
            <p:nvPr/>
          </p:nvSpPr>
          <p:spPr>
            <a:xfrm>
              <a:off x="6559579" y="4275239"/>
              <a:ext cx="13147" cy="16086"/>
            </a:xfrm>
            <a:custGeom>
              <a:avLst/>
              <a:gdLst/>
              <a:ahLst/>
              <a:cxnLst/>
              <a:rect l="l" t="t" r="r" b="b"/>
              <a:pathLst>
                <a:path w="416" h="509" extrusionOk="0">
                  <a:moveTo>
                    <a:pt x="215" y="0"/>
                  </a:moveTo>
                  <a:cubicBezTo>
                    <a:pt x="94" y="0"/>
                    <a:pt x="1" y="94"/>
                    <a:pt x="1" y="201"/>
                  </a:cubicBezTo>
                  <a:lnTo>
                    <a:pt x="1" y="308"/>
                  </a:lnTo>
                  <a:cubicBezTo>
                    <a:pt x="1" y="415"/>
                    <a:pt x="94" y="509"/>
                    <a:pt x="215" y="509"/>
                  </a:cubicBezTo>
                  <a:cubicBezTo>
                    <a:pt x="322" y="509"/>
                    <a:pt x="415" y="415"/>
                    <a:pt x="415" y="308"/>
                  </a:cubicBezTo>
                  <a:lnTo>
                    <a:pt x="415" y="201"/>
                  </a:lnTo>
                  <a:cubicBezTo>
                    <a:pt x="415" y="94"/>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5" name="Google Shape;1355;p44"/>
            <p:cNvSpPr/>
            <p:nvPr/>
          </p:nvSpPr>
          <p:spPr>
            <a:xfrm>
              <a:off x="6606098" y="4275239"/>
              <a:ext cx="13147" cy="16086"/>
            </a:xfrm>
            <a:custGeom>
              <a:avLst/>
              <a:gdLst/>
              <a:ahLst/>
              <a:cxnLst/>
              <a:rect l="l" t="t" r="r" b="b"/>
              <a:pathLst>
                <a:path w="416" h="509" extrusionOk="0">
                  <a:moveTo>
                    <a:pt x="215" y="0"/>
                  </a:moveTo>
                  <a:cubicBezTo>
                    <a:pt x="94" y="0"/>
                    <a:pt x="0" y="94"/>
                    <a:pt x="0" y="201"/>
                  </a:cubicBezTo>
                  <a:lnTo>
                    <a:pt x="0" y="308"/>
                  </a:lnTo>
                  <a:cubicBezTo>
                    <a:pt x="0" y="415"/>
                    <a:pt x="94" y="509"/>
                    <a:pt x="215" y="509"/>
                  </a:cubicBezTo>
                  <a:cubicBezTo>
                    <a:pt x="322" y="509"/>
                    <a:pt x="415" y="415"/>
                    <a:pt x="415" y="308"/>
                  </a:cubicBezTo>
                  <a:lnTo>
                    <a:pt x="415" y="201"/>
                  </a:lnTo>
                  <a:cubicBezTo>
                    <a:pt x="415" y="94"/>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6" name="Google Shape;1356;p44"/>
            <p:cNvSpPr/>
            <p:nvPr/>
          </p:nvSpPr>
          <p:spPr>
            <a:xfrm>
              <a:off x="6581574" y="4429585"/>
              <a:ext cx="13147" cy="20731"/>
            </a:xfrm>
            <a:custGeom>
              <a:avLst/>
              <a:gdLst/>
              <a:ahLst/>
              <a:cxnLst/>
              <a:rect l="l" t="t" r="r" b="b"/>
              <a:pathLst>
                <a:path w="416" h="656" extrusionOk="0">
                  <a:moveTo>
                    <a:pt x="214" y="0"/>
                  </a:moveTo>
                  <a:cubicBezTo>
                    <a:pt x="94" y="0"/>
                    <a:pt x="0" y="94"/>
                    <a:pt x="0" y="214"/>
                  </a:cubicBezTo>
                  <a:lnTo>
                    <a:pt x="0" y="455"/>
                  </a:lnTo>
                  <a:cubicBezTo>
                    <a:pt x="0" y="562"/>
                    <a:pt x="94" y="656"/>
                    <a:pt x="214" y="656"/>
                  </a:cubicBezTo>
                  <a:cubicBezTo>
                    <a:pt x="322" y="656"/>
                    <a:pt x="415" y="562"/>
                    <a:pt x="415" y="455"/>
                  </a:cubicBezTo>
                  <a:lnTo>
                    <a:pt x="415" y="214"/>
                  </a:lnTo>
                  <a:cubicBezTo>
                    <a:pt x="415" y="94"/>
                    <a:pt x="322"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7" name="Google Shape;1357;p44"/>
            <p:cNvSpPr/>
            <p:nvPr/>
          </p:nvSpPr>
          <p:spPr>
            <a:xfrm>
              <a:off x="6447517" y="4160205"/>
              <a:ext cx="281262" cy="444047"/>
            </a:xfrm>
            <a:custGeom>
              <a:avLst/>
              <a:gdLst/>
              <a:ahLst/>
              <a:cxnLst/>
              <a:rect l="l" t="t" r="r" b="b"/>
              <a:pathLst>
                <a:path w="8900" h="14051" extrusionOk="0">
                  <a:moveTo>
                    <a:pt x="5005" y="2596"/>
                  </a:moveTo>
                  <a:cubicBezTo>
                    <a:pt x="5233" y="2770"/>
                    <a:pt x="5554" y="2944"/>
                    <a:pt x="6022" y="2944"/>
                  </a:cubicBezTo>
                  <a:lnTo>
                    <a:pt x="6022" y="4242"/>
                  </a:lnTo>
                  <a:cubicBezTo>
                    <a:pt x="6022" y="5085"/>
                    <a:pt x="5340" y="5781"/>
                    <a:pt x="4497" y="5781"/>
                  </a:cubicBezTo>
                  <a:lnTo>
                    <a:pt x="4403" y="5781"/>
                  </a:lnTo>
                  <a:cubicBezTo>
                    <a:pt x="4550" y="5580"/>
                    <a:pt x="4564" y="5313"/>
                    <a:pt x="4430" y="5112"/>
                  </a:cubicBezTo>
                  <a:lnTo>
                    <a:pt x="4430" y="5112"/>
                  </a:lnTo>
                  <a:cubicBezTo>
                    <a:pt x="4458" y="5116"/>
                    <a:pt x="4485" y="5118"/>
                    <a:pt x="4512" y="5118"/>
                  </a:cubicBezTo>
                  <a:cubicBezTo>
                    <a:pt x="4665" y="5118"/>
                    <a:pt x="4800" y="5056"/>
                    <a:pt x="4925" y="4965"/>
                  </a:cubicBezTo>
                  <a:cubicBezTo>
                    <a:pt x="5018" y="4898"/>
                    <a:pt x="5032" y="4764"/>
                    <a:pt x="4965" y="4670"/>
                  </a:cubicBezTo>
                  <a:cubicBezTo>
                    <a:pt x="4924" y="4621"/>
                    <a:pt x="4858" y="4592"/>
                    <a:pt x="4792" y="4592"/>
                  </a:cubicBezTo>
                  <a:cubicBezTo>
                    <a:pt x="4750" y="4592"/>
                    <a:pt x="4707" y="4604"/>
                    <a:pt x="4671" y="4630"/>
                  </a:cubicBezTo>
                  <a:cubicBezTo>
                    <a:pt x="4610" y="4677"/>
                    <a:pt x="4553" y="4700"/>
                    <a:pt x="4495" y="4700"/>
                  </a:cubicBezTo>
                  <a:cubicBezTo>
                    <a:pt x="4436" y="4700"/>
                    <a:pt x="4376" y="4677"/>
                    <a:pt x="4309" y="4630"/>
                  </a:cubicBezTo>
                  <a:cubicBezTo>
                    <a:pt x="4274" y="4605"/>
                    <a:pt x="4233" y="4593"/>
                    <a:pt x="4192" y="4593"/>
                  </a:cubicBezTo>
                  <a:cubicBezTo>
                    <a:pt x="4124" y="4593"/>
                    <a:pt x="4057" y="4625"/>
                    <a:pt x="4015" y="4684"/>
                  </a:cubicBezTo>
                  <a:cubicBezTo>
                    <a:pt x="3988" y="4737"/>
                    <a:pt x="3975" y="4791"/>
                    <a:pt x="3988" y="4844"/>
                  </a:cubicBezTo>
                  <a:cubicBezTo>
                    <a:pt x="3973" y="4843"/>
                    <a:pt x="3959" y="4843"/>
                    <a:pt x="3944" y="4843"/>
                  </a:cubicBezTo>
                  <a:cubicBezTo>
                    <a:pt x="3785" y="4843"/>
                    <a:pt x="3631" y="4908"/>
                    <a:pt x="3533" y="5018"/>
                  </a:cubicBezTo>
                  <a:lnTo>
                    <a:pt x="3319" y="5232"/>
                  </a:lnTo>
                  <a:cubicBezTo>
                    <a:pt x="3092" y="4951"/>
                    <a:pt x="2958" y="4603"/>
                    <a:pt x="2958" y="4242"/>
                  </a:cubicBezTo>
                  <a:lnTo>
                    <a:pt x="2958" y="2944"/>
                  </a:lnTo>
                  <a:cubicBezTo>
                    <a:pt x="3049" y="2947"/>
                    <a:pt x="3141" y="2949"/>
                    <a:pt x="3232" y="2949"/>
                  </a:cubicBezTo>
                  <a:cubicBezTo>
                    <a:pt x="3526" y="2949"/>
                    <a:pt x="3813" y="2932"/>
                    <a:pt x="4068" y="2891"/>
                  </a:cubicBezTo>
                  <a:cubicBezTo>
                    <a:pt x="4456" y="2837"/>
                    <a:pt x="4778" y="2730"/>
                    <a:pt x="5005" y="2596"/>
                  </a:cubicBezTo>
                  <a:close/>
                  <a:moveTo>
                    <a:pt x="3935" y="5259"/>
                  </a:moveTo>
                  <a:cubicBezTo>
                    <a:pt x="3978" y="5259"/>
                    <a:pt x="4022" y="5273"/>
                    <a:pt x="4055" y="5299"/>
                  </a:cubicBezTo>
                  <a:cubicBezTo>
                    <a:pt x="4122" y="5366"/>
                    <a:pt x="4122" y="5473"/>
                    <a:pt x="4055" y="5540"/>
                  </a:cubicBezTo>
                  <a:lnTo>
                    <a:pt x="3573" y="6035"/>
                  </a:lnTo>
                  <a:cubicBezTo>
                    <a:pt x="3540" y="6069"/>
                    <a:pt x="3496" y="6085"/>
                    <a:pt x="3453" y="6085"/>
                  </a:cubicBezTo>
                  <a:cubicBezTo>
                    <a:pt x="3409" y="6085"/>
                    <a:pt x="3366" y="6069"/>
                    <a:pt x="3332" y="6035"/>
                  </a:cubicBezTo>
                  <a:cubicBezTo>
                    <a:pt x="3265" y="5968"/>
                    <a:pt x="3265" y="5861"/>
                    <a:pt x="3332" y="5794"/>
                  </a:cubicBezTo>
                  <a:lnTo>
                    <a:pt x="3814" y="5299"/>
                  </a:lnTo>
                  <a:cubicBezTo>
                    <a:pt x="3848" y="5273"/>
                    <a:pt x="3891" y="5259"/>
                    <a:pt x="3935" y="5259"/>
                  </a:cubicBezTo>
                  <a:close/>
                  <a:moveTo>
                    <a:pt x="2864" y="5901"/>
                  </a:moveTo>
                  <a:cubicBezTo>
                    <a:pt x="2864" y="5982"/>
                    <a:pt x="2877" y="6049"/>
                    <a:pt x="2904" y="6129"/>
                  </a:cubicBezTo>
                  <a:lnTo>
                    <a:pt x="2275" y="6704"/>
                  </a:lnTo>
                  <a:cubicBezTo>
                    <a:pt x="2382" y="6383"/>
                    <a:pt x="2596" y="6102"/>
                    <a:pt x="2864" y="5901"/>
                  </a:cubicBezTo>
                  <a:close/>
                  <a:moveTo>
                    <a:pt x="4818" y="6156"/>
                  </a:moveTo>
                  <a:lnTo>
                    <a:pt x="4818" y="6544"/>
                  </a:lnTo>
                  <a:cubicBezTo>
                    <a:pt x="4818" y="6731"/>
                    <a:pt x="4671" y="6878"/>
                    <a:pt x="4497" y="6878"/>
                  </a:cubicBezTo>
                  <a:cubicBezTo>
                    <a:pt x="4309" y="6878"/>
                    <a:pt x="4162" y="6731"/>
                    <a:pt x="4162" y="6544"/>
                  </a:cubicBezTo>
                  <a:lnTo>
                    <a:pt x="4162" y="6156"/>
                  </a:lnTo>
                  <a:cubicBezTo>
                    <a:pt x="4269" y="6182"/>
                    <a:pt x="4376" y="6196"/>
                    <a:pt x="4497" y="6196"/>
                  </a:cubicBezTo>
                  <a:cubicBezTo>
                    <a:pt x="4604" y="6196"/>
                    <a:pt x="4711" y="6182"/>
                    <a:pt x="4818" y="6156"/>
                  </a:cubicBezTo>
                  <a:close/>
                  <a:moveTo>
                    <a:pt x="5768" y="5714"/>
                  </a:moveTo>
                  <a:cubicBezTo>
                    <a:pt x="6397" y="5955"/>
                    <a:pt x="6798" y="6557"/>
                    <a:pt x="6798" y="7240"/>
                  </a:cubicBezTo>
                  <a:lnTo>
                    <a:pt x="6798" y="8350"/>
                  </a:lnTo>
                  <a:cubicBezTo>
                    <a:pt x="6584" y="8324"/>
                    <a:pt x="6383" y="8230"/>
                    <a:pt x="6223" y="8069"/>
                  </a:cubicBezTo>
                  <a:cubicBezTo>
                    <a:pt x="5928" y="7788"/>
                    <a:pt x="5540" y="7641"/>
                    <a:pt x="5126" y="7641"/>
                  </a:cubicBezTo>
                  <a:lnTo>
                    <a:pt x="3774" y="7641"/>
                  </a:lnTo>
                  <a:cubicBezTo>
                    <a:pt x="3373" y="7641"/>
                    <a:pt x="2984" y="7788"/>
                    <a:pt x="2677" y="8069"/>
                  </a:cubicBezTo>
                  <a:cubicBezTo>
                    <a:pt x="2543" y="8203"/>
                    <a:pt x="2369" y="8297"/>
                    <a:pt x="2182" y="8337"/>
                  </a:cubicBezTo>
                  <a:lnTo>
                    <a:pt x="2182" y="7333"/>
                  </a:lnTo>
                  <a:lnTo>
                    <a:pt x="3185" y="6437"/>
                  </a:lnTo>
                  <a:cubicBezTo>
                    <a:pt x="3265" y="6477"/>
                    <a:pt x="3359" y="6490"/>
                    <a:pt x="3453" y="6490"/>
                  </a:cubicBezTo>
                  <a:cubicBezTo>
                    <a:pt x="3547" y="6490"/>
                    <a:pt x="3654" y="6464"/>
                    <a:pt x="3747" y="6410"/>
                  </a:cubicBezTo>
                  <a:lnTo>
                    <a:pt x="3747" y="6544"/>
                  </a:lnTo>
                  <a:cubicBezTo>
                    <a:pt x="3747" y="6945"/>
                    <a:pt x="4082" y="7280"/>
                    <a:pt x="4497" y="7280"/>
                  </a:cubicBezTo>
                  <a:cubicBezTo>
                    <a:pt x="4898" y="7280"/>
                    <a:pt x="5233" y="6945"/>
                    <a:pt x="5233" y="6544"/>
                  </a:cubicBezTo>
                  <a:lnTo>
                    <a:pt x="5233" y="6035"/>
                  </a:lnTo>
                  <a:cubicBezTo>
                    <a:pt x="5433" y="5955"/>
                    <a:pt x="5607" y="5848"/>
                    <a:pt x="5768" y="5714"/>
                  </a:cubicBezTo>
                  <a:close/>
                  <a:moveTo>
                    <a:pt x="1767" y="7708"/>
                  </a:moveTo>
                  <a:lnTo>
                    <a:pt x="1767" y="8364"/>
                  </a:lnTo>
                  <a:lnTo>
                    <a:pt x="1312" y="8364"/>
                  </a:lnTo>
                  <a:lnTo>
                    <a:pt x="1312" y="8190"/>
                  </a:lnTo>
                  <a:cubicBezTo>
                    <a:pt x="1312" y="8150"/>
                    <a:pt x="1325" y="8109"/>
                    <a:pt x="1352" y="8083"/>
                  </a:cubicBezTo>
                  <a:lnTo>
                    <a:pt x="1767" y="7708"/>
                  </a:lnTo>
                  <a:close/>
                  <a:moveTo>
                    <a:pt x="8177" y="10077"/>
                  </a:moveTo>
                  <a:lnTo>
                    <a:pt x="8177" y="10705"/>
                  </a:lnTo>
                  <a:lnTo>
                    <a:pt x="736" y="10705"/>
                  </a:lnTo>
                  <a:lnTo>
                    <a:pt x="736" y="10077"/>
                  </a:lnTo>
                  <a:close/>
                  <a:moveTo>
                    <a:pt x="3814" y="0"/>
                  </a:moveTo>
                  <a:cubicBezTo>
                    <a:pt x="3359" y="0"/>
                    <a:pt x="2918" y="188"/>
                    <a:pt x="2556" y="522"/>
                  </a:cubicBezTo>
                  <a:cubicBezTo>
                    <a:pt x="2476" y="602"/>
                    <a:pt x="2476" y="736"/>
                    <a:pt x="2556" y="817"/>
                  </a:cubicBezTo>
                  <a:cubicBezTo>
                    <a:pt x="2596" y="857"/>
                    <a:pt x="2647" y="877"/>
                    <a:pt x="2697" y="877"/>
                  </a:cubicBezTo>
                  <a:cubicBezTo>
                    <a:pt x="2747" y="877"/>
                    <a:pt x="2797" y="857"/>
                    <a:pt x="2837" y="817"/>
                  </a:cubicBezTo>
                  <a:cubicBezTo>
                    <a:pt x="3118" y="562"/>
                    <a:pt x="3453" y="415"/>
                    <a:pt x="3814" y="415"/>
                  </a:cubicBezTo>
                  <a:lnTo>
                    <a:pt x="5179" y="415"/>
                  </a:lnTo>
                  <a:cubicBezTo>
                    <a:pt x="6035" y="415"/>
                    <a:pt x="6731" y="1258"/>
                    <a:pt x="6745" y="2288"/>
                  </a:cubicBezTo>
                  <a:cubicBezTo>
                    <a:pt x="6758" y="3453"/>
                    <a:pt x="6892" y="4296"/>
                    <a:pt x="7160" y="4884"/>
                  </a:cubicBezTo>
                  <a:cubicBezTo>
                    <a:pt x="6865" y="4978"/>
                    <a:pt x="6557" y="5045"/>
                    <a:pt x="6236" y="5112"/>
                  </a:cubicBezTo>
                  <a:cubicBezTo>
                    <a:pt x="6357" y="4844"/>
                    <a:pt x="6437" y="4563"/>
                    <a:pt x="6437" y="4242"/>
                  </a:cubicBezTo>
                  <a:lnTo>
                    <a:pt x="6437" y="2810"/>
                  </a:lnTo>
                  <a:cubicBezTo>
                    <a:pt x="6437" y="2730"/>
                    <a:pt x="6397" y="2650"/>
                    <a:pt x="6343" y="2596"/>
                  </a:cubicBezTo>
                  <a:cubicBezTo>
                    <a:pt x="6299" y="2552"/>
                    <a:pt x="6236" y="2526"/>
                    <a:pt x="6170" y="2526"/>
                  </a:cubicBezTo>
                  <a:cubicBezTo>
                    <a:pt x="6157" y="2526"/>
                    <a:pt x="6143" y="2527"/>
                    <a:pt x="6129" y="2529"/>
                  </a:cubicBezTo>
                  <a:cubicBezTo>
                    <a:pt x="6088" y="2532"/>
                    <a:pt x="6048" y="2534"/>
                    <a:pt x="6010" y="2534"/>
                  </a:cubicBezTo>
                  <a:cubicBezTo>
                    <a:pt x="5698" y="2534"/>
                    <a:pt x="5468" y="2436"/>
                    <a:pt x="5206" y="2222"/>
                  </a:cubicBezTo>
                  <a:cubicBezTo>
                    <a:pt x="5157" y="2173"/>
                    <a:pt x="5094" y="2150"/>
                    <a:pt x="5030" y="2150"/>
                  </a:cubicBezTo>
                  <a:cubicBezTo>
                    <a:pt x="4970" y="2150"/>
                    <a:pt x="4909" y="2170"/>
                    <a:pt x="4858" y="2208"/>
                  </a:cubicBezTo>
                  <a:cubicBezTo>
                    <a:pt x="4559" y="2407"/>
                    <a:pt x="3968" y="2533"/>
                    <a:pt x="3289" y="2533"/>
                  </a:cubicBezTo>
                  <a:cubicBezTo>
                    <a:pt x="3146" y="2533"/>
                    <a:pt x="2999" y="2528"/>
                    <a:pt x="2851" y="2516"/>
                  </a:cubicBezTo>
                  <a:cubicBezTo>
                    <a:pt x="2784" y="2516"/>
                    <a:pt x="2703" y="2543"/>
                    <a:pt x="2637" y="2596"/>
                  </a:cubicBezTo>
                  <a:cubicBezTo>
                    <a:pt x="2583" y="2650"/>
                    <a:pt x="2556" y="2730"/>
                    <a:pt x="2556" y="2810"/>
                  </a:cubicBezTo>
                  <a:lnTo>
                    <a:pt x="2556" y="4242"/>
                  </a:lnTo>
                  <a:cubicBezTo>
                    <a:pt x="2556" y="4550"/>
                    <a:pt x="2623" y="4844"/>
                    <a:pt x="2757" y="5112"/>
                  </a:cubicBezTo>
                  <a:cubicBezTo>
                    <a:pt x="2422" y="5045"/>
                    <a:pt x="2115" y="4978"/>
                    <a:pt x="1820" y="4884"/>
                  </a:cubicBezTo>
                  <a:cubicBezTo>
                    <a:pt x="2101" y="4296"/>
                    <a:pt x="2235" y="3453"/>
                    <a:pt x="2235" y="2288"/>
                  </a:cubicBezTo>
                  <a:cubicBezTo>
                    <a:pt x="2248" y="1994"/>
                    <a:pt x="2302" y="1713"/>
                    <a:pt x="2422" y="1445"/>
                  </a:cubicBezTo>
                  <a:cubicBezTo>
                    <a:pt x="2463" y="1338"/>
                    <a:pt x="2409" y="1218"/>
                    <a:pt x="2302" y="1164"/>
                  </a:cubicBezTo>
                  <a:cubicBezTo>
                    <a:pt x="2281" y="1155"/>
                    <a:pt x="2258" y="1151"/>
                    <a:pt x="2236" y="1151"/>
                  </a:cubicBezTo>
                  <a:cubicBezTo>
                    <a:pt x="2158" y="1151"/>
                    <a:pt x="2076" y="1202"/>
                    <a:pt x="2034" y="1285"/>
                  </a:cubicBezTo>
                  <a:cubicBezTo>
                    <a:pt x="1901" y="1593"/>
                    <a:pt x="1834" y="1941"/>
                    <a:pt x="1834" y="2288"/>
                  </a:cubicBezTo>
                  <a:cubicBezTo>
                    <a:pt x="1820" y="3506"/>
                    <a:pt x="1660" y="4389"/>
                    <a:pt x="1352" y="4884"/>
                  </a:cubicBezTo>
                  <a:cubicBezTo>
                    <a:pt x="1325" y="4938"/>
                    <a:pt x="1312" y="5005"/>
                    <a:pt x="1339" y="5058"/>
                  </a:cubicBezTo>
                  <a:cubicBezTo>
                    <a:pt x="1352" y="5125"/>
                    <a:pt x="1405" y="5165"/>
                    <a:pt x="1459" y="5192"/>
                  </a:cubicBezTo>
                  <a:cubicBezTo>
                    <a:pt x="1834" y="5326"/>
                    <a:pt x="2248" y="5433"/>
                    <a:pt x="2690" y="5513"/>
                  </a:cubicBezTo>
                  <a:cubicBezTo>
                    <a:pt x="2155" y="5875"/>
                    <a:pt x="1807" y="6477"/>
                    <a:pt x="1767" y="7159"/>
                  </a:cubicBezTo>
                  <a:lnTo>
                    <a:pt x="1084" y="7788"/>
                  </a:lnTo>
                  <a:cubicBezTo>
                    <a:pt x="964" y="7882"/>
                    <a:pt x="897" y="8029"/>
                    <a:pt x="897" y="8190"/>
                  </a:cubicBezTo>
                  <a:lnTo>
                    <a:pt x="897" y="8364"/>
                  </a:lnTo>
                  <a:lnTo>
                    <a:pt x="348" y="8364"/>
                  </a:lnTo>
                  <a:cubicBezTo>
                    <a:pt x="161" y="8364"/>
                    <a:pt x="0" y="8511"/>
                    <a:pt x="0" y="8712"/>
                  </a:cubicBezTo>
                  <a:lnTo>
                    <a:pt x="0" y="9729"/>
                  </a:lnTo>
                  <a:cubicBezTo>
                    <a:pt x="0" y="9916"/>
                    <a:pt x="148" y="10063"/>
                    <a:pt x="322" y="10077"/>
                  </a:cubicBezTo>
                  <a:lnTo>
                    <a:pt x="322" y="10826"/>
                  </a:lnTo>
                  <a:cubicBezTo>
                    <a:pt x="322" y="10986"/>
                    <a:pt x="455" y="11120"/>
                    <a:pt x="616" y="11120"/>
                  </a:cubicBezTo>
                  <a:lnTo>
                    <a:pt x="1352" y="11120"/>
                  </a:lnTo>
                  <a:lnTo>
                    <a:pt x="1446" y="12137"/>
                  </a:lnTo>
                  <a:cubicBezTo>
                    <a:pt x="1458" y="12249"/>
                    <a:pt x="1551" y="12326"/>
                    <a:pt x="1650" y="12326"/>
                  </a:cubicBezTo>
                  <a:cubicBezTo>
                    <a:pt x="1657" y="12326"/>
                    <a:pt x="1665" y="12326"/>
                    <a:pt x="1673" y="12325"/>
                  </a:cubicBezTo>
                  <a:cubicBezTo>
                    <a:pt x="1780" y="12325"/>
                    <a:pt x="1874" y="12218"/>
                    <a:pt x="1860" y="12111"/>
                  </a:cubicBezTo>
                  <a:lnTo>
                    <a:pt x="1767" y="11120"/>
                  </a:lnTo>
                  <a:lnTo>
                    <a:pt x="7146" y="11120"/>
                  </a:lnTo>
                  <a:lnTo>
                    <a:pt x="6879" y="13823"/>
                  </a:lnTo>
                  <a:cubicBezTo>
                    <a:pt x="6879" y="13944"/>
                    <a:pt x="6959" y="14037"/>
                    <a:pt x="7066" y="14051"/>
                  </a:cubicBezTo>
                  <a:lnTo>
                    <a:pt x="7093" y="14051"/>
                  </a:lnTo>
                  <a:cubicBezTo>
                    <a:pt x="7200" y="14051"/>
                    <a:pt x="7280" y="13971"/>
                    <a:pt x="7293" y="13863"/>
                  </a:cubicBezTo>
                  <a:lnTo>
                    <a:pt x="7561" y="11120"/>
                  </a:lnTo>
                  <a:lnTo>
                    <a:pt x="8284" y="11120"/>
                  </a:lnTo>
                  <a:cubicBezTo>
                    <a:pt x="8444" y="11120"/>
                    <a:pt x="8578" y="10986"/>
                    <a:pt x="8578" y="10826"/>
                  </a:cubicBezTo>
                  <a:lnTo>
                    <a:pt x="8578" y="10077"/>
                  </a:lnTo>
                  <a:cubicBezTo>
                    <a:pt x="8765" y="10063"/>
                    <a:pt x="8899" y="9916"/>
                    <a:pt x="8899" y="9729"/>
                  </a:cubicBezTo>
                  <a:lnTo>
                    <a:pt x="8899" y="8712"/>
                  </a:lnTo>
                  <a:cubicBezTo>
                    <a:pt x="8899" y="8511"/>
                    <a:pt x="8752" y="8364"/>
                    <a:pt x="8565" y="8364"/>
                  </a:cubicBezTo>
                  <a:lnTo>
                    <a:pt x="8270" y="8364"/>
                  </a:lnTo>
                  <a:cubicBezTo>
                    <a:pt x="8163" y="8364"/>
                    <a:pt x="8069" y="8457"/>
                    <a:pt x="8069" y="8564"/>
                  </a:cubicBezTo>
                  <a:cubicBezTo>
                    <a:pt x="8069" y="8685"/>
                    <a:pt x="8163" y="8779"/>
                    <a:pt x="8270" y="8779"/>
                  </a:cubicBezTo>
                  <a:lnTo>
                    <a:pt x="8498" y="8779"/>
                  </a:lnTo>
                  <a:lnTo>
                    <a:pt x="8498" y="9662"/>
                  </a:lnTo>
                  <a:lnTo>
                    <a:pt x="415" y="9662"/>
                  </a:lnTo>
                  <a:lnTo>
                    <a:pt x="415" y="8779"/>
                  </a:lnTo>
                  <a:lnTo>
                    <a:pt x="1967" y="8779"/>
                  </a:lnTo>
                  <a:cubicBezTo>
                    <a:pt x="2329" y="8779"/>
                    <a:pt x="2690" y="8631"/>
                    <a:pt x="2971" y="8364"/>
                  </a:cubicBezTo>
                  <a:cubicBezTo>
                    <a:pt x="3185" y="8163"/>
                    <a:pt x="3480" y="8043"/>
                    <a:pt x="3774" y="8043"/>
                  </a:cubicBezTo>
                  <a:lnTo>
                    <a:pt x="5126" y="8043"/>
                  </a:lnTo>
                  <a:cubicBezTo>
                    <a:pt x="5433" y="8043"/>
                    <a:pt x="5728" y="8163"/>
                    <a:pt x="5942" y="8364"/>
                  </a:cubicBezTo>
                  <a:cubicBezTo>
                    <a:pt x="6326" y="8730"/>
                    <a:pt x="6727" y="8778"/>
                    <a:pt x="7042" y="8778"/>
                  </a:cubicBezTo>
                  <a:cubicBezTo>
                    <a:pt x="7152" y="8778"/>
                    <a:pt x="7252" y="8772"/>
                    <a:pt x="7336" y="8772"/>
                  </a:cubicBezTo>
                  <a:cubicBezTo>
                    <a:pt x="7380" y="8772"/>
                    <a:pt x="7419" y="8774"/>
                    <a:pt x="7454" y="8779"/>
                  </a:cubicBezTo>
                  <a:cubicBezTo>
                    <a:pt x="7561" y="8779"/>
                    <a:pt x="7655" y="8685"/>
                    <a:pt x="7655" y="8564"/>
                  </a:cubicBezTo>
                  <a:cubicBezTo>
                    <a:pt x="7655" y="8457"/>
                    <a:pt x="7561" y="8364"/>
                    <a:pt x="7454" y="8364"/>
                  </a:cubicBezTo>
                  <a:lnTo>
                    <a:pt x="7213" y="8364"/>
                  </a:lnTo>
                  <a:lnTo>
                    <a:pt x="7213" y="7240"/>
                  </a:lnTo>
                  <a:cubicBezTo>
                    <a:pt x="7213" y="6530"/>
                    <a:pt x="6852" y="5888"/>
                    <a:pt x="6290" y="5513"/>
                  </a:cubicBezTo>
                  <a:cubicBezTo>
                    <a:pt x="6731" y="5433"/>
                    <a:pt x="7146" y="5326"/>
                    <a:pt x="7521" y="5192"/>
                  </a:cubicBezTo>
                  <a:cubicBezTo>
                    <a:pt x="7588" y="5165"/>
                    <a:pt x="7628" y="5125"/>
                    <a:pt x="7641" y="5058"/>
                  </a:cubicBezTo>
                  <a:cubicBezTo>
                    <a:pt x="7668" y="5005"/>
                    <a:pt x="7655" y="4938"/>
                    <a:pt x="7628" y="4884"/>
                  </a:cubicBezTo>
                  <a:cubicBezTo>
                    <a:pt x="7320" y="4389"/>
                    <a:pt x="7160" y="3506"/>
                    <a:pt x="7160" y="2288"/>
                  </a:cubicBezTo>
                  <a:cubicBezTo>
                    <a:pt x="7146" y="1686"/>
                    <a:pt x="6945" y="1111"/>
                    <a:pt x="6584" y="683"/>
                  </a:cubicBezTo>
                  <a:cubicBezTo>
                    <a:pt x="6209" y="241"/>
                    <a:pt x="5701" y="0"/>
                    <a:pt x="517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58" name="Google Shape;1358;p44"/>
            <p:cNvSpPr/>
            <p:nvPr/>
          </p:nvSpPr>
          <p:spPr>
            <a:xfrm>
              <a:off x="6495300" y="4562758"/>
              <a:ext cx="16528" cy="41494"/>
            </a:xfrm>
            <a:custGeom>
              <a:avLst/>
              <a:gdLst/>
              <a:ahLst/>
              <a:cxnLst/>
              <a:rect l="l" t="t" r="r" b="b"/>
              <a:pathLst>
                <a:path w="523" h="1313" extrusionOk="0">
                  <a:moveTo>
                    <a:pt x="222" y="0"/>
                  </a:moveTo>
                  <a:cubicBezTo>
                    <a:pt x="215" y="0"/>
                    <a:pt x="208" y="1"/>
                    <a:pt x="201" y="1"/>
                  </a:cubicBezTo>
                  <a:cubicBezTo>
                    <a:pt x="94" y="15"/>
                    <a:pt x="1" y="122"/>
                    <a:pt x="14" y="229"/>
                  </a:cubicBezTo>
                  <a:lnTo>
                    <a:pt x="108" y="1125"/>
                  </a:lnTo>
                  <a:cubicBezTo>
                    <a:pt x="108" y="1233"/>
                    <a:pt x="201" y="1313"/>
                    <a:pt x="308" y="1313"/>
                  </a:cubicBezTo>
                  <a:lnTo>
                    <a:pt x="322" y="1313"/>
                  </a:lnTo>
                  <a:cubicBezTo>
                    <a:pt x="442" y="1299"/>
                    <a:pt x="522" y="1206"/>
                    <a:pt x="509" y="1085"/>
                  </a:cubicBezTo>
                  <a:lnTo>
                    <a:pt x="429" y="189"/>
                  </a:lnTo>
                  <a:cubicBezTo>
                    <a:pt x="416" y="89"/>
                    <a:pt x="322"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1359" name="Google Shape;1359;p44"/>
          <p:cNvGrpSpPr/>
          <p:nvPr/>
        </p:nvGrpSpPr>
        <p:grpSpPr>
          <a:xfrm>
            <a:off x="5029074" y="1659152"/>
            <a:ext cx="381152" cy="381170"/>
            <a:chOff x="3139651" y="3509384"/>
            <a:chExt cx="444078" cy="444047"/>
          </a:xfrm>
        </p:grpSpPr>
        <p:sp>
          <p:nvSpPr>
            <p:cNvPr id="1360" name="Google Shape;1360;p44"/>
            <p:cNvSpPr/>
            <p:nvPr/>
          </p:nvSpPr>
          <p:spPr>
            <a:xfrm>
              <a:off x="3384950" y="3704308"/>
              <a:ext cx="29201" cy="12736"/>
            </a:xfrm>
            <a:custGeom>
              <a:avLst/>
              <a:gdLst/>
              <a:ahLst/>
              <a:cxnLst/>
              <a:rect l="l" t="t" r="r" b="b"/>
              <a:pathLst>
                <a:path w="924" h="403" extrusionOk="0">
                  <a:moveTo>
                    <a:pt x="201" y="1"/>
                  </a:moveTo>
                  <a:cubicBezTo>
                    <a:pt x="94" y="1"/>
                    <a:pt x="0" y="81"/>
                    <a:pt x="0" y="202"/>
                  </a:cubicBezTo>
                  <a:cubicBezTo>
                    <a:pt x="0" y="309"/>
                    <a:pt x="94" y="402"/>
                    <a:pt x="201" y="402"/>
                  </a:cubicBezTo>
                  <a:lnTo>
                    <a:pt x="709" y="402"/>
                  </a:lnTo>
                  <a:cubicBezTo>
                    <a:pt x="830" y="402"/>
                    <a:pt x="923" y="309"/>
                    <a:pt x="923" y="202"/>
                  </a:cubicBezTo>
                  <a:cubicBezTo>
                    <a:pt x="923" y="81"/>
                    <a:pt x="830" y="1"/>
                    <a:pt x="70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1" name="Google Shape;1361;p44"/>
            <p:cNvSpPr/>
            <p:nvPr/>
          </p:nvSpPr>
          <p:spPr>
            <a:xfrm>
              <a:off x="3337578" y="3599862"/>
              <a:ext cx="12704" cy="15264"/>
            </a:xfrm>
            <a:custGeom>
              <a:avLst/>
              <a:gdLst/>
              <a:ahLst/>
              <a:cxnLst/>
              <a:rect l="l" t="t" r="r" b="b"/>
              <a:pathLst>
                <a:path w="402" h="483" extrusionOk="0">
                  <a:moveTo>
                    <a:pt x="201" y="1"/>
                  </a:moveTo>
                  <a:cubicBezTo>
                    <a:pt x="94" y="1"/>
                    <a:pt x="0" y="94"/>
                    <a:pt x="0" y="201"/>
                  </a:cubicBezTo>
                  <a:lnTo>
                    <a:pt x="0" y="282"/>
                  </a:lnTo>
                  <a:cubicBezTo>
                    <a:pt x="0" y="389"/>
                    <a:pt x="94" y="482"/>
                    <a:pt x="201" y="482"/>
                  </a:cubicBezTo>
                  <a:cubicBezTo>
                    <a:pt x="321" y="482"/>
                    <a:pt x="402" y="389"/>
                    <a:pt x="402" y="282"/>
                  </a:cubicBezTo>
                  <a:lnTo>
                    <a:pt x="402" y="201"/>
                  </a:lnTo>
                  <a:cubicBezTo>
                    <a:pt x="402" y="94"/>
                    <a:pt x="32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2" name="Google Shape;1362;p44"/>
            <p:cNvSpPr/>
            <p:nvPr/>
          </p:nvSpPr>
          <p:spPr>
            <a:xfrm>
              <a:off x="3373099" y="3599862"/>
              <a:ext cx="13147" cy="15264"/>
            </a:xfrm>
            <a:custGeom>
              <a:avLst/>
              <a:gdLst/>
              <a:ahLst/>
              <a:cxnLst/>
              <a:rect l="l" t="t" r="r" b="b"/>
              <a:pathLst>
                <a:path w="416" h="483" extrusionOk="0">
                  <a:moveTo>
                    <a:pt x="201" y="1"/>
                  </a:moveTo>
                  <a:cubicBezTo>
                    <a:pt x="94" y="1"/>
                    <a:pt x="0" y="94"/>
                    <a:pt x="0" y="201"/>
                  </a:cubicBezTo>
                  <a:lnTo>
                    <a:pt x="0" y="282"/>
                  </a:lnTo>
                  <a:cubicBezTo>
                    <a:pt x="0" y="389"/>
                    <a:pt x="94" y="482"/>
                    <a:pt x="201" y="482"/>
                  </a:cubicBezTo>
                  <a:cubicBezTo>
                    <a:pt x="322" y="482"/>
                    <a:pt x="415" y="389"/>
                    <a:pt x="415" y="282"/>
                  </a:cubicBezTo>
                  <a:lnTo>
                    <a:pt x="415" y="201"/>
                  </a:lnTo>
                  <a:cubicBezTo>
                    <a:pt x="415" y="94"/>
                    <a:pt x="32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3" name="Google Shape;1363;p44"/>
            <p:cNvSpPr/>
            <p:nvPr/>
          </p:nvSpPr>
          <p:spPr>
            <a:xfrm>
              <a:off x="3346869" y="3622236"/>
              <a:ext cx="29643" cy="15738"/>
            </a:xfrm>
            <a:custGeom>
              <a:avLst/>
              <a:gdLst/>
              <a:ahLst/>
              <a:cxnLst/>
              <a:rect l="l" t="t" r="r" b="b"/>
              <a:pathLst>
                <a:path w="938" h="498" extrusionOk="0">
                  <a:moveTo>
                    <a:pt x="706" y="0"/>
                  </a:moveTo>
                  <a:cubicBezTo>
                    <a:pt x="661" y="0"/>
                    <a:pt x="615" y="14"/>
                    <a:pt x="576" y="42"/>
                  </a:cubicBezTo>
                  <a:cubicBezTo>
                    <a:pt x="541" y="70"/>
                    <a:pt x="509" y="87"/>
                    <a:pt x="472" y="87"/>
                  </a:cubicBezTo>
                  <a:cubicBezTo>
                    <a:pt x="438" y="87"/>
                    <a:pt x="399" y="74"/>
                    <a:pt x="349" y="42"/>
                  </a:cubicBezTo>
                  <a:cubicBezTo>
                    <a:pt x="318" y="17"/>
                    <a:pt x="280" y="5"/>
                    <a:pt x="241" y="5"/>
                  </a:cubicBezTo>
                  <a:cubicBezTo>
                    <a:pt x="177" y="5"/>
                    <a:pt x="109" y="37"/>
                    <a:pt x="68" y="96"/>
                  </a:cubicBezTo>
                  <a:cubicBezTo>
                    <a:pt x="1" y="189"/>
                    <a:pt x="27" y="310"/>
                    <a:pt x="121" y="377"/>
                  </a:cubicBezTo>
                  <a:cubicBezTo>
                    <a:pt x="242" y="457"/>
                    <a:pt x="362" y="497"/>
                    <a:pt x="482" y="497"/>
                  </a:cubicBezTo>
                  <a:cubicBezTo>
                    <a:pt x="603" y="497"/>
                    <a:pt x="723" y="457"/>
                    <a:pt x="830" y="377"/>
                  </a:cubicBezTo>
                  <a:cubicBezTo>
                    <a:pt x="924" y="310"/>
                    <a:pt x="937" y="176"/>
                    <a:pt x="871" y="82"/>
                  </a:cubicBezTo>
                  <a:cubicBezTo>
                    <a:pt x="832" y="28"/>
                    <a:pt x="770"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4" name="Google Shape;1364;p44"/>
            <p:cNvSpPr/>
            <p:nvPr/>
          </p:nvSpPr>
          <p:spPr>
            <a:xfrm>
              <a:off x="3217899" y="3689929"/>
              <a:ext cx="12704" cy="15706"/>
            </a:xfrm>
            <a:custGeom>
              <a:avLst/>
              <a:gdLst/>
              <a:ahLst/>
              <a:cxnLst/>
              <a:rect l="l" t="t" r="r" b="b"/>
              <a:pathLst>
                <a:path w="402" h="497" extrusionOk="0">
                  <a:moveTo>
                    <a:pt x="201" y="1"/>
                  </a:moveTo>
                  <a:cubicBezTo>
                    <a:pt x="81" y="1"/>
                    <a:pt x="0" y="81"/>
                    <a:pt x="0" y="202"/>
                  </a:cubicBezTo>
                  <a:lnTo>
                    <a:pt x="0" y="295"/>
                  </a:lnTo>
                  <a:cubicBezTo>
                    <a:pt x="0" y="402"/>
                    <a:pt x="81" y="496"/>
                    <a:pt x="201" y="496"/>
                  </a:cubicBezTo>
                  <a:cubicBezTo>
                    <a:pt x="308" y="496"/>
                    <a:pt x="402" y="402"/>
                    <a:pt x="402" y="295"/>
                  </a:cubicBezTo>
                  <a:lnTo>
                    <a:pt x="402" y="202"/>
                  </a:lnTo>
                  <a:cubicBezTo>
                    <a:pt x="402" y="81"/>
                    <a:pt x="308"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5" name="Google Shape;1365;p44"/>
            <p:cNvSpPr/>
            <p:nvPr/>
          </p:nvSpPr>
          <p:spPr>
            <a:xfrm>
              <a:off x="3139651" y="3509384"/>
              <a:ext cx="444078" cy="444047"/>
            </a:xfrm>
            <a:custGeom>
              <a:avLst/>
              <a:gdLst/>
              <a:ahLst/>
              <a:cxnLst/>
              <a:rect l="l" t="t" r="r" b="b"/>
              <a:pathLst>
                <a:path w="14052" h="14051" extrusionOk="0">
                  <a:moveTo>
                    <a:pt x="7428" y="2101"/>
                  </a:moveTo>
                  <a:cubicBezTo>
                    <a:pt x="7601" y="2235"/>
                    <a:pt x="7829" y="2355"/>
                    <a:pt x="8164" y="2369"/>
                  </a:cubicBezTo>
                  <a:lnTo>
                    <a:pt x="8164" y="3332"/>
                  </a:lnTo>
                  <a:cubicBezTo>
                    <a:pt x="8164" y="3961"/>
                    <a:pt x="7655" y="4469"/>
                    <a:pt x="7026" y="4469"/>
                  </a:cubicBezTo>
                  <a:cubicBezTo>
                    <a:pt x="6397" y="4469"/>
                    <a:pt x="5889" y="3961"/>
                    <a:pt x="5889" y="3332"/>
                  </a:cubicBezTo>
                  <a:lnTo>
                    <a:pt x="5889" y="2369"/>
                  </a:lnTo>
                  <a:cubicBezTo>
                    <a:pt x="5944" y="2371"/>
                    <a:pt x="6006" y="2372"/>
                    <a:pt x="6075" y="2372"/>
                  </a:cubicBezTo>
                  <a:cubicBezTo>
                    <a:pt x="6460" y="2372"/>
                    <a:pt x="7030" y="2328"/>
                    <a:pt x="7428" y="2101"/>
                  </a:cubicBezTo>
                  <a:close/>
                  <a:moveTo>
                    <a:pt x="7240" y="4858"/>
                  </a:moveTo>
                  <a:lnTo>
                    <a:pt x="7240" y="5098"/>
                  </a:lnTo>
                  <a:cubicBezTo>
                    <a:pt x="7240" y="5219"/>
                    <a:pt x="7147" y="5313"/>
                    <a:pt x="7026" y="5313"/>
                  </a:cubicBezTo>
                  <a:cubicBezTo>
                    <a:pt x="6919" y="5313"/>
                    <a:pt x="6812" y="5219"/>
                    <a:pt x="6812" y="5098"/>
                  </a:cubicBezTo>
                  <a:lnTo>
                    <a:pt x="6812" y="4858"/>
                  </a:lnTo>
                  <a:cubicBezTo>
                    <a:pt x="6892" y="4871"/>
                    <a:pt x="6959" y="4871"/>
                    <a:pt x="7026" y="4871"/>
                  </a:cubicBezTo>
                  <a:cubicBezTo>
                    <a:pt x="7093" y="4871"/>
                    <a:pt x="7173" y="4871"/>
                    <a:pt x="7240" y="4858"/>
                  </a:cubicBezTo>
                  <a:close/>
                  <a:moveTo>
                    <a:pt x="1805" y="4026"/>
                  </a:moveTo>
                  <a:cubicBezTo>
                    <a:pt x="1815" y="4026"/>
                    <a:pt x="1824" y="4027"/>
                    <a:pt x="1834" y="4028"/>
                  </a:cubicBezTo>
                  <a:lnTo>
                    <a:pt x="3400" y="4215"/>
                  </a:lnTo>
                  <a:cubicBezTo>
                    <a:pt x="3467" y="4229"/>
                    <a:pt x="3480" y="4269"/>
                    <a:pt x="3493" y="4296"/>
                  </a:cubicBezTo>
                  <a:cubicBezTo>
                    <a:pt x="3493" y="4309"/>
                    <a:pt x="3507" y="4362"/>
                    <a:pt x="3453" y="4403"/>
                  </a:cubicBezTo>
                  <a:lnTo>
                    <a:pt x="3306" y="4523"/>
                  </a:lnTo>
                  <a:lnTo>
                    <a:pt x="2490" y="4523"/>
                  </a:lnTo>
                  <a:cubicBezTo>
                    <a:pt x="2222" y="4523"/>
                    <a:pt x="1981" y="4684"/>
                    <a:pt x="1874" y="4911"/>
                  </a:cubicBezTo>
                  <a:lnTo>
                    <a:pt x="1620" y="5486"/>
                  </a:lnTo>
                  <a:cubicBezTo>
                    <a:pt x="1593" y="5553"/>
                    <a:pt x="1526" y="5607"/>
                    <a:pt x="1459" y="5620"/>
                  </a:cubicBezTo>
                  <a:cubicBezTo>
                    <a:pt x="1125" y="5714"/>
                    <a:pt x="1165" y="5701"/>
                    <a:pt x="1125" y="5714"/>
                  </a:cubicBezTo>
                  <a:cubicBezTo>
                    <a:pt x="857" y="5794"/>
                    <a:pt x="656" y="6049"/>
                    <a:pt x="656" y="6343"/>
                  </a:cubicBezTo>
                  <a:lnTo>
                    <a:pt x="656" y="6517"/>
                  </a:lnTo>
                  <a:lnTo>
                    <a:pt x="603" y="6517"/>
                  </a:lnTo>
                  <a:cubicBezTo>
                    <a:pt x="496" y="6517"/>
                    <a:pt x="416" y="6437"/>
                    <a:pt x="416" y="6343"/>
                  </a:cubicBezTo>
                  <a:lnTo>
                    <a:pt x="416" y="4777"/>
                  </a:lnTo>
                  <a:cubicBezTo>
                    <a:pt x="416" y="4684"/>
                    <a:pt x="496" y="4603"/>
                    <a:pt x="603" y="4603"/>
                  </a:cubicBezTo>
                  <a:lnTo>
                    <a:pt x="937" y="4603"/>
                  </a:lnTo>
                  <a:cubicBezTo>
                    <a:pt x="1192" y="4603"/>
                    <a:pt x="1419" y="4443"/>
                    <a:pt x="1513" y="4215"/>
                  </a:cubicBezTo>
                  <a:cubicBezTo>
                    <a:pt x="1563" y="4104"/>
                    <a:pt x="1681" y="4026"/>
                    <a:pt x="1805" y="4026"/>
                  </a:cubicBezTo>
                  <a:close/>
                  <a:moveTo>
                    <a:pt x="12261" y="4026"/>
                  </a:moveTo>
                  <a:cubicBezTo>
                    <a:pt x="12384" y="4026"/>
                    <a:pt x="12503" y="4104"/>
                    <a:pt x="12553" y="4215"/>
                  </a:cubicBezTo>
                  <a:cubicBezTo>
                    <a:pt x="12646" y="4443"/>
                    <a:pt x="12874" y="4603"/>
                    <a:pt x="13115" y="4603"/>
                  </a:cubicBezTo>
                  <a:lnTo>
                    <a:pt x="13463" y="4603"/>
                  </a:lnTo>
                  <a:cubicBezTo>
                    <a:pt x="13556" y="4603"/>
                    <a:pt x="13637" y="4684"/>
                    <a:pt x="13637" y="4777"/>
                  </a:cubicBezTo>
                  <a:lnTo>
                    <a:pt x="13637" y="6343"/>
                  </a:lnTo>
                  <a:cubicBezTo>
                    <a:pt x="13637" y="6437"/>
                    <a:pt x="13556" y="6517"/>
                    <a:pt x="13463" y="6517"/>
                  </a:cubicBezTo>
                  <a:lnTo>
                    <a:pt x="13396" y="6517"/>
                  </a:lnTo>
                  <a:lnTo>
                    <a:pt x="13396" y="6343"/>
                  </a:lnTo>
                  <a:cubicBezTo>
                    <a:pt x="13396" y="5701"/>
                    <a:pt x="12700" y="5674"/>
                    <a:pt x="12606" y="5620"/>
                  </a:cubicBezTo>
                  <a:cubicBezTo>
                    <a:pt x="12526" y="5607"/>
                    <a:pt x="12459" y="5553"/>
                    <a:pt x="12432" y="5486"/>
                  </a:cubicBezTo>
                  <a:lnTo>
                    <a:pt x="12178" y="4911"/>
                  </a:lnTo>
                  <a:cubicBezTo>
                    <a:pt x="12071" y="4684"/>
                    <a:pt x="11830" y="4523"/>
                    <a:pt x="11576" y="4523"/>
                  </a:cubicBezTo>
                  <a:lnTo>
                    <a:pt x="10746" y="4523"/>
                  </a:lnTo>
                  <a:lnTo>
                    <a:pt x="10599" y="4403"/>
                  </a:lnTo>
                  <a:cubicBezTo>
                    <a:pt x="10559" y="4362"/>
                    <a:pt x="10559" y="4309"/>
                    <a:pt x="10572" y="4296"/>
                  </a:cubicBezTo>
                  <a:cubicBezTo>
                    <a:pt x="10572" y="4269"/>
                    <a:pt x="10599" y="4229"/>
                    <a:pt x="10652" y="4215"/>
                  </a:cubicBezTo>
                  <a:lnTo>
                    <a:pt x="12232" y="4028"/>
                  </a:lnTo>
                  <a:cubicBezTo>
                    <a:pt x="12241" y="4027"/>
                    <a:pt x="12251" y="4026"/>
                    <a:pt x="12261" y="4026"/>
                  </a:cubicBezTo>
                  <a:close/>
                  <a:moveTo>
                    <a:pt x="8030" y="4510"/>
                  </a:moveTo>
                  <a:cubicBezTo>
                    <a:pt x="8471" y="4710"/>
                    <a:pt x="8766" y="5152"/>
                    <a:pt x="8766" y="5647"/>
                  </a:cubicBezTo>
                  <a:lnTo>
                    <a:pt x="8766" y="7668"/>
                  </a:lnTo>
                  <a:lnTo>
                    <a:pt x="5286" y="7668"/>
                  </a:lnTo>
                  <a:lnTo>
                    <a:pt x="5286" y="5647"/>
                  </a:lnTo>
                  <a:cubicBezTo>
                    <a:pt x="5286" y="5152"/>
                    <a:pt x="5581" y="4710"/>
                    <a:pt x="6036" y="4510"/>
                  </a:cubicBezTo>
                  <a:cubicBezTo>
                    <a:pt x="6143" y="4603"/>
                    <a:pt x="6277" y="4684"/>
                    <a:pt x="6411" y="4750"/>
                  </a:cubicBezTo>
                  <a:lnTo>
                    <a:pt x="6411" y="5098"/>
                  </a:lnTo>
                  <a:cubicBezTo>
                    <a:pt x="6411" y="5446"/>
                    <a:pt x="6692" y="5727"/>
                    <a:pt x="7026" y="5727"/>
                  </a:cubicBezTo>
                  <a:cubicBezTo>
                    <a:pt x="7374" y="5727"/>
                    <a:pt x="7655" y="5446"/>
                    <a:pt x="7655" y="5098"/>
                  </a:cubicBezTo>
                  <a:lnTo>
                    <a:pt x="7655" y="4750"/>
                  </a:lnTo>
                  <a:cubicBezTo>
                    <a:pt x="7789" y="4684"/>
                    <a:pt x="7909" y="4603"/>
                    <a:pt x="8030" y="4510"/>
                  </a:cubicBezTo>
                  <a:close/>
                  <a:moveTo>
                    <a:pt x="3172" y="4938"/>
                  </a:moveTo>
                  <a:lnTo>
                    <a:pt x="3172" y="6517"/>
                  </a:lnTo>
                  <a:cubicBezTo>
                    <a:pt x="3172" y="6557"/>
                    <a:pt x="3172" y="6584"/>
                    <a:pt x="3172" y="6624"/>
                  </a:cubicBezTo>
                  <a:cubicBezTo>
                    <a:pt x="3128" y="6628"/>
                    <a:pt x="3087" y="6631"/>
                    <a:pt x="3049" y="6631"/>
                  </a:cubicBezTo>
                  <a:cubicBezTo>
                    <a:pt x="2973" y="6631"/>
                    <a:pt x="2905" y="6619"/>
                    <a:pt x="2824" y="6584"/>
                  </a:cubicBezTo>
                  <a:cubicBezTo>
                    <a:pt x="2792" y="6568"/>
                    <a:pt x="2759" y="6560"/>
                    <a:pt x="2727" y="6560"/>
                  </a:cubicBezTo>
                  <a:cubicBezTo>
                    <a:pt x="2651" y="6560"/>
                    <a:pt x="2581" y="6602"/>
                    <a:pt x="2543" y="6677"/>
                  </a:cubicBezTo>
                  <a:cubicBezTo>
                    <a:pt x="2503" y="6784"/>
                    <a:pt x="2543" y="6905"/>
                    <a:pt x="2637" y="6958"/>
                  </a:cubicBezTo>
                  <a:cubicBezTo>
                    <a:pt x="2771" y="7025"/>
                    <a:pt x="2905" y="7039"/>
                    <a:pt x="3012" y="7039"/>
                  </a:cubicBezTo>
                  <a:cubicBezTo>
                    <a:pt x="2851" y="7293"/>
                    <a:pt x="2557" y="7467"/>
                    <a:pt x="2235" y="7467"/>
                  </a:cubicBezTo>
                  <a:lnTo>
                    <a:pt x="2048" y="7467"/>
                  </a:lnTo>
                  <a:cubicBezTo>
                    <a:pt x="1888" y="7467"/>
                    <a:pt x="1754" y="7601"/>
                    <a:pt x="1754" y="7761"/>
                  </a:cubicBezTo>
                  <a:lnTo>
                    <a:pt x="1754" y="8149"/>
                  </a:lnTo>
                  <a:lnTo>
                    <a:pt x="1071" y="8149"/>
                  </a:lnTo>
                  <a:lnTo>
                    <a:pt x="1071" y="6343"/>
                  </a:lnTo>
                  <a:cubicBezTo>
                    <a:pt x="1071" y="6249"/>
                    <a:pt x="1138" y="6156"/>
                    <a:pt x="1218" y="6115"/>
                  </a:cubicBezTo>
                  <a:cubicBezTo>
                    <a:pt x="1259" y="6102"/>
                    <a:pt x="1259" y="6102"/>
                    <a:pt x="1553" y="6022"/>
                  </a:cubicBezTo>
                  <a:cubicBezTo>
                    <a:pt x="1754" y="5968"/>
                    <a:pt x="1914" y="5834"/>
                    <a:pt x="1995" y="5647"/>
                  </a:cubicBezTo>
                  <a:cubicBezTo>
                    <a:pt x="2262" y="5072"/>
                    <a:pt x="2249" y="5085"/>
                    <a:pt x="2276" y="5058"/>
                  </a:cubicBezTo>
                  <a:cubicBezTo>
                    <a:pt x="2316" y="4978"/>
                    <a:pt x="2396" y="4938"/>
                    <a:pt x="2490" y="4938"/>
                  </a:cubicBezTo>
                  <a:close/>
                  <a:moveTo>
                    <a:pt x="11576" y="4938"/>
                  </a:moveTo>
                  <a:cubicBezTo>
                    <a:pt x="11669" y="4938"/>
                    <a:pt x="11763" y="4991"/>
                    <a:pt x="11803" y="5085"/>
                  </a:cubicBezTo>
                  <a:lnTo>
                    <a:pt x="12058" y="5647"/>
                  </a:lnTo>
                  <a:cubicBezTo>
                    <a:pt x="12138" y="5848"/>
                    <a:pt x="12312" y="5982"/>
                    <a:pt x="12499" y="6022"/>
                  </a:cubicBezTo>
                  <a:lnTo>
                    <a:pt x="12794" y="6102"/>
                  </a:lnTo>
                  <a:cubicBezTo>
                    <a:pt x="12901" y="6129"/>
                    <a:pt x="12981" y="6222"/>
                    <a:pt x="12981" y="6343"/>
                  </a:cubicBezTo>
                  <a:lnTo>
                    <a:pt x="12981" y="8149"/>
                  </a:lnTo>
                  <a:lnTo>
                    <a:pt x="12312" y="8149"/>
                  </a:lnTo>
                  <a:lnTo>
                    <a:pt x="12312" y="7668"/>
                  </a:lnTo>
                  <a:cubicBezTo>
                    <a:pt x="12312" y="7561"/>
                    <a:pt x="12218" y="7467"/>
                    <a:pt x="12098" y="7467"/>
                  </a:cubicBezTo>
                  <a:lnTo>
                    <a:pt x="11830" y="7467"/>
                  </a:lnTo>
                  <a:cubicBezTo>
                    <a:pt x="11496" y="7467"/>
                    <a:pt x="11215" y="7293"/>
                    <a:pt x="11041" y="7039"/>
                  </a:cubicBezTo>
                  <a:cubicBezTo>
                    <a:pt x="11161" y="7039"/>
                    <a:pt x="11281" y="7025"/>
                    <a:pt x="11415" y="6958"/>
                  </a:cubicBezTo>
                  <a:cubicBezTo>
                    <a:pt x="11522" y="6905"/>
                    <a:pt x="11562" y="6784"/>
                    <a:pt x="11509" y="6677"/>
                  </a:cubicBezTo>
                  <a:cubicBezTo>
                    <a:pt x="11471" y="6602"/>
                    <a:pt x="11401" y="6560"/>
                    <a:pt x="11330" y="6560"/>
                  </a:cubicBezTo>
                  <a:cubicBezTo>
                    <a:pt x="11300" y="6560"/>
                    <a:pt x="11269" y="6568"/>
                    <a:pt x="11241" y="6584"/>
                  </a:cubicBezTo>
                  <a:cubicBezTo>
                    <a:pt x="11161" y="6619"/>
                    <a:pt x="11093" y="6631"/>
                    <a:pt x="11016" y="6631"/>
                  </a:cubicBezTo>
                  <a:cubicBezTo>
                    <a:pt x="10978" y="6631"/>
                    <a:pt x="10938" y="6628"/>
                    <a:pt x="10893" y="6624"/>
                  </a:cubicBezTo>
                  <a:cubicBezTo>
                    <a:pt x="10880" y="6584"/>
                    <a:pt x="10880" y="6557"/>
                    <a:pt x="10880" y="6517"/>
                  </a:cubicBezTo>
                  <a:lnTo>
                    <a:pt x="10880" y="4938"/>
                  </a:lnTo>
                  <a:close/>
                  <a:moveTo>
                    <a:pt x="5862" y="11013"/>
                  </a:moveTo>
                  <a:cubicBezTo>
                    <a:pt x="5835" y="11147"/>
                    <a:pt x="5728" y="11254"/>
                    <a:pt x="5594" y="11254"/>
                  </a:cubicBezTo>
                  <a:lnTo>
                    <a:pt x="5099" y="11254"/>
                  </a:lnTo>
                  <a:lnTo>
                    <a:pt x="5099" y="11013"/>
                  </a:lnTo>
                  <a:close/>
                  <a:moveTo>
                    <a:pt x="8966" y="11013"/>
                  </a:moveTo>
                  <a:lnTo>
                    <a:pt x="8966" y="11254"/>
                  </a:lnTo>
                  <a:lnTo>
                    <a:pt x="8471" y="11254"/>
                  </a:lnTo>
                  <a:cubicBezTo>
                    <a:pt x="8337" y="11254"/>
                    <a:pt x="8217" y="11147"/>
                    <a:pt x="8204" y="11013"/>
                  </a:cubicBezTo>
                  <a:close/>
                  <a:moveTo>
                    <a:pt x="9047" y="8069"/>
                  </a:moveTo>
                  <a:lnTo>
                    <a:pt x="9354" y="10478"/>
                  </a:lnTo>
                  <a:lnTo>
                    <a:pt x="9167" y="10478"/>
                  </a:lnTo>
                  <a:cubicBezTo>
                    <a:pt x="9087" y="10478"/>
                    <a:pt x="9007" y="10531"/>
                    <a:pt x="8980" y="10612"/>
                  </a:cubicBezTo>
                  <a:lnTo>
                    <a:pt x="8097" y="10612"/>
                  </a:lnTo>
                  <a:cubicBezTo>
                    <a:pt x="7923" y="10612"/>
                    <a:pt x="7789" y="10745"/>
                    <a:pt x="7789" y="10919"/>
                  </a:cubicBezTo>
                  <a:lnTo>
                    <a:pt x="7789" y="10986"/>
                  </a:lnTo>
                  <a:cubicBezTo>
                    <a:pt x="7789" y="11361"/>
                    <a:pt x="8097" y="11669"/>
                    <a:pt x="8471" y="11669"/>
                  </a:cubicBezTo>
                  <a:lnTo>
                    <a:pt x="9007" y="11669"/>
                  </a:lnTo>
                  <a:cubicBezTo>
                    <a:pt x="9047" y="11709"/>
                    <a:pt x="9100" y="11736"/>
                    <a:pt x="9167" y="11736"/>
                  </a:cubicBezTo>
                  <a:lnTo>
                    <a:pt x="9515" y="11736"/>
                  </a:lnTo>
                  <a:lnTo>
                    <a:pt x="9756" y="13636"/>
                  </a:lnTo>
                  <a:lnTo>
                    <a:pt x="4296" y="13636"/>
                  </a:lnTo>
                  <a:lnTo>
                    <a:pt x="4537" y="11736"/>
                  </a:lnTo>
                  <a:lnTo>
                    <a:pt x="4885" y="11736"/>
                  </a:lnTo>
                  <a:cubicBezTo>
                    <a:pt x="4952" y="11736"/>
                    <a:pt x="5005" y="11709"/>
                    <a:pt x="5046" y="11669"/>
                  </a:cubicBezTo>
                  <a:lnTo>
                    <a:pt x="5594" y="11669"/>
                  </a:lnTo>
                  <a:cubicBezTo>
                    <a:pt x="5969" y="11669"/>
                    <a:pt x="6277" y="11361"/>
                    <a:pt x="6277" y="10986"/>
                  </a:cubicBezTo>
                  <a:lnTo>
                    <a:pt x="6277" y="10919"/>
                  </a:lnTo>
                  <a:cubicBezTo>
                    <a:pt x="6277" y="10745"/>
                    <a:pt x="6130" y="10612"/>
                    <a:pt x="5956" y="10612"/>
                  </a:cubicBezTo>
                  <a:lnTo>
                    <a:pt x="5086" y="10612"/>
                  </a:lnTo>
                  <a:cubicBezTo>
                    <a:pt x="5046" y="10531"/>
                    <a:pt x="4979" y="10478"/>
                    <a:pt x="4885" y="10478"/>
                  </a:cubicBezTo>
                  <a:lnTo>
                    <a:pt x="4698" y="10478"/>
                  </a:lnTo>
                  <a:lnTo>
                    <a:pt x="5005" y="8069"/>
                  </a:lnTo>
                  <a:close/>
                  <a:moveTo>
                    <a:pt x="6504" y="0"/>
                  </a:moveTo>
                  <a:cubicBezTo>
                    <a:pt x="5634" y="0"/>
                    <a:pt x="4925" y="816"/>
                    <a:pt x="4925" y="1807"/>
                  </a:cubicBezTo>
                  <a:cubicBezTo>
                    <a:pt x="4912" y="2743"/>
                    <a:pt x="4791" y="3412"/>
                    <a:pt x="4564" y="3800"/>
                  </a:cubicBezTo>
                  <a:cubicBezTo>
                    <a:pt x="4537" y="3854"/>
                    <a:pt x="4524" y="3921"/>
                    <a:pt x="4550" y="3974"/>
                  </a:cubicBezTo>
                  <a:cubicBezTo>
                    <a:pt x="4564" y="4028"/>
                    <a:pt x="4604" y="4081"/>
                    <a:pt x="4671" y="4095"/>
                  </a:cubicBezTo>
                  <a:cubicBezTo>
                    <a:pt x="4939" y="4202"/>
                    <a:pt x="5220" y="4269"/>
                    <a:pt x="5527" y="4336"/>
                  </a:cubicBezTo>
                  <a:cubicBezTo>
                    <a:pt x="5126" y="4643"/>
                    <a:pt x="4872" y="5125"/>
                    <a:pt x="4872" y="5647"/>
                  </a:cubicBezTo>
                  <a:lnTo>
                    <a:pt x="4872" y="7668"/>
                  </a:lnTo>
                  <a:lnTo>
                    <a:pt x="4818" y="7668"/>
                  </a:lnTo>
                  <a:cubicBezTo>
                    <a:pt x="4724" y="7668"/>
                    <a:pt x="4631" y="7735"/>
                    <a:pt x="4617" y="7842"/>
                  </a:cubicBezTo>
                  <a:lnTo>
                    <a:pt x="4283" y="10478"/>
                  </a:lnTo>
                  <a:lnTo>
                    <a:pt x="4069" y="10478"/>
                  </a:lnTo>
                  <a:lnTo>
                    <a:pt x="3641" y="8698"/>
                  </a:lnTo>
                  <a:cubicBezTo>
                    <a:pt x="3574" y="8377"/>
                    <a:pt x="3293" y="8149"/>
                    <a:pt x="2971" y="8149"/>
                  </a:cubicBezTo>
                  <a:lnTo>
                    <a:pt x="2155" y="8149"/>
                  </a:lnTo>
                  <a:lnTo>
                    <a:pt x="2155" y="7868"/>
                  </a:lnTo>
                  <a:lnTo>
                    <a:pt x="2235" y="7868"/>
                  </a:lnTo>
                  <a:cubicBezTo>
                    <a:pt x="2985" y="7868"/>
                    <a:pt x="3587" y="7266"/>
                    <a:pt x="3587" y="6517"/>
                  </a:cubicBezTo>
                  <a:lnTo>
                    <a:pt x="3587" y="4831"/>
                  </a:lnTo>
                  <a:lnTo>
                    <a:pt x="3707" y="4724"/>
                  </a:lnTo>
                  <a:cubicBezTo>
                    <a:pt x="3881" y="4590"/>
                    <a:pt x="3948" y="4376"/>
                    <a:pt x="3881" y="4175"/>
                  </a:cubicBezTo>
                  <a:cubicBezTo>
                    <a:pt x="3828" y="3974"/>
                    <a:pt x="3654" y="3827"/>
                    <a:pt x="3453" y="3814"/>
                  </a:cubicBezTo>
                  <a:lnTo>
                    <a:pt x="1888" y="3626"/>
                  </a:lnTo>
                  <a:cubicBezTo>
                    <a:pt x="1857" y="3623"/>
                    <a:pt x="1826" y="3621"/>
                    <a:pt x="1796" y="3621"/>
                  </a:cubicBezTo>
                  <a:cubicBezTo>
                    <a:pt x="1509" y="3621"/>
                    <a:pt x="1247" y="3788"/>
                    <a:pt x="1138" y="4055"/>
                  </a:cubicBezTo>
                  <a:cubicBezTo>
                    <a:pt x="1098" y="4135"/>
                    <a:pt x="1018" y="4188"/>
                    <a:pt x="937" y="4188"/>
                  </a:cubicBezTo>
                  <a:lnTo>
                    <a:pt x="603" y="4188"/>
                  </a:lnTo>
                  <a:cubicBezTo>
                    <a:pt x="268" y="4188"/>
                    <a:pt x="1" y="4456"/>
                    <a:pt x="1" y="4777"/>
                  </a:cubicBezTo>
                  <a:lnTo>
                    <a:pt x="1" y="6343"/>
                  </a:lnTo>
                  <a:cubicBezTo>
                    <a:pt x="1" y="6664"/>
                    <a:pt x="268" y="6932"/>
                    <a:pt x="603" y="6932"/>
                  </a:cubicBezTo>
                  <a:lnTo>
                    <a:pt x="656" y="6932"/>
                  </a:lnTo>
                  <a:lnTo>
                    <a:pt x="656" y="8190"/>
                  </a:lnTo>
                  <a:cubicBezTo>
                    <a:pt x="389" y="8283"/>
                    <a:pt x="188" y="8551"/>
                    <a:pt x="188" y="8859"/>
                  </a:cubicBezTo>
                  <a:lnTo>
                    <a:pt x="188" y="11950"/>
                  </a:lnTo>
                  <a:cubicBezTo>
                    <a:pt x="188" y="12338"/>
                    <a:pt x="496" y="12646"/>
                    <a:pt x="884" y="12646"/>
                  </a:cubicBezTo>
                  <a:lnTo>
                    <a:pt x="1111" y="12646"/>
                  </a:lnTo>
                  <a:cubicBezTo>
                    <a:pt x="1232" y="12646"/>
                    <a:pt x="1326" y="12552"/>
                    <a:pt x="1326" y="12445"/>
                  </a:cubicBezTo>
                  <a:cubicBezTo>
                    <a:pt x="1326" y="12324"/>
                    <a:pt x="1232" y="12231"/>
                    <a:pt x="1111" y="12231"/>
                  </a:cubicBezTo>
                  <a:lnTo>
                    <a:pt x="884" y="12231"/>
                  </a:lnTo>
                  <a:cubicBezTo>
                    <a:pt x="723" y="12231"/>
                    <a:pt x="590" y="12110"/>
                    <a:pt x="590" y="11950"/>
                  </a:cubicBezTo>
                  <a:lnTo>
                    <a:pt x="590" y="8859"/>
                  </a:lnTo>
                  <a:cubicBezTo>
                    <a:pt x="590" y="8698"/>
                    <a:pt x="723" y="8564"/>
                    <a:pt x="884" y="8564"/>
                  </a:cubicBezTo>
                  <a:lnTo>
                    <a:pt x="2971" y="8564"/>
                  </a:lnTo>
                  <a:cubicBezTo>
                    <a:pt x="3105" y="8564"/>
                    <a:pt x="3212" y="8658"/>
                    <a:pt x="3252" y="8792"/>
                  </a:cubicBezTo>
                  <a:lnTo>
                    <a:pt x="3641" y="10478"/>
                  </a:lnTo>
                  <a:lnTo>
                    <a:pt x="2583" y="10478"/>
                  </a:lnTo>
                  <a:lnTo>
                    <a:pt x="2583" y="9260"/>
                  </a:lnTo>
                  <a:cubicBezTo>
                    <a:pt x="2583" y="9140"/>
                    <a:pt x="2490" y="9046"/>
                    <a:pt x="2383" y="9046"/>
                  </a:cubicBezTo>
                  <a:cubicBezTo>
                    <a:pt x="2262" y="9046"/>
                    <a:pt x="2169" y="9140"/>
                    <a:pt x="2169" y="9260"/>
                  </a:cubicBezTo>
                  <a:lnTo>
                    <a:pt x="2169" y="10679"/>
                  </a:lnTo>
                  <a:cubicBezTo>
                    <a:pt x="2169" y="10799"/>
                    <a:pt x="2262" y="10893"/>
                    <a:pt x="2383" y="10893"/>
                  </a:cubicBezTo>
                  <a:lnTo>
                    <a:pt x="4684" y="10893"/>
                  </a:lnTo>
                  <a:lnTo>
                    <a:pt x="4684" y="11334"/>
                  </a:lnTo>
                  <a:lnTo>
                    <a:pt x="1954" y="11334"/>
                  </a:lnTo>
                  <a:cubicBezTo>
                    <a:pt x="1834" y="11334"/>
                    <a:pt x="1740" y="11227"/>
                    <a:pt x="1740" y="11107"/>
                  </a:cubicBezTo>
                  <a:lnTo>
                    <a:pt x="1740" y="9260"/>
                  </a:lnTo>
                  <a:cubicBezTo>
                    <a:pt x="1740" y="9140"/>
                    <a:pt x="1647" y="9046"/>
                    <a:pt x="1526" y="9046"/>
                  </a:cubicBezTo>
                  <a:cubicBezTo>
                    <a:pt x="1419" y="9046"/>
                    <a:pt x="1326" y="9140"/>
                    <a:pt x="1326" y="9260"/>
                  </a:cubicBezTo>
                  <a:lnTo>
                    <a:pt x="1326" y="11107"/>
                  </a:lnTo>
                  <a:cubicBezTo>
                    <a:pt x="1326" y="11455"/>
                    <a:pt x="1607" y="11736"/>
                    <a:pt x="1954" y="11736"/>
                  </a:cubicBezTo>
                  <a:lnTo>
                    <a:pt x="3948" y="11736"/>
                  </a:lnTo>
                  <a:lnTo>
                    <a:pt x="3975" y="11883"/>
                  </a:lnTo>
                  <a:cubicBezTo>
                    <a:pt x="4002" y="11977"/>
                    <a:pt x="3975" y="12057"/>
                    <a:pt x="3922" y="12124"/>
                  </a:cubicBezTo>
                  <a:cubicBezTo>
                    <a:pt x="3868" y="12191"/>
                    <a:pt x="3788" y="12231"/>
                    <a:pt x="3694" y="12231"/>
                  </a:cubicBezTo>
                  <a:lnTo>
                    <a:pt x="1941" y="12231"/>
                  </a:lnTo>
                  <a:cubicBezTo>
                    <a:pt x="1821" y="12231"/>
                    <a:pt x="1740" y="12324"/>
                    <a:pt x="1740" y="12445"/>
                  </a:cubicBezTo>
                  <a:cubicBezTo>
                    <a:pt x="1740" y="12552"/>
                    <a:pt x="1821" y="12646"/>
                    <a:pt x="1941" y="12646"/>
                  </a:cubicBezTo>
                  <a:lnTo>
                    <a:pt x="3694" y="12646"/>
                  </a:lnTo>
                  <a:cubicBezTo>
                    <a:pt x="3815" y="12646"/>
                    <a:pt x="3922" y="12619"/>
                    <a:pt x="4015" y="12565"/>
                  </a:cubicBezTo>
                  <a:lnTo>
                    <a:pt x="4015" y="12565"/>
                  </a:lnTo>
                  <a:lnTo>
                    <a:pt x="3868" y="13823"/>
                  </a:lnTo>
                  <a:cubicBezTo>
                    <a:pt x="3855" y="13877"/>
                    <a:pt x="3868" y="13930"/>
                    <a:pt x="3908" y="13984"/>
                  </a:cubicBezTo>
                  <a:cubicBezTo>
                    <a:pt x="3948" y="14024"/>
                    <a:pt x="4002" y="14051"/>
                    <a:pt x="4069" y="14051"/>
                  </a:cubicBezTo>
                  <a:lnTo>
                    <a:pt x="9997" y="14051"/>
                  </a:lnTo>
                  <a:cubicBezTo>
                    <a:pt x="10050" y="14051"/>
                    <a:pt x="10104" y="14024"/>
                    <a:pt x="10144" y="13984"/>
                  </a:cubicBezTo>
                  <a:cubicBezTo>
                    <a:pt x="10184" y="13930"/>
                    <a:pt x="10198" y="13877"/>
                    <a:pt x="10198" y="13823"/>
                  </a:cubicBezTo>
                  <a:lnTo>
                    <a:pt x="10037" y="12565"/>
                  </a:lnTo>
                  <a:lnTo>
                    <a:pt x="10037" y="12565"/>
                  </a:lnTo>
                  <a:cubicBezTo>
                    <a:pt x="10131" y="12619"/>
                    <a:pt x="10251" y="12646"/>
                    <a:pt x="10358" y="12646"/>
                  </a:cubicBezTo>
                  <a:lnTo>
                    <a:pt x="13182" y="12646"/>
                  </a:lnTo>
                  <a:cubicBezTo>
                    <a:pt x="13556" y="12646"/>
                    <a:pt x="13877" y="12338"/>
                    <a:pt x="13877" y="11950"/>
                  </a:cubicBezTo>
                  <a:lnTo>
                    <a:pt x="13877" y="10090"/>
                  </a:lnTo>
                  <a:cubicBezTo>
                    <a:pt x="13877" y="9969"/>
                    <a:pt x="13784" y="9876"/>
                    <a:pt x="13663" y="9876"/>
                  </a:cubicBezTo>
                  <a:cubicBezTo>
                    <a:pt x="13556" y="9876"/>
                    <a:pt x="13463" y="9969"/>
                    <a:pt x="13463" y="10090"/>
                  </a:cubicBezTo>
                  <a:lnTo>
                    <a:pt x="13463" y="11950"/>
                  </a:lnTo>
                  <a:cubicBezTo>
                    <a:pt x="13463" y="12110"/>
                    <a:pt x="13329" y="12231"/>
                    <a:pt x="13182" y="12231"/>
                  </a:cubicBezTo>
                  <a:lnTo>
                    <a:pt x="10358" y="12231"/>
                  </a:lnTo>
                  <a:cubicBezTo>
                    <a:pt x="10278" y="12231"/>
                    <a:pt x="10184" y="12191"/>
                    <a:pt x="10131" y="12124"/>
                  </a:cubicBezTo>
                  <a:cubicBezTo>
                    <a:pt x="10077" y="12057"/>
                    <a:pt x="10064" y="11977"/>
                    <a:pt x="10077" y="11883"/>
                  </a:cubicBezTo>
                  <a:lnTo>
                    <a:pt x="10117" y="11736"/>
                  </a:lnTo>
                  <a:lnTo>
                    <a:pt x="12098" y="11736"/>
                  </a:lnTo>
                  <a:cubicBezTo>
                    <a:pt x="12446" y="11736"/>
                    <a:pt x="12740" y="11455"/>
                    <a:pt x="12740" y="11107"/>
                  </a:cubicBezTo>
                  <a:lnTo>
                    <a:pt x="12740" y="9260"/>
                  </a:lnTo>
                  <a:cubicBezTo>
                    <a:pt x="12740" y="9140"/>
                    <a:pt x="12646" y="9046"/>
                    <a:pt x="12526" y="9046"/>
                  </a:cubicBezTo>
                  <a:cubicBezTo>
                    <a:pt x="12419" y="9046"/>
                    <a:pt x="12325" y="9140"/>
                    <a:pt x="12325" y="9260"/>
                  </a:cubicBezTo>
                  <a:lnTo>
                    <a:pt x="12325" y="11107"/>
                  </a:lnTo>
                  <a:cubicBezTo>
                    <a:pt x="12325" y="11227"/>
                    <a:pt x="12232" y="11334"/>
                    <a:pt x="12098" y="11334"/>
                  </a:cubicBezTo>
                  <a:lnTo>
                    <a:pt x="9368" y="11334"/>
                  </a:lnTo>
                  <a:lnTo>
                    <a:pt x="9368" y="10893"/>
                  </a:lnTo>
                  <a:lnTo>
                    <a:pt x="11683" y="10893"/>
                  </a:lnTo>
                  <a:cubicBezTo>
                    <a:pt x="11790" y="10893"/>
                    <a:pt x="11884" y="10799"/>
                    <a:pt x="11884" y="10679"/>
                  </a:cubicBezTo>
                  <a:lnTo>
                    <a:pt x="11884" y="9260"/>
                  </a:lnTo>
                  <a:cubicBezTo>
                    <a:pt x="11884" y="9140"/>
                    <a:pt x="11790" y="9046"/>
                    <a:pt x="11683" y="9046"/>
                  </a:cubicBezTo>
                  <a:cubicBezTo>
                    <a:pt x="11562" y="9046"/>
                    <a:pt x="11469" y="9140"/>
                    <a:pt x="11469" y="9260"/>
                  </a:cubicBezTo>
                  <a:lnTo>
                    <a:pt x="11469" y="10478"/>
                  </a:lnTo>
                  <a:lnTo>
                    <a:pt x="10412" y="10478"/>
                  </a:lnTo>
                  <a:lnTo>
                    <a:pt x="10813" y="8792"/>
                  </a:lnTo>
                  <a:cubicBezTo>
                    <a:pt x="10840" y="8658"/>
                    <a:pt x="10960" y="8564"/>
                    <a:pt x="11094" y="8564"/>
                  </a:cubicBezTo>
                  <a:lnTo>
                    <a:pt x="13182" y="8564"/>
                  </a:lnTo>
                  <a:cubicBezTo>
                    <a:pt x="13329" y="8564"/>
                    <a:pt x="13463" y="8698"/>
                    <a:pt x="13463" y="8859"/>
                  </a:cubicBezTo>
                  <a:lnTo>
                    <a:pt x="13463" y="9260"/>
                  </a:lnTo>
                  <a:cubicBezTo>
                    <a:pt x="13463" y="9381"/>
                    <a:pt x="13556" y="9461"/>
                    <a:pt x="13663" y="9461"/>
                  </a:cubicBezTo>
                  <a:cubicBezTo>
                    <a:pt x="13784" y="9461"/>
                    <a:pt x="13877" y="9381"/>
                    <a:pt x="13877" y="9260"/>
                  </a:cubicBezTo>
                  <a:lnTo>
                    <a:pt x="13877" y="8859"/>
                  </a:lnTo>
                  <a:cubicBezTo>
                    <a:pt x="13877" y="8551"/>
                    <a:pt x="13677" y="8283"/>
                    <a:pt x="13396" y="8190"/>
                  </a:cubicBezTo>
                  <a:lnTo>
                    <a:pt x="13396" y="6932"/>
                  </a:lnTo>
                  <a:lnTo>
                    <a:pt x="13463" y="6932"/>
                  </a:lnTo>
                  <a:cubicBezTo>
                    <a:pt x="13784" y="6932"/>
                    <a:pt x="14051" y="6664"/>
                    <a:pt x="14051" y="6343"/>
                  </a:cubicBezTo>
                  <a:lnTo>
                    <a:pt x="14051" y="4777"/>
                  </a:lnTo>
                  <a:cubicBezTo>
                    <a:pt x="14051" y="4456"/>
                    <a:pt x="13784" y="4188"/>
                    <a:pt x="13463" y="4188"/>
                  </a:cubicBezTo>
                  <a:lnTo>
                    <a:pt x="13115" y="4188"/>
                  </a:lnTo>
                  <a:cubicBezTo>
                    <a:pt x="13034" y="4188"/>
                    <a:pt x="12954" y="4135"/>
                    <a:pt x="12927" y="4055"/>
                  </a:cubicBezTo>
                  <a:cubicBezTo>
                    <a:pt x="12818" y="3788"/>
                    <a:pt x="12556" y="3621"/>
                    <a:pt x="12270" y="3621"/>
                  </a:cubicBezTo>
                  <a:cubicBezTo>
                    <a:pt x="12239" y="3621"/>
                    <a:pt x="12209" y="3623"/>
                    <a:pt x="12178" y="3626"/>
                  </a:cubicBezTo>
                  <a:lnTo>
                    <a:pt x="10612" y="3814"/>
                  </a:lnTo>
                  <a:cubicBezTo>
                    <a:pt x="10398" y="3827"/>
                    <a:pt x="10238" y="3974"/>
                    <a:pt x="10171" y="4175"/>
                  </a:cubicBezTo>
                  <a:cubicBezTo>
                    <a:pt x="10117" y="4376"/>
                    <a:pt x="10184" y="4590"/>
                    <a:pt x="10345" y="4724"/>
                  </a:cubicBezTo>
                  <a:lnTo>
                    <a:pt x="10479" y="4831"/>
                  </a:lnTo>
                  <a:lnTo>
                    <a:pt x="10479" y="6517"/>
                  </a:lnTo>
                  <a:cubicBezTo>
                    <a:pt x="10479" y="7266"/>
                    <a:pt x="11081" y="7868"/>
                    <a:pt x="11830" y="7868"/>
                  </a:cubicBezTo>
                  <a:lnTo>
                    <a:pt x="11897" y="7868"/>
                  </a:lnTo>
                  <a:lnTo>
                    <a:pt x="11897" y="8149"/>
                  </a:lnTo>
                  <a:lnTo>
                    <a:pt x="11094" y="8149"/>
                  </a:lnTo>
                  <a:cubicBezTo>
                    <a:pt x="10760" y="8149"/>
                    <a:pt x="10492" y="8377"/>
                    <a:pt x="10412" y="8698"/>
                  </a:cubicBezTo>
                  <a:lnTo>
                    <a:pt x="9983" y="10478"/>
                  </a:lnTo>
                  <a:lnTo>
                    <a:pt x="9769" y="10478"/>
                  </a:lnTo>
                  <a:lnTo>
                    <a:pt x="9435" y="7842"/>
                  </a:lnTo>
                  <a:cubicBezTo>
                    <a:pt x="9421" y="7735"/>
                    <a:pt x="9341" y="7668"/>
                    <a:pt x="9234" y="7668"/>
                  </a:cubicBezTo>
                  <a:lnTo>
                    <a:pt x="9181" y="7668"/>
                  </a:lnTo>
                  <a:lnTo>
                    <a:pt x="9181" y="5647"/>
                  </a:lnTo>
                  <a:cubicBezTo>
                    <a:pt x="9181" y="5125"/>
                    <a:pt x="8940" y="4643"/>
                    <a:pt x="8538" y="4336"/>
                  </a:cubicBezTo>
                  <a:cubicBezTo>
                    <a:pt x="8833" y="4269"/>
                    <a:pt x="9127" y="4202"/>
                    <a:pt x="9395" y="4095"/>
                  </a:cubicBezTo>
                  <a:cubicBezTo>
                    <a:pt x="9448" y="4081"/>
                    <a:pt x="9488" y="4028"/>
                    <a:pt x="9515" y="3974"/>
                  </a:cubicBezTo>
                  <a:cubicBezTo>
                    <a:pt x="9528" y="3921"/>
                    <a:pt x="9528" y="3854"/>
                    <a:pt x="9488" y="3800"/>
                  </a:cubicBezTo>
                  <a:cubicBezTo>
                    <a:pt x="9261" y="3412"/>
                    <a:pt x="9140" y="2743"/>
                    <a:pt x="9140" y="1807"/>
                  </a:cubicBezTo>
                  <a:cubicBezTo>
                    <a:pt x="9127" y="1592"/>
                    <a:pt x="9100" y="1378"/>
                    <a:pt x="9033" y="1178"/>
                  </a:cubicBezTo>
                  <a:cubicBezTo>
                    <a:pt x="9000" y="1089"/>
                    <a:pt x="8921" y="1037"/>
                    <a:pt x="8834" y="1037"/>
                  </a:cubicBezTo>
                  <a:cubicBezTo>
                    <a:pt x="8816" y="1037"/>
                    <a:pt x="8797" y="1039"/>
                    <a:pt x="8779" y="1044"/>
                  </a:cubicBezTo>
                  <a:cubicBezTo>
                    <a:pt x="8672" y="1084"/>
                    <a:pt x="8605" y="1204"/>
                    <a:pt x="8645" y="1311"/>
                  </a:cubicBezTo>
                  <a:cubicBezTo>
                    <a:pt x="8699" y="1472"/>
                    <a:pt x="8726" y="1646"/>
                    <a:pt x="8726" y="1820"/>
                  </a:cubicBezTo>
                  <a:cubicBezTo>
                    <a:pt x="8726" y="2690"/>
                    <a:pt x="8833" y="3332"/>
                    <a:pt x="9033" y="3787"/>
                  </a:cubicBezTo>
                  <a:cubicBezTo>
                    <a:pt x="8846" y="3841"/>
                    <a:pt x="8659" y="3894"/>
                    <a:pt x="8458" y="3934"/>
                  </a:cubicBezTo>
                  <a:cubicBezTo>
                    <a:pt x="8538" y="3747"/>
                    <a:pt x="8578" y="3546"/>
                    <a:pt x="8578" y="3332"/>
                  </a:cubicBezTo>
                  <a:lnTo>
                    <a:pt x="8578" y="2221"/>
                  </a:lnTo>
                  <a:cubicBezTo>
                    <a:pt x="8578" y="2141"/>
                    <a:pt x="8552" y="2074"/>
                    <a:pt x="8485" y="2021"/>
                  </a:cubicBezTo>
                  <a:cubicBezTo>
                    <a:pt x="8440" y="1976"/>
                    <a:pt x="8387" y="1950"/>
                    <a:pt x="8324" y="1950"/>
                  </a:cubicBezTo>
                  <a:cubicBezTo>
                    <a:pt x="8311" y="1950"/>
                    <a:pt x="8298" y="1951"/>
                    <a:pt x="8284" y="1954"/>
                  </a:cubicBezTo>
                  <a:cubicBezTo>
                    <a:pt x="8262" y="1955"/>
                    <a:pt x="8240" y="1955"/>
                    <a:pt x="8220" y="1955"/>
                  </a:cubicBezTo>
                  <a:cubicBezTo>
                    <a:pt x="7985" y="1955"/>
                    <a:pt x="7811" y="1886"/>
                    <a:pt x="7615" y="1726"/>
                  </a:cubicBezTo>
                  <a:cubicBezTo>
                    <a:pt x="7564" y="1683"/>
                    <a:pt x="7502" y="1659"/>
                    <a:pt x="7438" y="1659"/>
                  </a:cubicBezTo>
                  <a:cubicBezTo>
                    <a:pt x="7384" y="1659"/>
                    <a:pt x="7329" y="1676"/>
                    <a:pt x="7280" y="1713"/>
                  </a:cubicBezTo>
                  <a:cubicBezTo>
                    <a:pt x="7063" y="1865"/>
                    <a:pt x="6625" y="1955"/>
                    <a:pt x="6125" y="1955"/>
                  </a:cubicBezTo>
                  <a:cubicBezTo>
                    <a:pt x="6009" y="1955"/>
                    <a:pt x="5889" y="1950"/>
                    <a:pt x="5768" y="1940"/>
                  </a:cubicBezTo>
                  <a:cubicBezTo>
                    <a:pt x="5688" y="1940"/>
                    <a:pt x="5621" y="1967"/>
                    <a:pt x="5567" y="2021"/>
                  </a:cubicBezTo>
                  <a:cubicBezTo>
                    <a:pt x="5514" y="2074"/>
                    <a:pt x="5474" y="2141"/>
                    <a:pt x="5474" y="2208"/>
                  </a:cubicBezTo>
                  <a:lnTo>
                    <a:pt x="5474" y="3332"/>
                  </a:lnTo>
                  <a:cubicBezTo>
                    <a:pt x="5474" y="3546"/>
                    <a:pt x="5527" y="3747"/>
                    <a:pt x="5608" y="3934"/>
                  </a:cubicBezTo>
                  <a:cubicBezTo>
                    <a:pt x="5407" y="3894"/>
                    <a:pt x="5206" y="3841"/>
                    <a:pt x="5032" y="3787"/>
                  </a:cubicBezTo>
                  <a:cubicBezTo>
                    <a:pt x="5233" y="3332"/>
                    <a:pt x="5327" y="2690"/>
                    <a:pt x="5340" y="1820"/>
                  </a:cubicBezTo>
                  <a:cubicBezTo>
                    <a:pt x="5340" y="1044"/>
                    <a:pt x="5862" y="415"/>
                    <a:pt x="6504" y="415"/>
                  </a:cubicBezTo>
                  <a:lnTo>
                    <a:pt x="7561" y="415"/>
                  </a:lnTo>
                  <a:cubicBezTo>
                    <a:pt x="7802" y="415"/>
                    <a:pt x="8043" y="509"/>
                    <a:pt x="8244" y="683"/>
                  </a:cubicBezTo>
                  <a:cubicBezTo>
                    <a:pt x="8289" y="721"/>
                    <a:pt x="8340" y="741"/>
                    <a:pt x="8390" y="741"/>
                  </a:cubicBezTo>
                  <a:cubicBezTo>
                    <a:pt x="8444" y="741"/>
                    <a:pt x="8497" y="718"/>
                    <a:pt x="8538" y="669"/>
                  </a:cubicBezTo>
                  <a:cubicBezTo>
                    <a:pt x="8618" y="589"/>
                    <a:pt x="8605" y="455"/>
                    <a:pt x="8525" y="375"/>
                  </a:cubicBezTo>
                  <a:cubicBezTo>
                    <a:pt x="8244" y="134"/>
                    <a:pt x="7909"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6" name="Google Shape;1366;p44"/>
            <p:cNvSpPr/>
            <p:nvPr/>
          </p:nvSpPr>
          <p:spPr>
            <a:xfrm>
              <a:off x="3492778" y="3689929"/>
              <a:ext cx="13147" cy="15706"/>
            </a:xfrm>
            <a:custGeom>
              <a:avLst/>
              <a:gdLst/>
              <a:ahLst/>
              <a:cxnLst/>
              <a:rect l="l" t="t" r="r" b="b"/>
              <a:pathLst>
                <a:path w="416" h="497" extrusionOk="0">
                  <a:moveTo>
                    <a:pt x="201" y="1"/>
                  </a:moveTo>
                  <a:cubicBezTo>
                    <a:pt x="94" y="1"/>
                    <a:pt x="0" y="81"/>
                    <a:pt x="0" y="202"/>
                  </a:cubicBezTo>
                  <a:lnTo>
                    <a:pt x="0" y="295"/>
                  </a:lnTo>
                  <a:cubicBezTo>
                    <a:pt x="0" y="402"/>
                    <a:pt x="94" y="496"/>
                    <a:pt x="201" y="496"/>
                  </a:cubicBezTo>
                  <a:cubicBezTo>
                    <a:pt x="322" y="496"/>
                    <a:pt x="415" y="402"/>
                    <a:pt x="415" y="295"/>
                  </a:cubicBezTo>
                  <a:lnTo>
                    <a:pt x="415" y="202"/>
                  </a:lnTo>
                  <a:cubicBezTo>
                    <a:pt x="415" y="81"/>
                    <a:pt x="32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1367" name="Google Shape;1367;p44"/>
          <p:cNvGrpSpPr/>
          <p:nvPr/>
        </p:nvGrpSpPr>
        <p:grpSpPr>
          <a:xfrm>
            <a:off x="3105162" y="1659178"/>
            <a:ext cx="241380" cy="381115"/>
            <a:chOff x="4027745" y="2858214"/>
            <a:chExt cx="281231" cy="443984"/>
          </a:xfrm>
        </p:grpSpPr>
        <p:sp>
          <p:nvSpPr>
            <p:cNvPr id="1368" name="Google Shape;1368;p44"/>
            <p:cNvSpPr/>
            <p:nvPr/>
          </p:nvSpPr>
          <p:spPr>
            <a:xfrm>
              <a:off x="4113166" y="3062809"/>
              <a:ext cx="110830" cy="158171"/>
            </a:xfrm>
            <a:custGeom>
              <a:avLst/>
              <a:gdLst/>
              <a:ahLst/>
              <a:cxnLst/>
              <a:rect l="l" t="t" r="r" b="b"/>
              <a:pathLst>
                <a:path w="3507" h="5005" extrusionOk="0">
                  <a:moveTo>
                    <a:pt x="3078" y="402"/>
                  </a:moveTo>
                  <a:lnTo>
                    <a:pt x="2676" y="4590"/>
                  </a:lnTo>
                  <a:lnTo>
                    <a:pt x="816" y="4590"/>
                  </a:lnTo>
                  <a:lnTo>
                    <a:pt x="415" y="402"/>
                  </a:lnTo>
                  <a:close/>
                  <a:moveTo>
                    <a:pt x="402" y="0"/>
                  </a:moveTo>
                  <a:cubicBezTo>
                    <a:pt x="295" y="0"/>
                    <a:pt x="187" y="40"/>
                    <a:pt x="107" y="121"/>
                  </a:cubicBezTo>
                  <a:cubicBezTo>
                    <a:pt x="27" y="214"/>
                    <a:pt x="0" y="321"/>
                    <a:pt x="0" y="442"/>
                  </a:cubicBezTo>
                  <a:lnTo>
                    <a:pt x="415" y="4644"/>
                  </a:lnTo>
                  <a:cubicBezTo>
                    <a:pt x="428" y="4844"/>
                    <a:pt x="602" y="5005"/>
                    <a:pt x="803" y="5005"/>
                  </a:cubicBezTo>
                  <a:lnTo>
                    <a:pt x="2690" y="5005"/>
                  </a:lnTo>
                  <a:cubicBezTo>
                    <a:pt x="2891" y="5005"/>
                    <a:pt x="3065" y="4844"/>
                    <a:pt x="3091" y="4644"/>
                  </a:cubicBezTo>
                  <a:lnTo>
                    <a:pt x="3493" y="442"/>
                  </a:lnTo>
                  <a:cubicBezTo>
                    <a:pt x="3506" y="321"/>
                    <a:pt x="3466" y="214"/>
                    <a:pt x="3386" y="121"/>
                  </a:cubicBezTo>
                  <a:cubicBezTo>
                    <a:pt x="3305" y="40"/>
                    <a:pt x="3198" y="0"/>
                    <a:pt x="309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69" name="Google Shape;1369;p44"/>
            <p:cNvSpPr/>
            <p:nvPr/>
          </p:nvSpPr>
          <p:spPr>
            <a:xfrm>
              <a:off x="4161803" y="3119030"/>
              <a:ext cx="13115" cy="45286"/>
            </a:xfrm>
            <a:custGeom>
              <a:avLst/>
              <a:gdLst/>
              <a:ahLst/>
              <a:cxnLst/>
              <a:rect l="l" t="t" r="r" b="b"/>
              <a:pathLst>
                <a:path w="415" h="1433" extrusionOk="0">
                  <a:moveTo>
                    <a:pt x="214" y="1"/>
                  </a:moveTo>
                  <a:cubicBezTo>
                    <a:pt x="94" y="1"/>
                    <a:pt x="0" y="95"/>
                    <a:pt x="0" y="202"/>
                  </a:cubicBezTo>
                  <a:lnTo>
                    <a:pt x="0" y="1232"/>
                  </a:lnTo>
                  <a:cubicBezTo>
                    <a:pt x="0" y="1352"/>
                    <a:pt x="94" y="1433"/>
                    <a:pt x="214" y="1433"/>
                  </a:cubicBezTo>
                  <a:cubicBezTo>
                    <a:pt x="321" y="1433"/>
                    <a:pt x="415" y="1352"/>
                    <a:pt x="415" y="1232"/>
                  </a:cubicBezTo>
                  <a:lnTo>
                    <a:pt x="415" y="202"/>
                  </a:lnTo>
                  <a:cubicBezTo>
                    <a:pt x="415" y="95"/>
                    <a:pt x="321"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70" name="Google Shape;1370;p44"/>
            <p:cNvSpPr/>
            <p:nvPr/>
          </p:nvSpPr>
          <p:spPr>
            <a:xfrm>
              <a:off x="4161803" y="2954539"/>
              <a:ext cx="13115" cy="20763"/>
            </a:xfrm>
            <a:custGeom>
              <a:avLst/>
              <a:gdLst/>
              <a:ahLst/>
              <a:cxnLst/>
              <a:rect l="l" t="t" r="r" b="b"/>
              <a:pathLst>
                <a:path w="415" h="657" extrusionOk="0">
                  <a:moveTo>
                    <a:pt x="214" y="0"/>
                  </a:moveTo>
                  <a:cubicBezTo>
                    <a:pt x="94" y="0"/>
                    <a:pt x="0" y="94"/>
                    <a:pt x="0" y="201"/>
                  </a:cubicBezTo>
                  <a:lnTo>
                    <a:pt x="0" y="455"/>
                  </a:lnTo>
                  <a:cubicBezTo>
                    <a:pt x="0" y="563"/>
                    <a:pt x="94" y="656"/>
                    <a:pt x="214" y="656"/>
                  </a:cubicBezTo>
                  <a:cubicBezTo>
                    <a:pt x="321" y="656"/>
                    <a:pt x="415" y="563"/>
                    <a:pt x="415" y="455"/>
                  </a:cubicBezTo>
                  <a:lnTo>
                    <a:pt x="415" y="201"/>
                  </a:lnTo>
                  <a:cubicBezTo>
                    <a:pt x="415" y="94"/>
                    <a:pt x="321"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371" name="Google Shape;1371;p44"/>
            <p:cNvSpPr/>
            <p:nvPr/>
          </p:nvSpPr>
          <p:spPr>
            <a:xfrm>
              <a:off x="4027745" y="2858214"/>
              <a:ext cx="281231" cy="443984"/>
            </a:xfrm>
            <a:custGeom>
              <a:avLst/>
              <a:gdLst/>
              <a:ahLst/>
              <a:cxnLst/>
              <a:rect l="l" t="t" r="r" b="b"/>
              <a:pathLst>
                <a:path w="8899" h="14049" extrusionOk="0">
                  <a:moveTo>
                    <a:pt x="3038" y="416"/>
                  </a:moveTo>
                  <a:cubicBezTo>
                    <a:pt x="3081" y="416"/>
                    <a:pt x="3125" y="432"/>
                    <a:pt x="3158" y="466"/>
                  </a:cubicBezTo>
                  <a:cubicBezTo>
                    <a:pt x="3225" y="533"/>
                    <a:pt x="3225" y="640"/>
                    <a:pt x="3158" y="707"/>
                  </a:cubicBezTo>
                  <a:lnTo>
                    <a:pt x="2676" y="1188"/>
                  </a:lnTo>
                  <a:cubicBezTo>
                    <a:pt x="2643" y="1222"/>
                    <a:pt x="2599" y="1239"/>
                    <a:pt x="2556" y="1239"/>
                  </a:cubicBezTo>
                  <a:cubicBezTo>
                    <a:pt x="2512" y="1239"/>
                    <a:pt x="2469" y="1222"/>
                    <a:pt x="2436" y="1188"/>
                  </a:cubicBezTo>
                  <a:cubicBezTo>
                    <a:pt x="2369" y="1122"/>
                    <a:pt x="2369" y="1028"/>
                    <a:pt x="2436" y="961"/>
                  </a:cubicBezTo>
                  <a:lnTo>
                    <a:pt x="2917" y="466"/>
                  </a:lnTo>
                  <a:cubicBezTo>
                    <a:pt x="2951" y="432"/>
                    <a:pt x="2994" y="416"/>
                    <a:pt x="3038" y="416"/>
                  </a:cubicBezTo>
                  <a:close/>
                  <a:moveTo>
                    <a:pt x="8163" y="4601"/>
                  </a:moveTo>
                  <a:lnTo>
                    <a:pt x="8163" y="5230"/>
                  </a:lnTo>
                  <a:lnTo>
                    <a:pt x="736" y="5230"/>
                  </a:lnTo>
                  <a:lnTo>
                    <a:pt x="736" y="4601"/>
                  </a:lnTo>
                  <a:close/>
                  <a:moveTo>
                    <a:pt x="3044" y="1"/>
                  </a:moveTo>
                  <a:cubicBezTo>
                    <a:pt x="2897" y="1"/>
                    <a:pt x="2750" y="58"/>
                    <a:pt x="2636" y="171"/>
                  </a:cubicBezTo>
                  <a:lnTo>
                    <a:pt x="2141" y="667"/>
                  </a:lnTo>
                  <a:cubicBezTo>
                    <a:pt x="1967" y="841"/>
                    <a:pt x="1927" y="1081"/>
                    <a:pt x="2021" y="1295"/>
                  </a:cubicBezTo>
                  <a:lnTo>
                    <a:pt x="1352" y="1951"/>
                  </a:lnTo>
                  <a:cubicBezTo>
                    <a:pt x="1231" y="2085"/>
                    <a:pt x="1164" y="2246"/>
                    <a:pt x="1164" y="2406"/>
                  </a:cubicBezTo>
                  <a:lnTo>
                    <a:pt x="1164" y="2888"/>
                  </a:lnTo>
                  <a:lnTo>
                    <a:pt x="348" y="2888"/>
                  </a:lnTo>
                  <a:cubicBezTo>
                    <a:pt x="161" y="2888"/>
                    <a:pt x="0" y="3035"/>
                    <a:pt x="0" y="3236"/>
                  </a:cubicBezTo>
                  <a:lnTo>
                    <a:pt x="0" y="4253"/>
                  </a:lnTo>
                  <a:cubicBezTo>
                    <a:pt x="0" y="4440"/>
                    <a:pt x="147" y="4587"/>
                    <a:pt x="321" y="4601"/>
                  </a:cubicBezTo>
                  <a:lnTo>
                    <a:pt x="321" y="5350"/>
                  </a:lnTo>
                  <a:cubicBezTo>
                    <a:pt x="321" y="5511"/>
                    <a:pt x="455" y="5644"/>
                    <a:pt x="616" y="5644"/>
                  </a:cubicBezTo>
                  <a:lnTo>
                    <a:pt x="1352" y="5644"/>
                  </a:lnTo>
                  <a:lnTo>
                    <a:pt x="1445" y="6661"/>
                  </a:lnTo>
                  <a:cubicBezTo>
                    <a:pt x="1458" y="6773"/>
                    <a:pt x="1539" y="6850"/>
                    <a:pt x="1647" y="6850"/>
                  </a:cubicBezTo>
                  <a:cubicBezTo>
                    <a:pt x="1655" y="6850"/>
                    <a:pt x="1664" y="6850"/>
                    <a:pt x="1673" y="6849"/>
                  </a:cubicBezTo>
                  <a:cubicBezTo>
                    <a:pt x="1780" y="6835"/>
                    <a:pt x="1860" y="6742"/>
                    <a:pt x="1860" y="6621"/>
                  </a:cubicBezTo>
                  <a:lnTo>
                    <a:pt x="1766" y="5644"/>
                  </a:lnTo>
                  <a:lnTo>
                    <a:pt x="7146" y="5644"/>
                  </a:lnTo>
                  <a:lnTo>
                    <a:pt x="6504" y="12295"/>
                  </a:lnTo>
                  <a:lnTo>
                    <a:pt x="2395" y="12295"/>
                  </a:lnTo>
                  <a:lnTo>
                    <a:pt x="1940" y="7451"/>
                  </a:lnTo>
                  <a:cubicBezTo>
                    <a:pt x="1928" y="7351"/>
                    <a:pt x="1833" y="7262"/>
                    <a:pt x="1734" y="7262"/>
                  </a:cubicBezTo>
                  <a:cubicBezTo>
                    <a:pt x="1727" y="7262"/>
                    <a:pt x="1720" y="7263"/>
                    <a:pt x="1713" y="7264"/>
                  </a:cubicBezTo>
                  <a:cubicBezTo>
                    <a:pt x="1592" y="7277"/>
                    <a:pt x="1512" y="7371"/>
                    <a:pt x="1526" y="7491"/>
                  </a:cubicBezTo>
                  <a:lnTo>
                    <a:pt x="1994" y="12442"/>
                  </a:lnTo>
                  <a:lnTo>
                    <a:pt x="1485" y="13044"/>
                  </a:lnTo>
                  <a:cubicBezTo>
                    <a:pt x="1459" y="13085"/>
                    <a:pt x="1445" y="13125"/>
                    <a:pt x="1445" y="13178"/>
                  </a:cubicBezTo>
                  <a:lnTo>
                    <a:pt x="1445" y="13847"/>
                  </a:lnTo>
                  <a:cubicBezTo>
                    <a:pt x="1445" y="13968"/>
                    <a:pt x="1539" y="14048"/>
                    <a:pt x="1646" y="14048"/>
                  </a:cubicBezTo>
                  <a:lnTo>
                    <a:pt x="4831" y="14048"/>
                  </a:lnTo>
                  <a:cubicBezTo>
                    <a:pt x="4951" y="14048"/>
                    <a:pt x="5032" y="13968"/>
                    <a:pt x="5032" y="13847"/>
                  </a:cubicBezTo>
                  <a:cubicBezTo>
                    <a:pt x="5032" y="13740"/>
                    <a:pt x="4951" y="13647"/>
                    <a:pt x="4831" y="13647"/>
                  </a:cubicBezTo>
                  <a:lnTo>
                    <a:pt x="1847" y="13647"/>
                  </a:lnTo>
                  <a:lnTo>
                    <a:pt x="1847" y="13259"/>
                  </a:lnTo>
                  <a:lnTo>
                    <a:pt x="2302" y="12710"/>
                  </a:lnTo>
                  <a:lnTo>
                    <a:pt x="6597" y="12710"/>
                  </a:lnTo>
                  <a:lnTo>
                    <a:pt x="7052" y="13259"/>
                  </a:lnTo>
                  <a:lnTo>
                    <a:pt x="7052" y="13647"/>
                  </a:lnTo>
                  <a:lnTo>
                    <a:pt x="5660" y="13647"/>
                  </a:lnTo>
                  <a:cubicBezTo>
                    <a:pt x="5540" y="13647"/>
                    <a:pt x="5446" y="13740"/>
                    <a:pt x="5446" y="13847"/>
                  </a:cubicBezTo>
                  <a:cubicBezTo>
                    <a:pt x="5446" y="13968"/>
                    <a:pt x="5540" y="14048"/>
                    <a:pt x="5660" y="14048"/>
                  </a:cubicBezTo>
                  <a:lnTo>
                    <a:pt x="7253" y="14048"/>
                  </a:lnTo>
                  <a:cubicBezTo>
                    <a:pt x="7373" y="14048"/>
                    <a:pt x="7467" y="13968"/>
                    <a:pt x="7467" y="13847"/>
                  </a:cubicBezTo>
                  <a:lnTo>
                    <a:pt x="7467" y="13178"/>
                  </a:lnTo>
                  <a:cubicBezTo>
                    <a:pt x="7467" y="13125"/>
                    <a:pt x="7440" y="13085"/>
                    <a:pt x="7413" y="13044"/>
                  </a:cubicBezTo>
                  <a:lnTo>
                    <a:pt x="6905" y="12442"/>
                  </a:lnTo>
                  <a:lnTo>
                    <a:pt x="7561" y="5644"/>
                  </a:lnTo>
                  <a:lnTo>
                    <a:pt x="8283" y="5644"/>
                  </a:lnTo>
                  <a:cubicBezTo>
                    <a:pt x="8444" y="5644"/>
                    <a:pt x="8578" y="5511"/>
                    <a:pt x="8578" y="5350"/>
                  </a:cubicBezTo>
                  <a:lnTo>
                    <a:pt x="8578" y="4601"/>
                  </a:lnTo>
                  <a:cubicBezTo>
                    <a:pt x="8752" y="4587"/>
                    <a:pt x="8899" y="4440"/>
                    <a:pt x="8899" y="4253"/>
                  </a:cubicBezTo>
                  <a:lnTo>
                    <a:pt x="8899" y="3236"/>
                  </a:lnTo>
                  <a:cubicBezTo>
                    <a:pt x="8899" y="3035"/>
                    <a:pt x="8752" y="2888"/>
                    <a:pt x="8551" y="2888"/>
                  </a:cubicBezTo>
                  <a:lnTo>
                    <a:pt x="8002" y="2888"/>
                  </a:lnTo>
                  <a:cubicBezTo>
                    <a:pt x="7882" y="2888"/>
                    <a:pt x="7788" y="2982"/>
                    <a:pt x="7788" y="3089"/>
                  </a:cubicBezTo>
                  <a:cubicBezTo>
                    <a:pt x="7788" y="3209"/>
                    <a:pt x="7882" y="3303"/>
                    <a:pt x="8002" y="3303"/>
                  </a:cubicBezTo>
                  <a:lnTo>
                    <a:pt x="8484" y="3303"/>
                  </a:lnTo>
                  <a:lnTo>
                    <a:pt x="8484" y="4186"/>
                  </a:lnTo>
                  <a:lnTo>
                    <a:pt x="415" y="4186"/>
                  </a:lnTo>
                  <a:lnTo>
                    <a:pt x="415" y="3303"/>
                  </a:lnTo>
                  <a:lnTo>
                    <a:pt x="1967" y="3303"/>
                  </a:lnTo>
                  <a:cubicBezTo>
                    <a:pt x="2328" y="3303"/>
                    <a:pt x="2690" y="3156"/>
                    <a:pt x="2957" y="2888"/>
                  </a:cubicBezTo>
                  <a:cubicBezTo>
                    <a:pt x="3185" y="2687"/>
                    <a:pt x="3466" y="2567"/>
                    <a:pt x="3774" y="2567"/>
                  </a:cubicBezTo>
                  <a:lnTo>
                    <a:pt x="5125" y="2567"/>
                  </a:lnTo>
                  <a:cubicBezTo>
                    <a:pt x="5433" y="2567"/>
                    <a:pt x="5714" y="2687"/>
                    <a:pt x="5941" y="2888"/>
                  </a:cubicBezTo>
                  <a:cubicBezTo>
                    <a:pt x="6222" y="3156"/>
                    <a:pt x="6570" y="3303"/>
                    <a:pt x="6945" y="3303"/>
                  </a:cubicBezTo>
                  <a:lnTo>
                    <a:pt x="7173" y="3303"/>
                  </a:lnTo>
                  <a:cubicBezTo>
                    <a:pt x="7293" y="3303"/>
                    <a:pt x="7373" y="3209"/>
                    <a:pt x="7373" y="3089"/>
                  </a:cubicBezTo>
                  <a:cubicBezTo>
                    <a:pt x="7373" y="2982"/>
                    <a:pt x="7293" y="2888"/>
                    <a:pt x="7173" y="2888"/>
                  </a:cubicBezTo>
                  <a:lnTo>
                    <a:pt x="6945" y="2888"/>
                  </a:lnTo>
                  <a:cubicBezTo>
                    <a:pt x="6677" y="2888"/>
                    <a:pt x="6423" y="2781"/>
                    <a:pt x="6222" y="2594"/>
                  </a:cubicBezTo>
                  <a:cubicBezTo>
                    <a:pt x="5928" y="2312"/>
                    <a:pt x="5540" y="2152"/>
                    <a:pt x="5125" y="2152"/>
                  </a:cubicBezTo>
                  <a:lnTo>
                    <a:pt x="3774" y="2152"/>
                  </a:lnTo>
                  <a:cubicBezTo>
                    <a:pt x="3359" y="2152"/>
                    <a:pt x="2971" y="2312"/>
                    <a:pt x="2676" y="2594"/>
                  </a:cubicBezTo>
                  <a:cubicBezTo>
                    <a:pt x="2476" y="2781"/>
                    <a:pt x="2221" y="2888"/>
                    <a:pt x="1967" y="2888"/>
                  </a:cubicBezTo>
                  <a:lnTo>
                    <a:pt x="1579" y="2888"/>
                  </a:lnTo>
                  <a:lnTo>
                    <a:pt x="1579" y="2406"/>
                  </a:lnTo>
                  <a:cubicBezTo>
                    <a:pt x="1579" y="2353"/>
                    <a:pt x="1606" y="2286"/>
                    <a:pt x="1646" y="2246"/>
                  </a:cubicBezTo>
                  <a:lnTo>
                    <a:pt x="2302" y="1590"/>
                  </a:lnTo>
                  <a:cubicBezTo>
                    <a:pt x="2382" y="1630"/>
                    <a:pt x="2462" y="1657"/>
                    <a:pt x="2556" y="1657"/>
                  </a:cubicBezTo>
                  <a:cubicBezTo>
                    <a:pt x="2703" y="1657"/>
                    <a:pt x="2850" y="1603"/>
                    <a:pt x="2957" y="1483"/>
                  </a:cubicBezTo>
                  <a:lnTo>
                    <a:pt x="3453" y="1001"/>
                  </a:lnTo>
                  <a:cubicBezTo>
                    <a:pt x="3680" y="774"/>
                    <a:pt x="3680" y="399"/>
                    <a:pt x="3453" y="171"/>
                  </a:cubicBezTo>
                  <a:cubicBezTo>
                    <a:pt x="3339" y="58"/>
                    <a:pt x="3192" y="1"/>
                    <a:pt x="304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1372" name="Google Shape;1372;p4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جدول زمانی پروژه</a:t>
            </a:r>
            <a:endParaRPr dirty="0">
              <a:cs typeface="B Nazanin" panose="00000400000000000000" pitchFamily="2" charset="-78"/>
            </a:endParaRPr>
          </a:p>
        </p:txBody>
      </p:sp>
      <p:sp>
        <p:nvSpPr>
          <p:cNvPr id="1373" name="Google Shape;1373;p44"/>
          <p:cNvSpPr txBox="1"/>
          <p:nvPr/>
        </p:nvSpPr>
        <p:spPr>
          <a:xfrm>
            <a:off x="713225" y="3816071"/>
            <a:ext cx="1713600" cy="498600"/>
          </a:xfrm>
          <a:prstGeom prst="rect">
            <a:avLst/>
          </a:prstGeom>
          <a:solidFill>
            <a:schemeClr val="accent2"/>
          </a:solidFill>
          <a:ln>
            <a:noFill/>
          </a:ln>
        </p:spPr>
        <p:txBody>
          <a:bodyPr spcFirstLastPara="1" wrap="square" lIns="91425" tIns="45700" rIns="91425" bIns="45700" anchor="ctr" anchorCtr="0">
            <a:noAutofit/>
          </a:bodyPr>
          <a:lstStyle/>
          <a:p>
            <a:pPr marL="137160" marR="0" indent="0" algn="ct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374" name="Google Shape;1374;p44"/>
          <p:cNvSpPr txBox="1"/>
          <p:nvPr/>
        </p:nvSpPr>
        <p:spPr>
          <a:xfrm>
            <a:off x="713225" y="2384125"/>
            <a:ext cx="1713600" cy="411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روز</a:t>
            </a:r>
            <a:r>
              <a:rPr lang="en" sz="2200" dirty="0">
                <a:solidFill>
                  <a:schemeClr val="dk1"/>
                </a:solidFill>
                <a:latin typeface="Kanit SemiBold"/>
                <a:ea typeface="Kanit SemiBold"/>
                <a:cs typeface="B Nazanin" panose="00000400000000000000" pitchFamily="2" charset="-78"/>
                <a:sym typeface="Kanit SemiBold"/>
              </a:rPr>
              <a:t> 1</a:t>
            </a:r>
            <a:endParaRPr sz="2200" dirty="0">
              <a:solidFill>
                <a:schemeClr val="dk1"/>
              </a:solidFill>
              <a:latin typeface="Kanit SemiBold"/>
              <a:ea typeface="Kanit SemiBold"/>
              <a:cs typeface="B Nazanin" panose="00000400000000000000" pitchFamily="2" charset="-78"/>
              <a:sym typeface="Kanit SemiBold"/>
            </a:endParaRPr>
          </a:p>
        </p:txBody>
      </p:sp>
      <p:cxnSp>
        <p:nvCxnSpPr>
          <p:cNvPr id="1375" name="Google Shape;1375;p44"/>
          <p:cNvCxnSpPr/>
          <p:nvPr/>
        </p:nvCxnSpPr>
        <p:spPr>
          <a:xfrm>
            <a:off x="718419" y="3157075"/>
            <a:ext cx="7700700" cy="0"/>
          </a:xfrm>
          <a:prstGeom prst="straightConnector1">
            <a:avLst/>
          </a:prstGeom>
          <a:noFill/>
          <a:ln w="9525" cap="rnd" cmpd="sng">
            <a:solidFill>
              <a:schemeClr val="dk1"/>
            </a:solidFill>
            <a:prstDash val="solid"/>
            <a:miter lim="800000"/>
            <a:headEnd type="diamond" w="lg" len="lg"/>
            <a:tailEnd type="diamond" w="lg" len="lg"/>
          </a:ln>
        </p:spPr>
      </p:cxnSp>
      <p:sp>
        <p:nvSpPr>
          <p:cNvPr id="1376" name="Google Shape;1376;p44"/>
          <p:cNvSpPr txBox="1"/>
          <p:nvPr/>
        </p:nvSpPr>
        <p:spPr>
          <a:xfrm>
            <a:off x="713225" y="3447981"/>
            <a:ext cx="1713600" cy="4131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سخنرانان</a:t>
            </a:r>
            <a:endParaRPr sz="2200" dirty="0">
              <a:solidFill>
                <a:schemeClr val="dk1"/>
              </a:solidFill>
              <a:latin typeface="Kanit SemiBold"/>
              <a:ea typeface="Kanit SemiBold"/>
              <a:cs typeface="B Nazanin" panose="00000400000000000000" pitchFamily="2" charset="-78"/>
              <a:sym typeface="Kanit SemiBold"/>
            </a:endParaRPr>
          </a:p>
        </p:txBody>
      </p:sp>
      <p:cxnSp>
        <p:nvCxnSpPr>
          <p:cNvPr id="1377" name="Google Shape;1377;p44"/>
          <p:cNvCxnSpPr/>
          <p:nvPr/>
        </p:nvCxnSpPr>
        <p:spPr>
          <a:xfrm>
            <a:off x="923820" y="2775875"/>
            <a:ext cx="0" cy="373500"/>
          </a:xfrm>
          <a:prstGeom prst="straightConnector1">
            <a:avLst/>
          </a:prstGeom>
          <a:noFill/>
          <a:ln w="9525" cap="flat" cmpd="sng">
            <a:solidFill>
              <a:schemeClr val="dk1"/>
            </a:solidFill>
            <a:prstDash val="solid"/>
            <a:round/>
            <a:headEnd type="diamond" w="med" len="med"/>
            <a:tailEnd type="none" w="med" len="med"/>
          </a:ln>
        </p:spPr>
      </p:cxnSp>
      <p:cxnSp>
        <p:nvCxnSpPr>
          <p:cNvPr id="1378" name="Google Shape;1378;p44"/>
          <p:cNvCxnSpPr/>
          <p:nvPr/>
        </p:nvCxnSpPr>
        <p:spPr>
          <a:xfrm>
            <a:off x="2920595" y="2775875"/>
            <a:ext cx="0" cy="373500"/>
          </a:xfrm>
          <a:prstGeom prst="straightConnector1">
            <a:avLst/>
          </a:prstGeom>
          <a:noFill/>
          <a:ln w="9525" cap="flat" cmpd="sng">
            <a:solidFill>
              <a:schemeClr val="dk1"/>
            </a:solidFill>
            <a:prstDash val="solid"/>
            <a:round/>
            <a:headEnd type="diamond" w="med" len="med"/>
            <a:tailEnd type="none" w="med" len="med"/>
          </a:ln>
        </p:spPr>
      </p:cxnSp>
      <p:cxnSp>
        <p:nvCxnSpPr>
          <p:cNvPr id="1379" name="Google Shape;1379;p44"/>
          <p:cNvCxnSpPr/>
          <p:nvPr/>
        </p:nvCxnSpPr>
        <p:spPr>
          <a:xfrm>
            <a:off x="4917395" y="2775875"/>
            <a:ext cx="0" cy="373500"/>
          </a:xfrm>
          <a:prstGeom prst="straightConnector1">
            <a:avLst/>
          </a:prstGeom>
          <a:noFill/>
          <a:ln w="9525" cap="flat" cmpd="sng">
            <a:solidFill>
              <a:schemeClr val="dk1"/>
            </a:solidFill>
            <a:prstDash val="solid"/>
            <a:round/>
            <a:headEnd type="diamond" w="med" len="med"/>
            <a:tailEnd type="none" w="med" len="med"/>
          </a:ln>
        </p:spPr>
      </p:cxnSp>
      <p:cxnSp>
        <p:nvCxnSpPr>
          <p:cNvPr id="1380" name="Google Shape;1380;p44"/>
          <p:cNvCxnSpPr/>
          <p:nvPr/>
        </p:nvCxnSpPr>
        <p:spPr>
          <a:xfrm>
            <a:off x="6914195" y="2783532"/>
            <a:ext cx="0" cy="373500"/>
          </a:xfrm>
          <a:prstGeom prst="straightConnector1">
            <a:avLst/>
          </a:prstGeom>
          <a:noFill/>
          <a:ln w="9525" cap="flat" cmpd="sng">
            <a:solidFill>
              <a:schemeClr val="dk1"/>
            </a:solidFill>
            <a:prstDash val="solid"/>
            <a:round/>
            <a:headEnd type="diamond" w="med" len="med"/>
            <a:tailEnd type="none" w="med" len="med"/>
          </a:ln>
        </p:spPr>
      </p:cxnSp>
      <p:sp>
        <p:nvSpPr>
          <p:cNvPr id="1381" name="Google Shape;1381;p44"/>
          <p:cNvSpPr txBox="1"/>
          <p:nvPr/>
        </p:nvSpPr>
        <p:spPr>
          <a:xfrm>
            <a:off x="2710025" y="3816071"/>
            <a:ext cx="1713600" cy="498600"/>
          </a:xfrm>
          <a:prstGeom prst="rect">
            <a:avLst/>
          </a:prstGeom>
          <a:solidFill>
            <a:schemeClr val="accent2"/>
          </a:solidFill>
          <a:ln>
            <a:noFill/>
          </a:ln>
        </p:spPr>
        <p:txBody>
          <a:bodyPr spcFirstLastPara="1" wrap="square" lIns="91425" tIns="45700" rIns="91425" bIns="45700" anchor="ctr" anchorCtr="0">
            <a:noAutofit/>
          </a:bodyPr>
          <a:lstStyle/>
          <a:p>
            <a:pPr marL="137160" marR="0" indent="0" algn="ct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382" name="Google Shape;1382;p44"/>
          <p:cNvSpPr txBox="1"/>
          <p:nvPr/>
        </p:nvSpPr>
        <p:spPr>
          <a:xfrm>
            <a:off x="2710025" y="3447981"/>
            <a:ext cx="1713600" cy="4131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کنفرانس</a:t>
            </a:r>
            <a:endParaRPr sz="2200" dirty="0">
              <a:solidFill>
                <a:schemeClr val="dk1"/>
              </a:solidFill>
              <a:latin typeface="Kanit SemiBold"/>
              <a:ea typeface="Kanit SemiBold"/>
              <a:cs typeface="B Nazanin" panose="00000400000000000000" pitchFamily="2" charset="-78"/>
              <a:sym typeface="Kanit SemiBold"/>
            </a:endParaRPr>
          </a:p>
        </p:txBody>
      </p:sp>
      <p:sp>
        <p:nvSpPr>
          <p:cNvPr id="1383" name="Google Shape;1383;p44"/>
          <p:cNvSpPr txBox="1"/>
          <p:nvPr/>
        </p:nvSpPr>
        <p:spPr>
          <a:xfrm>
            <a:off x="4706825" y="3816071"/>
            <a:ext cx="1713600" cy="498600"/>
          </a:xfrm>
          <a:prstGeom prst="rect">
            <a:avLst/>
          </a:prstGeom>
          <a:solidFill>
            <a:schemeClr val="accent2"/>
          </a:solidFill>
          <a:ln>
            <a:noFill/>
          </a:ln>
        </p:spPr>
        <p:txBody>
          <a:bodyPr spcFirstLastPara="1" wrap="square" lIns="91425" tIns="45700" rIns="91425" bIns="45700" anchor="ctr" anchorCtr="0">
            <a:noAutofit/>
          </a:bodyPr>
          <a:lstStyle/>
          <a:p>
            <a:pPr marL="137160" marR="0" indent="0" algn="ct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384" name="Google Shape;1384;p44"/>
          <p:cNvSpPr txBox="1"/>
          <p:nvPr/>
        </p:nvSpPr>
        <p:spPr>
          <a:xfrm>
            <a:off x="4706825" y="3447981"/>
            <a:ext cx="1713600" cy="4131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مرور</a:t>
            </a:r>
            <a:endParaRPr sz="2200" dirty="0">
              <a:solidFill>
                <a:schemeClr val="dk1"/>
              </a:solidFill>
              <a:latin typeface="Kanit SemiBold"/>
              <a:ea typeface="Kanit SemiBold"/>
              <a:cs typeface="B Nazanin" panose="00000400000000000000" pitchFamily="2" charset="-78"/>
              <a:sym typeface="Kanit SemiBold"/>
            </a:endParaRPr>
          </a:p>
        </p:txBody>
      </p:sp>
      <p:sp>
        <p:nvSpPr>
          <p:cNvPr id="1385" name="Google Shape;1385;p44"/>
          <p:cNvSpPr txBox="1"/>
          <p:nvPr/>
        </p:nvSpPr>
        <p:spPr>
          <a:xfrm>
            <a:off x="6710065" y="3816071"/>
            <a:ext cx="1713600" cy="498600"/>
          </a:xfrm>
          <a:prstGeom prst="rect">
            <a:avLst/>
          </a:prstGeom>
          <a:solidFill>
            <a:schemeClr val="accent2"/>
          </a:solidFill>
          <a:ln>
            <a:noFill/>
          </a:ln>
        </p:spPr>
        <p:txBody>
          <a:bodyPr spcFirstLastPara="1" wrap="square" lIns="91425" tIns="45700" rIns="91425" bIns="45700" anchor="ctr" anchorCtr="0">
            <a:noAutofit/>
          </a:bodyPr>
          <a:lstStyle/>
          <a:p>
            <a:pPr marL="137160" marR="0" indent="0" algn="ct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386" name="Google Shape;1386;p44"/>
          <p:cNvSpPr txBox="1"/>
          <p:nvPr/>
        </p:nvSpPr>
        <p:spPr>
          <a:xfrm>
            <a:off x="6710065" y="3447981"/>
            <a:ext cx="1713600" cy="4131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کنفرانس</a:t>
            </a:r>
            <a:endParaRPr sz="2200" dirty="0">
              <a:solidFill>
                <a:schemeClr val="dk1"/>
              </a:solidFill>
              <a:latin typeface="Kanit SemiBold"/>
              <a:ea typeface="Kanit SemiBold"/>
              <a:cs typeface="B Nazanin" panose="00000400000000000000" pitchFamily="2" charset="-78"/>
              <a:sym typeface="Kanit SemiBold"/>
            </a:endParaRPr>
          </a:p>
        </p:txBody>
      </p:sp>
      <p:sp>
        <p:nvSpPr>
          <p:cNvPr id="1387" name="Google Shape;1387;p44"/>
          <p:cNvSpPr txBox="1"/>
          <p:nvPr/>
        </p:nvSpPr>
        <p:spPr>
          <a:xfrm>
            <a:off x="2710025" y="2384125"/>
            <a:ext cx="1700100" cy="411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روز</a:t>
            </a:r>
            <a:r>
              <a:rPr lang="en" sz="2200" dirty="0">
                <a:solidFill>
                  <a:schemeClr val="dk1"/>
                </a:solidFill>
                <a:latin typeface="Kanit SemiBold"/>
                <a:ea typeface="Kanit SemiBold"/>
                <a:cs typeface="B Nazanin" panose="00000400000000000000" pitchFamily="2" charset="-78"/>
                <a:sym typeface="Kanit SemiBold"/>
              </a:rPr>
              <a:t> 2</a:t>
            </a:r>
            <a:endParaRPr sz="2200" dirty="0">
              <a:solidFill>
                <a:schemeClr val="dk1"/>
              </a:solidFill>
              <a:latin typeface="Kanit SemiBold"/>
              <a:ea typeface="Kanit SemiBold"/>
              <a:cs typeface="B Nazanin" panose="00000400000000000000" pitchFamily="2" charset="-78"/>
              <a:sym typeface="Kanit SemiBold"/>
            </a:endParaRPr>
          </a:p>
        </p:txBody>
      </p:sp>
      <p:sp>
        <p:nvSpPr>
          <p:cNvPr id="1388" name="Google Shape;1388;p44"/>
          <p:cNvSpPr txBox="1"/>
          <p:nvPr/>
        </p:nvSpPr>
        <p:spPr>
          <a:xfrm>
            <a:off x="4706825" y="2384125"/>
            <a:ext cx="1713600" cy="411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روز</a:t>
            </a:r>
            <a:r>
              <a:rPr lang="en" sz="2200" dirty="0">
                <a:solidFill>
                  <a:schemeClr val="dk1"/>
                </a:solidFill>
                <a:latin typeface="Kanit SemiBold"/>
                <a:ea typeface="Kanit SemiBold"/>
                <a:cs typeface="B Nazanin" panose="00000400000000000000" pitchFamily="2" charset="-78"/>
                <a:sym typeface="Kanit SemiBold"/>
              </a:rPr>
              <a:t> 3</a:t>
            </a:r>
            <a:endParaRPr sz="2200" dirty="0">
              <a:solidFill>
                <a:schemeClr val="dk1"/>
              </a:solidFill>
              <a:latin typeface="Kanit SemiBold"/>
              <a:ea typeface="Kanit SemiBold"/>
              <a:cs typeface="B Nazanin" panose="00000400000000000000" pitchFamily="2" charset="-78"/>
              <a:sym typeface="Kanit SemiBold"/>
            </a:endParaRPr>
          </a:p>
        </p:txBody>
      </p:sp>
      <p:sp>
        <p:nvSpPr>
          <p:cNvPr id="1389" name="Google Shape;1389;p44"/>
          <p:cNvSpPr txBox="1"/>
          <p:nvPr/>
        </p:nvSpPr>
        <p:spPr>
          <a:xfrm>
            <a:off x="6710065" y="2384125"/>
            <a:ext cx="1700100" cy="4110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روز</a:t>
            </a:r>
            <a:r>
              <a:rPr lang="en" sz="2200" dirty="0">
                <a:solidFill>
                  <a:schemeClr val="dk1"/>
                </a:solidFill>
                <a:latin typeface="Kanit SemiBold"/>
                <a:ea typeface="Kanit SemiBold"/>
                <a:cs typeface="B Nazanin" panose="00000400000000000000" pitchFamily="2" charset="-78"/>
                <a:sym typeface="Kanit SemiBold"/>
              </a:rPr>
              <a:t> 4</a:t>
            </a:r>
            <a:endParaRPr sz="2200" dirty="0">
              <a:solidFill>
                <a:schemeClr val="dk1"/>
              </a:solidFill>
              <a:latin typeface="Kanit SemiBold"/>
              <a:ea typeface="Kanit SemiBold"/>
              <a:cs typeface="B Nazanin" panose="00000400000000000000" pitchFamily="2" charset="-78"/>
              <a:sym typeface="Kanit SemiBold"/>
            </a:endParaRPr>
          </a:p>
        </p:txBody>
      </p:sp>
      <p:cxnSp>
        <p:nvCxnSpPr>
          <p:cNvPr id="1393" name="Google Shape;1393;p44"/>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394" name="Google Shape;1394;p44"/>
          <p:cNvGrpSpPr/>
          <p:nvPr/>
        </p:nvGrpSpPr>
        <p:grpSpPr>
          <a:xfrm>
            <a:off x="7951400" y="4686813"/>
            <a:ext cx="574639" cy="381205"/>
            <a:chOff x="7951400" y="4686813"/>
            <a:chExt cx="574639" cy="381205"/>
          </a:xfrm>
        </p:grpSpPr>
        <p:cxnSp>
          <p:nvCxnSpPr>
            <p:cNvPr id="1395" name="Google Shape;1395;p44"/>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396" name="Google Shape;1396;p44"/>
            <p:cNvGrpSpPr/>
            <p:nvPr/>
          </p:nvGrpSpPr>
          <p:grpSpPr>
            <a:xfrm flipH="1">
              <a:off x="8335406" y="4686813"/>
              <a:ext cx="190633" cy="381205"/>
              <a:chOff x="4289475" y="3514800"/>
              <a:chExt cx="302400" cy="604800"/>
            </a:xfrm>
          </p:grpSpPr>
          <p:sp>
            <p:nvSpPr>
              <p:cNvPr id="1397" name="Google Shape;1397;p44"/>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4"/>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657;p34">
            <a:extLst>
              <a:ext uri="{FF2B5EF4-FFF2-40B4-BE49-F238E27FC236}">
                <a16:creationId xmlns:a16="http://schemas.microsoft.com/office/drawing/2014/main" id="{069ECA86-F155-761D-39A1-F54081557FBF}"/>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400000000000000" pitchFamily="2" charset="-78"/>
                <a:sym typeface="Kanit"/>
              </a:rPr>
              <a:t>جلسه مدیریت</a:t>
            </a:r>
            <a:endParaRPr sz="1200" dirty="0">
              <a:solidFill>
                <a:schemeClr val="dk1"/>
              </a:solidFill>
              <a:latin typeface="Kanit"/>
              <a:ea typeface="Kanit"/>
              <a:cs typeface="B Nazanin" panose="00000400000000000000" pitchFamily="2" charset="-78"/>
              <a:sym typeface="Kanit"/>
            </a:endParaRPr>
          </a:p>
        </p:txBody>
      </p:sp>
      <p:sp>
        <p:nvSpPr>
          <p:cNvPr id="3" name="Google Shape;658;p34">
            <a:extLst>
              <a:ext uri="{FF2B5EF4-FFF2-40B4-BE49-F238E27FC236}">
                <a16:creationId xmlns:a16="http://schemas.microsoft.com/office/drawing/2014/main" id="{4024198C-1A3A-7CA0-4317-69AD3DBAC05A}"/>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400000000000000" pitchFamily="2" charset="-78"/>
                <a:sym typeface="Kanit"/>
              </a:rPr>
              <a:t>قالب پاورپوینت</a:t>
            </a:r>
            <a:endParaRPr sz="1200" dirty="0">
              <a:solidFill>
                <a:schemeClr val="dk1"/>
              </a:solidFill>
              <a:latin typeface="Kanit"/>
              <a:ea typeface="Kanit"/>
              <a:cs typeface="B Nazanin" panose="00000400000000000000" pitchFamily="2" charset="-78"/>
              <a:sym typeface="Kanit"/>
            </a:endParaRPr>
          </a:p>
        </p:txBody>
      </p:sp>
      <p:cxnSp>
        <p:nvCxnSpPr>
          <p:cNvPr id="4" name="Google Shape;659;p34">
            <a:extLst>
              <a:ext uri="{FF2B5EF4-FFF2-40B4-BE49-F238E27FC236}">
                <a16:creationId xmlns:a16="http://schemas.microsoft.com/office/drawing/2014/main" id="{B751F83A-924D-A7D0-99C6-AA3A597824DA}"/>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45"/>
          <p:cNvSpPr/>
          <p:nvPr/>
        </p:nvSpPr>
        <p:spPr>
          <a:xfrm>
            <a:off x="4874953" y="663491"/>
            <a:ext cx="1108200" cy="509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5"/>
          <p:cNvSpPr/>
          <p:nvPr/>
        </p:nvSpPr>
        <p:spPr>
          <a:xfrm>
            <a:off x="4605604" y="1465140"/>
            <a:ext cx="11082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5"/>
          <p:cNvSpPr/>
          <p:nvPr/>
        </p:nvSpPr>
        <p:spPr>
          <a:xfrm>
            <a:off x="5746982" y="1465140"/>
            <a:ext cx="11082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5"/>
          <p:cNvSpPr/>
          <p:nvPr/>
        </p:nvSpPr>
        <p:spPr>
          <a:xfrm>
            <a:off x="6888359" y="1465140"/>
            <a:ext cx="11082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5"/>
          <p:cNvSpPr/>
          <p:nvPr/>
        </p:nvSpPr>
        <p:spPr>
          <a:xfrm>
            <a:off x="1152303" y="1971650"/>
            <a:ext cx="3464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5"/>
          <p:cNvSpPr/>
          <p:nvPr/>
        </p:nvSpPr>
        <p:spPr>
          <a:xfrm>
            <a:off x="1152303" y="2430700"/>
            <a:ext cx="3464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5"/>
          <p:cNvSpPr/>
          <p:nvPr/>
        </p:nvSpPr>
        <p:spPr>
          <a:xfrm>
            <a:off x="1152303" y="2889750"/>
            <a:ext cx="3464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5"/>
          <p:cNvSpPr/>
          <p:nvPr/>
        </p:nvSpPr>
        <p:spPr>
          <a:xfrm>
            <a:off x="1152303" y="3348800"/>
            <a:ext cx="3464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5"/>
          <p:cNvSpPr/>
          <p:nvPr/>
        </p:nvSpPr>
        <p:spPr>
          <a:xfrm>
            <a:off x="1152303" y="3807850"/>
            <a:ext cx="3464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اهداف به دست آمده</a:t>
            </a:r>
            <a:endParaRPr dirty="0">
              <a:cs typeface="B Nazanin" panose="00000400000000000000" pitchFamily="2" charset="-78"/>
            </a:endParaRPr>
          </a:p>
        </p:txBody>
      </p:sp>
      <p:graphicFrame>
        <p:nvGraphicFramePr>
          <p:cNvPr id="1413" name="Google Shape;1413;p45" descr="Slidesgo" title="Table"/>
          <p:cNvGraphicFramePr/>
          <p:nvPr>
            <p:extLst>
              <p:ext uri="{D42A27DB-BD31-4B8C-83A1-F6EECF244321}">
                <p14:modId xmlns:p14="http://schemas.microsoft.com/office/powerpoint/2010/main" val="2230202814"/>
              </p:ext>
            </p:extLst>
          </p:nvPr>
        </p:nvGraphicFramePr>
        <p:xfrm>
          <a:off x="1262440" y="1377836"/>
          <a:ext cx="6771150" cy="2863025"/>
        </p:xfrm>
        <a:graphic>
          <a:graphicData uri="http://schemas.openxmlformats.org/drawingml/2006/table">
            <a:tbl>
              <a:tblPr>
                <a:noFill/>
                <a:tableStyleId>{6532A781-BB2F-4D51-AA62-DCB6D0B26BC4}</a:tableStyleId>
              </a:tblPr>
              <a:tblGrid>
                <a:gridCol w="3354550">
                  <a:extLst>
                    <a:ext uri="{9D8B030D-6E8A-4147-A177-3AD203B41FA5}">
                      <a16:colId xmlns:a16="http://schemas.microsoft.com/office/drawing/2014/main" val="20000"/>
                    </a:ext>
                  </a:extLst>
                </a:gridCol>
                <a:gridCol w="1089400">
                  <a:extLst>
                    <a:ext uri="{9D8B030D-6E8A-4147-A177-3AD203B41FA5}">
                      <a16:colId xmlns:a16="http://schemas.microsoft.com/office/drawing/2014/main" val="20001"/>
                    </a:ext>
                  </a:extLst>
                </a:gridCol>
                <a:gridCol w="1163600">
                  <a:extLst>
                    <a:ext uri="{9D8B030D-6E8A-4147-A177-3AD203B41FA5}">
                      <a16:colId xmlns:a16="http://schemas.microsoft.com/office/drawing/2014/main" val="20002"/>
                    </a:ext>
                  </a:extLst>
                </a:gridCol>
                <a:gridCol w="1163600">
                  <a:extLst>
                    <a:ext uri="{9D8B030D-6E8A-4147-A177-3AD203B41FA5}">
                      <a16:colId xmlns:a16="http://schemas.microsoft.com/office/drawing/2014/main" val="20003"/>
                    </a:ext>
                  </a:extLst>
                </a:gridCol>
              </a:tblGrid>
              <a:tr h="571400">
                <a:tc>
                  <a:txBody>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شرح</a:t>
                      </a:r>
                      <a:endParaRPr sz="2200" dirty="0">
                        <a:solidFill>
                          <a:schemeClr val="dk1"/>
                        </a:solidFill>
                        <a:latin typeface="Kanit SemiBold"/>
                        <a:ea typeface="Kanit SemiBold"/>
                        <a:cs typeface="B Nazanin" panose="00000400000000000000" pitchFamily="2" charset="-78"/>
                        <a:sym typeface="Kanit SemiBold"/>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هدف</a:t>
                      </a:r>
                      <a:r>
                        <a:rPr lang="en" sz="2200" dirty="0">
                          <a:solidFill>
                            <a:schemeClr val="dk1"/>
                          </a:solidFill>
                          <a:latin typeface="Kanit SemiBold"/>
                          <a:ea typeface="Kanit SemiBold"/>
                          <a:cs typeface="B Nazanin" panose="00000400000000000000" pitchFamily="2" charset="-78"/>
                          <a:sym typeface="Kanit SemiBold"/>
                        </a:rPr>
                        <a:t> 1</a:t>
                      </a:r>
                      <a:endParaRPr sz="2200" dirty="0">
                        <a:solidFill>
                          <a:schemeClr val="dk1"/>
                        </a:solidFill>
                        <a:latin typeface="Kanit SemiBold"/>
                        <a:ea typeface="Kanit SemiBold"/>
                        <a:cs typeface="B Nazanin" panose="00000400000000000000" pitchFamily="2" charset="-78"/>
                        <a:sym typeface="Kanit SemiBold"/>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هدف</a:t>
                      </a:r>
                      <a:r>
                        <a:rPr lang="en" sz="2200" dirty="0">
                          <a:solidFill>
                            <a:schemeClr val="dk1"/>
                          </a:solidFill>
                          <a:latin typeface="Kanit SemiBold"/>
                          <a:ea typeface="Kanit SemiBold"/>
                          <a:cs typeface="B Nazanin" panose="00000400000000000000" pitchFamily="2" charset="-78"/>
                          <a:sym typeface="Kanit SemiBold"/>
                        </a:rPr>
                        <a:t> 2</a:t>
                      </a:r>
                      <a:endParaRPr sz="2200" dirty="0">
                        <a:solidFill>
                          <a:schemeClr val="dk1"/>
                        </a:solidFill>
                        <a:latin typeface="Kanit SemiBold"/>
                        <a:ea typeface="Kanit SemiBold"/>
                        <a:cs typeface="B Nazanin" panose="00000400000000000000" pitchFamily="2" charset="-78"/>
                        <a:sym typeface="Kanit SemiBold"/>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هدف</a:t>
                      </a:r>
                      <a:endParaRPr sz="2200" dirty="0">
                        <a:solidFill>
                          <a:schemeClr val="dk1"/>
                        </a:solidFill>
                        <a:latin typeface="Kanit SemiBold"/>
                        <a:ea typeface="Kanit SemiBold"/>
                        <a:cs typeface="B Nazanin" panose="00000400000000000000" pitchFamily="2" charset="-78"/>
                        <a:sym typeface="Kanit SemiBold"/>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458325">
                <a:tc>
                  <a:txBody>
                    <a:bodyPr/>
                    <a:lstStyle/>
                    <a:p>
                      <a:pPr marL="0" lvl="0" indent="0" algn="r" rtl="1">
                        <a:lnSpc>
                          <a:spcPct val="100000"/>
                        </a:lnSpc>
                        <a:spcBef>
                          <a:spcPts val="0"/>
                        </a:spcBef>
                        <a:spcAft>
                          <a:spcPts val="0"/>
                        </a:spcAft>
                        <a:buNone/>
                      </a:pPr>
                      <a:r>
                        <a:rPr lang="fa-IR" dirty="0">
                          <a:solidFill>
                            <a:schemeClr val="dk1"/>
                          </a:solidFill>
                          <a:latin typeface="Inter"/>
                          <a:ea typeface="Inter"/>
                          <a:cs typeface="B Nazanin" panose="00000400000000000000" pitchFamily="2" charset="-78"/>
                          <a:sym typeface="Inter"/>
                        </a:rPr>
                        <a:t>در اینجا می توانید وظیفه خود را شرح دهید 1</a:t>
                      </a:r>
                      <a:endParaRPr dirty="0">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45832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400" b="0" i="0" u="none" strike="noStrike" kern="0" cap="none" spc="0" normalizeH="0" baseline="0" noProof="0" dirty="0">
                          <a:ln>
                            <a:noFill/>
                          </a:ln>
                          <a:solidFill>
                            <a:srgbClr val="2A2A2A"/>
                          </a:solidFill>
                          <a:effectLst/>
                          <a:uLnTx/>
                          <a:uFillTx/>
                          <a:latin typeface="Inter"/>
                          <a:ea typeface="Inter"/>
                          <a:cs typeface="B Nazanin" panose="00000400000000000000" pitchFamily="2" charset="-78"/>
                          <a:sym typeface="Inter"/>
                        </a:rPr>
                        <a:t>در اینجا می توانید وظیفه خود را شرح دهید 2 </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r h="45832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400" b="0" i="0" u="none" strike="noStrike" kern="0" cap="none" spc="0" normalizeH="0" baseline="0" noProof="0" dirty="0">
                          <a:ln>
                            <a:noFill/>
                          </a:ln>
                          <a:solidFill>
                            <a:srgbClr val="2A2A2A"/>
                          </a:solidFill>
                          <a:effectLst/>
                          <a:uLnTx/>
                          <a:uFillTx/>
                          <a:latin typeface="Inter"/>
                          <a:ea typeface="Inter"/>
                          <a:cs typeface="B Nazanin" panose="00000400000000000000" pitchFamily="2" charset="-78"/>
                          <a:sym typeface="Inter"/>
                        </a:rPr>
                        <a:t>در اینجا می توانید وظیفه خود را شرح دهید 3</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3"/>
                  </a:ext>
                </a:extLst>
              </a:tr>
              <a:tr h="45832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400" b="0" i="0" u="none" strike="noStrike" kern="0" cap="none" spc="0" normalizeH="0" baseline="0" noProof="0" dirty="0">
                          <a:ln>
                            <a:noFill/>
                          </a:ln>
                          <a:solidFill>
                            <a:srgbClr val="2A2A2A"/>
                          </a:solidFill>
                          <a:effectLst/>
                          <a:uLnTx/>
                          <a:uFillTx/>
                          <a:latin typeface="Inter"/>
                          <a:ea typeface="Inter"/>
                          <a:cs typeface="B Nazanin" panose="00000400000000000000" pitchFamily="2" charset="-78"/>
                          <a:sym typeface="Inter"/>
                        </a:rPr>
                        <a:t>در اینجا می توانید وظیفه خود را شرح دهید 4</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dk1"/>
                          </a:solidFill>
                          <a:latin typeface="Inter"/>
                          <a:ea typeface="Inter"/>
                          <a:cs typeface="B Nazanin" panose="00000400000000000000" pitchFamily="2" charset="-78"/>
                          <a:sym typeface="Inter"/>
                        </a:rPr>
                        <a:t>✓</a:t>
                      </a:r>
                      <a:endParaRPr>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4"/>
                  </a:ext>
                </a:extLst>
              </a:tr>
              <a:tr h="458325">
                <a:tc>
                  <a: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400" b="0" i="0" u="none" strike="noStrike" kern="0" cap="none" spc="0" normalizeH="0" baseline="0" noProof="0" dirty="0">
                          <a:ln>
                            <a:noFill/>
                          </a:ln>
                          <a:solidFill>
                            <a:srgbClr val="2A2A2A"/>
                          </a:solidFill>
                          <a:effectLst/>
                          <a:uLnTx/>
                          <a:uFillTx/>
                          <a:latin typeface="Inter"/>
                          <a:ea typeface="Inter"/>
                          <a:cs typeface="B Nazanin" panose="00000400000000000000" pitchFamily="2" charset="-78"/>
                          <a:sym typeface="Inter"/>
                        </a:rPr>
                        <a:t>در اینجا می توانید وظیفه خود را شرح دهید 5</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dirty="0">
                          <a:solidFill>
                            <a:schemeClr val="dk1"/>
                          </a:solidFill>
                          <a:latin typeface="Inter"/>
                          <a:ea typeface="Inter"/>
                          <a:cs typeface="B Nazanin" panose="00000400000000000000" pitchFamily="2" charset="-78"/>
                          <a:sym typeface="Inter"/>
                        </a:rPr>
                        <a:t>✓</a:t>
                      </a:r>
                      <a:endParaRPr dirty="0">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dirty="0">
                          <a:solidFill>
                            <a:schemeClr val="dk1"/>
                          </a:solidFill>
                          <a:latin typeface="Inter"/>
                          <a:ea typeface="Inter"/>
                          <a:cs typeface="B Nazanin" panose="00000400000000000000" pitchFamily="2" charset="-78"/>
                          <a:sym typeface="Inter"/>
                        </a:rPr>
                        <a:t>✕</a:t>
                      </a:r>
                      <a:endParaRPr dirty="0">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en" dirty="0">
                          <a:solidFill>
                            <a:schemeClr val="dk1"/>
                          </a:solidFill>
                          <a:latin typeface="Inter"/>
                          <a:ea typeface="Inter"/>
                          <a:cs typeface="B Nazanin" panose="00000400000000000000" pitchFamily="2" charset="-78"/>
                          <a:sym typeface="Inter"/>
                        </a:rPr>
                        <a:t>✕</a:t>
                      </a:r>
                      <a:endParaRPr dirty="0">
                        <a:solidFill>
                          <a:schemeClr val="dk1"/>
                        </a:solidFill>
                        <a:latin typeface="Inter"/>
                        <a:ea typeface="Inter"/>
                        <a:cs typeface="B Nazanin" panose="00000400000000000000" pitchFamily="2" charset="-78"/>
                        <a:sym typeface="Inter"/>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cxnSp>
        <p:nvCxnSpPr>
          <p:cNvPr id="1417" name="Google Shape;1417;p45"/>
          <p:cNvCxnSpPr/>
          <p:nvPr/>
        </p:nvCxnSpPr>
        <p:spPr>
          <a:xfrm>
            <a:off x="713225" y="4877425"/>
            <a:ext cx="4574100" cy="0"/>
          </a:xfrm>
          <a:prstGeom prst="straightConnector1">
            <a:avLst/>
          </a:prstGeom>
          <a:noFill/>
          <a:ln w="9525" cap="flat" cmpd="sng">
            <a:solidFill>
              <a:schemeClr val="dk1"/>
            </a:solidFill>
            <a:prstDash val="solid"/>
            <a:round/>
            <a:headEnd type="none" w="med" len="med"/>
            <a:tailEnd type="none" w="med" len="med"/>
          </a:ln>
        </p:spPr>
      </p:cxnSp>
      <p:grpSp>
        <p:nvGrpSpPr>
          <p:cNvPr id="1418" name="Google Shape;1418;p45"/>
          <p:cNvGrpSpPr/>
          <p:nvPr/>
        </p:nvGrpSpPr>
        <p:grpSpPr>
          <a:xfrm>
            <a:off x="7951400" y="4686813"/>
            <a:ext cx="574639" cy="381205"/>
            <a:chOff x="7951400" y="4686813"/>
            <a:chExt cx="574639" cy="381205"/>
          </a:xfrm>
        </p:grpSpPr>
        <p:cxnSp>
          <p:nvCxnSpPr>
            <p:cNvPr id="1419" name="Google Shape;1419;p45"/>
            <p:cNvCxnSpPr/>
            <p:nvPr/>
          </p:nvCxnSpPr>
          <p:spPr>
            <a:xfrm>
              <a:off x="7951400" y="4877425"/>
              <a:ext cx="479100" cy="0"/>
            </a:xfrm>
            <a:prstGeom prst="straightConnector1">
              <a:avLst/>
            </a:prstGeom>
            <a:noFill/>
            <a:ln w="9525" cap="flat" cmpd="sng">
              <a:solidFill>
                <a:schemeClr val="dk1"/>
              </a:solidFill>
              <a:prstDash val="solid"/>
              <a:round/>
              <a:headEnd type="none" w="med" len="med"/>
              <a:tailEnd type="none" w="med" len="med"/>
            </a:ln>
          </p:spPr>
        </p:cxnSp>
        <p:grpSp>
          <p:nvGrpSpPr>
            <p:cNvPr id="1420" name="Google Shape;1420;p45"/>
            <p:cNvGrpSpPr/>
            <p:nvPr/>
          </p:nvGrpSpPr>
          <p:grpSpPr>
            <a:xfrm flipH="1">
              <a:off x="8335406" y="4686813"/>
              <a:ext cx="190633" cy="381205"/>
              <a:chOff x="4289475" y="3514800"/>
              <a:chExt cx="302400" cy="604800"/>
            </a:xfrm>
          </p:grpSpPr>
          <p:sp>
            <p:nvSpPr>
              <p:cNvPr id="1421" name="Google Shape;1421;p45"/>
              <p:cNvSpPr/>
              <p:nvPr/>
            </p:nvSpPr>
            <p:spPr>
              <a:xfrm>
                <a:off x="4289475" y="38172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5"/>
              <p:cNvSpPr/>
              <p:nvPr/>
            </p:nvSpPr>
            <p:spPr>
              <a:xfrm rot="10800000" flipH="1">
                <a:off x="4289475" y="3514800"/>
                <a:ext cx="302400" cy="302400"/>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3" name="Google Shape;1423;p45"/>
          <p:cNvGrpSpPr/>
          <p:nvPr/>
        </p:nvGrpSpPr>
        <p:grpSpPr>
          <a:xfrm rot="-1677867">
            <a:off x="8114677" y="3360719"/>
            <a:ext cx="1429612" cy="1052344"/>
            <a:chOff x="5433650" y="1201475"/>
            <a:chExt cx="1036775" cy="763175"/>
          </a:xfrm>
        </p:grpSpPr>
        <p:sp>
          <p:nvSpPr>
            <p:cNvPr id="1424" name="Google Shape;1424;p45"/>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5"/>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5"/>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5"/>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5"/>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5"/>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5"/>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5"/>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5"/>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5"/>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5"/>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5"/>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5"/>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5"/>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5"/>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5"/>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5"/>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5"/>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5"/>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5"/>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5"/>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5"/>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5"/>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5"/>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5"/>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5"/>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5"/>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5"/>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5"/>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5"/>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5"/>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5"/>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5"/>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5"/>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5"/>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5"/>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5"/>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5"/>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5"/>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5"/>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5"/>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5"/>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5"/>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5"/>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5"/>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5"/>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5"/>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226C1F3A-2673-78F9-9749-14F46386A6F3}"/>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45A43AA5-0CAC-051E-3A9F-5842FA533B03}"/>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756BCB56-EF93-2521-1556-2EB2F896CB81}"/>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p46"/>
          <p:cNvSpPr/>
          <p:nvPr/>
        </p:nvSpPr>
        <p:spPr>
          <a:xfrm>
            <a:off x="5733659" y="2638157"/>
            <a:ext cx="2742600" cy="1068300"/>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txBox="1">
            <a:spLocks noGrp="1"/>
          </p:cNvSpPr>
          <p:nvPr>
            <p:ph type="title"/>
          </p:nvPr>
        </p:nvSpPr>
        <p:spPr>
          <a:xfrm>
            <a:off x="3572500" y="1426199"/>
            <a:ext cx="4386000" cy="2420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کلمات فوق العاده</a:t>
            </a:r>
            <a:endParaRPr dirty="0">
              <a:cs typeface="B Nazanin" panose="00000400000000000000" pitchFamily="2" charset="-78"/>
            </a:endParaRPr>
          </a:p>
        </p:txBody>
      </p:sp>
      <p:pic>
        <p:nvPicPr>
          <p:cNvPr id="1515" name="Google Shape;1515;p46"/>
          <p:cNvPicPr preferRelativeResize="0"/>
          <p:nvPr/>
        </p:nvPicPr>
        <p:blipFill rotWithShape="1">
          <a:blip r:embed="rId3">
            <a:alphaModFix/>
          </a:blip>
          <a:srcRect l="18975" t="-1275" r="19357" b="-10618"/>
          <a:stretch/>
        </p:blipFill>
        <p:spPr>
          <a:xfrm rot="5400000" flipH="1">
            <a:off x="280640" y="725400"/>
            <a:ext cx="3137700" cy="3699000"/>
          </a:xfrm>
          <a:prstGeom prst="round2SameRect">
            <a:avLst>
              <a:gd name="adj1" fmla="val 50000"/>
              <a:gd name="adj2" fmla="val 0"/>
            </a:avLst>
          </a:prstGeom>
          <a:noFill/>
          <a:ln>
            <a:noFill/>
          </a:ln>
        </p:spPr>
      </p:pic>
      <p:grpSp>
        <p:nvGrpSpPr>
          <p:cNvPr id="1516" name="Google Shape;1516;p46"/>
          <p:cNvGrpSpPr/>
          <p:nvPr/>
        </p:nvGrpSpPr>
        <p:grpSpPr>
          <a:xfrm>
            <a:off x="2567712" y="2969760"/>
            <a:ext cx="1799427" cy="1324567"/>
            <a:chOff x="5433650" y="1201475"/>
            <a:chExt cx="1036775" cy="763175"/>
          </a:xfrm>
        </p:grpSpPr>
        <p:sp>
          <p:nvSpPr>
            <p:cNvPr id="1517" name="Google Shape;1517;p46"/>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6"/>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6"/>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6"/>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7D41A7CC-70C6-45DE-AF73-B7A1C8C8A386}"/>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9284185F-4BAC-84B3-4528-FD16C64D1FE2}"/>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4AC19E5F-12A8-0E06-80C5-9EBE8148A583}"/>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pic>
        <p:nvPicPr>
          <p:cNvPr id="1603" name="Google Shape;1603;p47" title="Gráfico">
            <a:hlinkClick r:id="rId3"/>
          </p:cNvPr>
          <p:cNvPicPr preferRelativeResize="0"/>
          <p:nvPr/>
        </p:nvPicPr>
        <p:blipFill>
          <a:blip r:embed="rId4">
            <a:alphaModFix/>
          </a:blip>
          <a:stretch>
            <a:fillRect/>
          </a:stretch>
        </p:blipFill>
        <p:spPr>
          <a:xfrm>
            <a:off x="4376925" y="1685125"/>
            <a:ext cx="3978663" cy="2460125"/>
          </a:xfrm>
          <a:prstGeom prst="rect">
            <a:avLst/>
          </a:prstGeom>
          <a:noFill/>
          <a:ln>
            <a:noFill/>
          </a:ln>
        </p:spPr>
      </p:pic>
      <p:sp>
        <p:nvSpPr>
          <p:cNvPr id="1604" name="Google Shape;1604;p47"/>
          <p:cNvSpPr/>
          <p:nvPr/>
        </p:nvSpPr>
        <p:spPr>
          <a:xfrm>
            <a:off x="3888350" y="596875"/>
            <a:ext cx="2089800" cy="572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5" name="Google Shape;1605;p4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داشبورد شاخص کلیدی عملکرد</a:t>
            </a:r>
            <a:endParaRPr dirty="0">
              <a:cs typeface="B Nazanin" panose="00000400000000000000" pitchFamily="2" charset="-78"/>
            </a:endParaRPr>
          </a:p>
        </p:txBody>
      </p:sp>
      <p:sp>
        <p:nvSpPr>
          <p:cNvPr id="1606" name="Google Shape;1606;p47"/>
          <p:cNvSpPr txBox="1"/>
          <p:nvPr/>
        </p:nvSpPr>
        <p:spPr>
          <a:xfrm>
            <a:off x="4578469" y="4091775"/>
            <a:ext cx="3696300" cy="4491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000" dirty="0">
                <a:solidFill>
                  <a:schemeClr val="dk1"/>
                </a:solidFill>
                <a:latin typeface="Inter"/>
                <a:ea typeface="Inter"/>
                <a:cs typeface="B Nazanin" panose="00000400000000000000" pitchFamily="2" charset="-78"/>
                <a:sym typeface="Inter"/>
              </a:rPr>
              <a:t>پیوند موجود در نمودار را دنبال کنید تا داده‌های آن را تغییر دهید و سپس پیوند جدید را در اینجا جای‌گذاری کنید</a:t>
            </a:r>
            <a:r>
              <a:rPr lang="en" sz="1000" dirty="0">
                <a:solidFill>
                  <a:schemeClr val="dk1"/>
                </a:solidFill>
                <a:latin typeface="Inter"/>
                <a:ea typeface="Inter"/>
                <a:cs typeface="B Nazanin" panose="00000400000000000000" pitchFamily="2" charset="-78"/>
                <a:sym typeface="Inter"/>
              </a:rPr>
              <a:t>. </a:t>
            </a:r>
            <a:r>
              <a:rPr lang="en" sz="1000" b="1" dirty="0">
                <a:solidFill>
                  <a:schemeClr val="dk1"/>
                </a:solidFill>
                <a:uFill>
                  <a:noFill/>
                </a:uFill>
                <a:latin typeface="Inter"/>
                <a:ea typeface="Inter"/>
                <a:cs typeface="B Nazanin" panose="00000400000000000000" pitchFamily="2" charset="-78"/>
                <a:sym typeface="Inter"/>
                <a:hlinkClick r:id="rId5">
                  <a:extLst>
                    <a:ext uri="{A12FA001-AC4F-418D-AE19-62706E023703}">
                      <ahyp:hlinkClr xmlns:ahyp="http://schemas.microsoft.com/office/drawing/2018/hyperlinkcolor" val="tx"/>
                    </a:ext>
                  </a:extLst>
                </a:hlinkClick>
              </a:rPr>
              <a:t>For more info, click here</a:t>
            </a:r>
            <a:endParaRPr sz="1000" b="1" dirty="0">
              <a:solidFill>
                <a:schemeClr val="dk1"/>
              </a:solidFill>
              <a:latin typeface="Inter"/>
              <a:ea typeface="Inter"/>
              <a:cs typeface="B Nazanin" panose="00000400000000000000" pitchFamily="2" charset="-78"/>
              <a:sym typeface="Inter"/>
            </a:endParaRPr>
          </a:p>
        </p:txBody>
      </p:sp>
      <p:sp>
        <p:nvSpPr>
          <p:cNvPr id="1607" name="Google Shape;1607;p47"/>
          <p:cNvSpPr/>
          <p:nvPr/>
        </p:nvSpPr>
        <p:spPr>
          <a:xfrm>
            <a:off x="1599061" y="2613280"/>
            <a:ext cx="794637" cy="794637"/>
          </a:xfrm>
          <a:prstGeom prst="pie">
            <a:avLst>
              <a:gd name="adj1" fmla="val 16164017"/>
              <a:gd name="adj2" fmla="val 14906085"/>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8" name="Google Shape;1608;p47"/>
          <p:cNvSpPr/>
          <p:nvPr/>
        </p:nvSpPr>
        <p:spPr>
          <a:xfrm>
            <a:off x="1688376" y="2704927"/>
            <a:ext cx="616006" cy="616006"/>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9" name="Google Shape;1609;p47"/>
          <p:cNvSpPr txBox="1"/>
          <p:nvPr/>
        </p:nvSpPr>
        <p:spPr>
          <a:xfrm>
            <a:off x="2704951" y="1489075"/>
            <a:ext cx="1533000" cy="257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فروش</a:t>
            </a:r>
            <a:endParaRPr sz="2200" dirty="0">
              <a:solidFill>
                <a:schemeClr val="dk1"/>
              </a:solidFill>
              <a:latin typeface="Kanit SemiBold"/>
              <a:ea typeface="Kanit SemiBold"/>
              <a:cs typeface="B Nazanin" panose="00000400000000000000" pitchFamily="2" charset="-78"/>
              <a:sym typeface="Kanit SemiBold"/>
            </a:endParaRPr>
          </a:p>
        </p:txBody>
      </p:sp>
      <p:sp>
        <p:nvSpPr>
          <p:cNvPr id="1610" name="Google Shape;1610;p47"/>
          <p:cNvSpPr txBox="1"/>
          <p:nvPr/>
        </p:nvSpPr>
        <p:spPr>
          <a:xfrm>
            <a:off x="715979" y="2869407"/>
            <a:ext cx="732000" cy="2823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800">
                <a:solidFill>
                  <a:schemeClr val="dk1"/>
                </a:solidFill>
                <a:latin typeface="Kanit SemiBold"/>
                <a:ea typeface="Kanit SemiBold"/>
                <a:cs typeface="B Nazanin" panose="00000400000000000000" pitchFamily="2" charset="-78"/>
                <a:sym typeface="Kanit SemiBold"/>
              </a:rPr>
              <a:t>95%</a:t>
            </a:r>
            <a:endParaRPr sz="1800">
              <a:solidFill>
                <a:schemeClr val="dk1"/>
              </a:solidFill>
              <a:latin typeface="Kanit SemiBold"/>
              <a:ea typeface="Kanit SemiBold"/>
              <a:cs typeface="B Nazanin" panose="00000400000000000000" pitchFamily="2" charset="-78"/>
              <a:sym typeface="Kanit SemiBold"/>
            </a:endParaRPr>
          </a:p>
        </p:txBody>
      </p:sp>
      <p:sp>
        <p:nvSpPr>
          <p:cNvPr id="1611" name="Google Shape;1611;p47"/>
          <p:cNvSpPr txBox="1"/>
          <p:nvPr/>
        </p:nvSpPr>
        <p:spPr>
          <a:xfrm>
            <a:off x="2704950" y="3748175"/>
            <a:ext cx="1533000" cy="257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بازار</a:t>
            </a:r>
            <a:endParaRPr sz="2200" dirty="0">
              <a:solidFill>
                <a:schemeClr val="dk1"/>
              </a:solidFill>
              <a:latin typeface="Kanit SemiBold"/>
              <a:ea typeface="Kanit SemiBold"/>
              <a:cs typeface="B Nazanin" panose="00000400000000000000" pitchFamily="2" charset="-78"/>
              <a:sym typeface="Kanit SemiBold"/>
            </a:endParaRPr>
          </a:p>
        </p:txBody>
      </p:sp>
      <p:sp>
        <p:nvSpPr>
          <p:cNvPr id="1612" name="Google Shape;1612;p47"/>
          <p:cNvSpPr txBox="1"/>
          <p:nvPr/>
        </p:nvSpPr>
        <p:spPr>
          <a:xfrm>
            <a:off x="2704950" y="2618625"/>
            <a:ext cx="1533000" cy="257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مردم</a:t>
            </a:r>
            <a:endParaRPr sz="2200" dirty="0">
              <a:solidFill>
                <a:schemeClr val="dk1"/>
              </a:solidFill>
              <a:latin typeface="Kanit SemiBold"/>
              <a:ea typeface="Kanit SemiBold"/>
              <a:cs typeface="B Nazanin" panose="00000400000000000000" pitchFamily="2" charset="-78"/>
              <a:sym typeface="Kanit SemiBold"/>
            </a:endParaRPr>
          </a:p>
        </p:txBody>
      </p:sp>
      <p:sp>
        <p:nvSpPr>
          <p:cNvPr id="1613" name="Google Shape;1613;p47"/>
          <p:cNvSpPr txBox="1"/>
          <p:nvPr/>
        </p:nvSpPr>
        <p:spPr>
          <a:xfrm>
            <a:off x="2544780" y="1772017"/>
            <a:ext cx="1693168" cy="4878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614" name="Google Shape;1614;p47"/>
          <p:cNvSpPr txBox="1"/>
          <p:nvPr/>
        </p:nvSpPr>
        <p:spPr>
          <a:xfrm>
            <a:off x="2464546" y="4026341"/>
            <a:ext cx="1773409" cy="4878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615" name="Google Shape;1615;p47"/>
          <p:cNvSpPr txBox="1"/>
          <p:nvPr/>
        </p:nvSpPr>
        <p:spPr>
          <a:xfrm>
            <a:off x="2434716" y="2900984"/>
            <a:ext cx="1803232" cy="4878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1616" name="Google Shape;1616;p47"/>
          <p:cNvSpPr/>
          <p:nvPr/>
        </p:nvSpPr>
        <p:spPr>
          <a:xfrm>
            <a:off x="1599061" y="1465101"/>
            <a:ext cx="794637" cy="794637"/>
          </a:xfrm>
          <a:prstGeom prst="pie">
            <a:avLst>
              <a:gd name="adj1" fmla="val 16140517"/>
              <a:gd name="adj2" fmla="val 11864752"/>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17" name="Google Shape;1617;p47"/>
          <p:cNvSpPr/>
          <p:nvPr/>
        </p:nvSpPr>
        <p:spPr>
          <a:xfrm>
            <a:off x="1688376" y="1556747"/>
            <a:ext cx="616006" cy="616006"/>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18" name="Google Shape;1618;p47"/>
          <p:cNvSpPr txBox="1"/>
          <p:nvPr/>
        </p:nvSpPr>
        <p:spPr>
          <a:xfrm>
            <a:off x="715979" y="1721299"/>
            <a:ext cx="732000" cy="2826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800">
                <a:solidFill>
                  <a:schemeClr val="dk1"/>
                </a:solidFill>
                <a:latin typeface="Kanit SemiBold"/>
                <a:ea typeface="Kanit SemiBold"/>
                <a:cs typeface="B Nazanin" panose="00000400000000000000" pitchFamily="2" charset="-78"/>
                <a:sym typeface="Kanit SemiBold"/>
              </a:rPr>
              <a:t>80%</a:t>
            </a:r>
            <a:endParaRPr sz="1800">
              <a:solidFill>
                <a:schemeClr val="dk1"/>
              </a:solidFill>
              <a:latin typeface="Kanit SemiBold"/>
              <a:ea typeface="Kanit SemiBold"/>
              <a:cs typeface="B Nazanin" panose="00000400000000000000" pitchFamily="2" charset="-78"/>
              <a:sym typeface="Kanit SemiBold"/>
            </a:endParaRPr>
          </a:p>
        </p:txBody>
      </p:sp>
      <p:sp>
        <p:nvSpPr>
          <p:cNvPr id="1619" name="Google Shape;1619;p47"/>
          <p:cNvSpPr/>
          <p:nvPr/>
        </p:nvSpPr>
        <p:spPr>
          <a:xfrm>
            <a:off x="1599061" y="3727756"/>
            <a:ext cx="794637" cy="794637"/>
          </a:xfrm>
          <a:prstGeom prst="pie">
            <a:avLst>
              <a:gd name="adj1" fmla="val 16117754"/>
              <a:gd name="adj2" fmla="val 10329697"/>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20" name="Google Shape;1620;p47"/>
          <p:cNvSpPr/>
          <p:nvPr/>
        </p:nvSpPr>
        <p:spPr>
          <a:xfrm>
            <a:off x="1688376" y="3819402"/>
            <a:ext cx="616006" cy="616006"/>
          </a:xfrm>
          <a:prstGeom prst="ellipse">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21" name="Google Shape;1621;p47"/>
          <p:cNvSpPr txBox="1"/>
          <p:nvPr/>
        </p:nvSpPr>
        <p:spPr>
          <a:xfrm>
            <a:off x="715979" y="3983882"/>
            <a:ext cx="732000" cy="2823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1800">
                <a:solidFill>
                  <a:schemeClr val="dk1"/>
                </a:solidFill>
                <a:latin typeface="Kanit SemiBold"/>
                <a:ea typeface="Kanit SemiBold"/>
                <a:cs typeface="B Nazanin" panose="00000400000000000000" pitchFamily="2" charset="-78"/>
                <a:sym typeface="Kanit SemiBold"/>
              </a:rPr>
              <a:t>70%</a:t>
            </a:r>
            <a:endParaRPr sz="1800">
              <a:solidFill>
                <a:schemeClr val="dk1"/>
              </a:solidFill>
              <a:latin typeface="Kanit SemiBold"/>
              <a:ea typeface="Kanit SemiBold"/>
              <a:cs typeface="B Nazanin" panose="00000400000000000000" pitchFamily="2" charset="-78"/>
              <a:sym typeface="Kanit SemiBold"/>
            </a:endParaRPr>
          </a:p>
        </p:txBody>
      </p:sp>
      <p:sp>
        <p:nvSpPr>
          <p:cNvPr id="1625" name="Google Shape;1625;p47"/>
          <p:cNvSpPr txBox="1"/>
          <p:nvPr/>
        </p:nvSpPr>
        <p:spPr>
          <a:xfrm>
            <a:off x="5216201" y="1467682"/>
            <a:ext cx="784800" cy="1902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dirty="0">
                <a:solidFill>
                  <a:schemeClr val="dk1"/>
                </a:solidFill>
                <a:latin typeface="Inter"/>
                <a:ea typeface="Inter"/>
                <a:cs typeface="B Nazanin" panose="00000400000000000000" pitchFamily="2" charset="-78"/>
                <a:sym typeface="Inter"/>
              </a:rPr>
              <a:t>فروش</a:t>
            </a:r>
            <a:endParaRPr sz="1200" dirty="0">
              <a:solidFill>
                <a:schemeClr val="dk1"/>
              </a:solidFill>
              <a:latin typeface="Inter"/>
              <a:ea typeface="Inter"/>
              <a:cs typeface="B Nazanin" panose="00000400000000000000" pitchFamily="2" charset="-78"/>
              <a:sym typeface="Inter"/>
            </a:endParaRPr>
          </a:p>
        </p:txBody>
      </p:sp>
      <p:sp>
        <p:nvSpPr>
          <p:cNvPr id="1626" name="Google Shape;1626;p47"/>
          <p:cNvSpPr/>
          <p:nvPr/>
        </p:nvSpPr>
        <p:spPr>
          <a:xfrm>
            <a:off x="5071805" y="1497090"/>
            <a:ext cx="144600" cy="1446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27" name="Google Shape;1627;p47"/>
          <p:cNvSpPr txBox="1"/>
          <p:nvPr/>
        </p:nvSpPr>
        <p:spPr>
          <a:xfrm>
            <a:off x="6181636" y="1467682"/>
            <a:ext cx="784800" cy="1902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dirty="0">
                <a:solidFill>
                  <a:schemeClr val="dk1"/>
                </a:solidFill>
                <a:latin typeface="Inter"/>
                <a:ea typeface="Inter"/>
                <a:cs typeface="B Nazanin" panose="00000400000000000000" pitchFamily="2" charset="-78"/>
                <a:sym typeface="Inter"/>
              </a:rPr>
              <a:t>مردم</a:t>
            </a:r>
            <a:endParaRPr sz="1200" dirty="0">
              <a:solidFill>
                <a:schemeClr val="dk1"/>
              </a:solidFill>
              <a:latin typeface="Inter"/>
              <a:ea typeface="Inter"/>
              <a:cs typeface="B Nazanin" panose="00000400000000000000" pitchFamily="2" charset="-78"/>
              <a:sym typeface="Inter"/>
            </a:endParaRPr>
          </a:p>
        </p:txBody>
      </p:sp>
      <p:sp>
        <p:nvSpPr>
          <p:cNvPr id="1628" name="Google Shape;1628;p47"/>
          <p:cNvSpPr/>
          <p:nvPr/>
        </p:nvSpPr>
        <p:spPr>
          <a:xfrm>
            <a:off x="6037240" y="1497090"/>
            <a:ext cx="144600" cy="1446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29" name="Google Shape;1629;p47"/>
          <p:cNvSpPr txBox="1"/>
          <p:nvPr/>
        </p:nvSpPr>
        <p:spPr>
          <a:xfrm>
            <a:off x="7147063" y="1474107"/>
            <a:ext cx="847200" cy="1902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dirty="0">
                <a:solidFill>
                  <a:schemeClr val="dk1"/>
                </a:solidFill>
                <a:latin typeface="Inter"/>
                <a:ea typeface="Inter"/>
                <a:cs typeface="B Nazanin" panose="00000400000000000000" pitchFamily="2" charset="-78"/>
                <a:sym typeface="Inter"/>
              </a:rPr>
              <a:t>بازار</a:t>
            </a:r>
            <a:endParaRPr sz="1200" dirty="0">
              <a:solidFill>
                <a:schemeClr val="dk1"/>
              </a:solidFill>
              <a:latin typeface="Inter"/>
              <a:ea typeface="Inter"/>
              <a:cs typeface="B Nazanin" panose="00000400000000000000" pitchFamily="2" charset="-78"/>
              <a:sym typeface="Inter"/>
            </a:endParaRPr>
          </a:p>
        </p:txBody>
      </p:sp>
      <p:sp>
        <p:nvSpPr>
          <p:cNvPr id="1630" name="Google Shape;1630;p47"/>
          <p:cNvSpPr/>
          <p:nvPr/>
        </p:nvSpPr>
        <p:spPr>
          <a:xfrm>
            <a:off x="7002676" y="1503520"/>
            <a:ext cx="144600" cy="14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631" name="Google Shape;1631;p47"/>
          <p:cNvGrpSpPr/>
          <p:nvPr/>
        </p:nvGrpSpPr>
        <p:grpSpPr>
          <a:xfrm>
            <a:off x="1822801" y="2912234"/>
            <a:ext cx="347143" cy="254684"/>
            <a:chOff x="5331913" y="3413947"/>
            <a:chExt cx="347143" cy="254684"/>
          </a:xfrm>
        </p:grpSpPr>
        <p:sp>
          <p:nvSpPr>
            <p:cNvPr id="1632" name="Google Shape;1632;p47"/>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33" name="Google Shape;1633;p47"/>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34" name="Google Shape;1634;p47"/>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35" name="Google Shape;1635;p47"/>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36" name="Google Shape;1636;p47"/>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37" name="Google Shape;1637;p47"/>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638" name="Google Shape;1638;p47"/>
          <p:cNvGrpSpPr/>
          <p:nvPr/>
        </p:nvGrpSpPr>
        <p:grpSpPr>
          <a:xfrm>
            <a:off x="1823371" y="3969652"/>
            <a:ext cx="345997" cy="346029"/>
            <a:chOff x="4890434" y="4287389"/>
            <a:chExt cx="345997" cy="346029"/>
          </a:xfrm>
        </p:grpSpPr>
        <p:sp>
          <p:nvSpPr>
            <p:cNvPr id="1639" name="Google Shape;1639;p47"/>
            <p:cNvSpPr/>
            <p:nvPr/>
          </p:nvSpPr>
          <p:spPr>
            <a:xfrm>
              <a:off x="5111349" y="4400695"/>
              <a:ext cx="54998" cy="54998"/>
            </a:xfrm>
            <a:custGeom>
              <a:avLst/>
              <a:gdLst/>
              <a:ahLst/>
              <a:cxnLst/>
              <a:rect l="l" t="t" r="r" b="b"/>
              <a:pathLst>
                <a:path w="1728" h="1728" extrusionOk="0">
                  <a:moveTo>
                    <a:pt x="858" y="346"/>
                  </a:moveTo>
                  <a:cubicBezTo>
                    <a:pt x="1144" y="346"/>
                    <a:pt x="1382" y="584"/>
                    <a:pt x="1382" y="870"/>
                  </a:cubicBezTo>
                  <a:cubicBezTo>
                    <a:pt x="1382" y="1144"/>
                    <a:pt x="1144" y="1382"/>
                    <a:pt x="858" y="1382"/>
                  </a:cubicBezTo>
                  <a:cubicBezTo>
                    <a:pt x="572" y="1382"/>
                    <a:pt x="346" y="1144"/>
                    <a:pt x="346" y="870"/>
                  </a:cubicBezTo>
                  <a:cubicBezTo>
                    <a:pt x="346" y="584"/>
                    <a:pt x="584" y="346"/>
                    <a:pt x="858" y="346"/>
                  </a:cubicBezTo>
                  <a:close/>
                  <a:moveTo>
                    <a:pt x="858" y="1"/>
                  </a:moveTo>
                  <a:cubicBezTo>
                    <a:pt x="382" y="1"/>
                    <a:pt x="1" y="394"/>
                    <a:pt x="1" y="870"/>
                  </a:cubicBezTo>
                  <a:cubicBezTo>
                    <a:pt x="1" y="1346"/>
                    <a:pt x="382" y="1727"/>
                    <a:pt x="858" y="1727"/>
                  </a:cubicBezTo>
                  <a:cubicBezTo>
                    <a:pt x="1334" y="1727"/>
                    <a:pt x="1727" y="1346"/>
                    <a:pt x="1727" y="870"/>
                  </a:cubicBezTo>
                  <a:cubicBezTo>
                    <a:pt x="1727" y="394"/>
                    <a:pt x="1334"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0" name="Google Shape;1640;p47"/>
            <p:cNvSpPr/>
            <p:nvPr/>
          </p:nvSpPr>
          <p:spPr>
            <a:xfrm>
              <a:off x="5113640" y="4466642"/>
              <a:ext cx="70498" cy="51179"/>
            </a:xfrm>
            <a:custGeom>
              <a:avLst/>
              <a:gdLst/>
              <a:ahLst/>
              <a:cxnLst/>
              <a:rect l="l" t="t" r="r" b="b"/>
              <a:pathLst>
                <a:path w="2215" h="1608" extrusionOk="0">
                  <a:moveTo>
                    <a:pt x="786" y="1"/>
                  </a:moveTo>
                  <a:cubicBezTo>
                    <a:pt x="548" y="1"/>
                    <a:pt x="333" y="60"/>
                    <a:pt x="119" y="167"/>
                  </a:cubicBezTo>
                  <a:cubicBezTo>
                    <a:pt x="36" y="203"/>
                    <a:pt x="0" y="310"/>
                    <a:pt x="48" y="405"/>
                  </a:cubicBezTo>
                  <a:cubicBezTo>
                    <a:pt x="73" y="463"/>
                    <a:pt x="132" y="498"/>
                    <a:pt x="198" y="498"/>
                  </a:cubicBezTo>
                  <a:cubicBezTo>
                    <a:pt x="226" y="498"/>
                    <a:pt x="257" y="491"/>
                    <a:pt x="286" y="477"/>
                  </a:cubicBezTo>
                  <a:cubicBezTo>
                    <a:pt x="429" y="382"/>
                    <a:pt x="607" y="346"/>
                    <a:pt x="786" y="346"/>
                  </a:cubicBezTo>
                  <a:cubicBezTo>
                    <a:pt x="1322" y="346"/>
                    <a:pt x="1774" y="727"/>
                    <a:pt x="1857" y="1251"/>
                  </a:cubicBezTo>
                  <a:lnTo>
                    <a:pt x="786" y="1251"/>
                  </a:lnTo>
                  <a:cubicBezTo>
                    <a:pt x="703" y="1251"/>
                    <a:pt x="607" y="1322"/>
                    <a:pt x="607" y="1429"/>
                  </a:cubicBezTo>
                  <a:cubicBezTo>
                    <a:pt x="607" y="1513"/>
                    <a:pt x="679" y="1608"/>
                    <a:pt x="786" y="1608"/>
                  </a:cubicBezTo>
                  <a:lnTo>
                    <a:pt x="2036" y="1608"/>
                  </a:lnTo>
                  <a:cubicBezTo>
                    <a:pt x="2131" y="1608"/>
                    <a:pt x="2215" y="1536"/>
                    <a:pt x="2215" y="1429"/>
                  </a:cubicBezTo>
                  <a:cubicBezTo>
                    <a:pt x="2215" y="643"/>
                    <a:pt x="1572"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1" name="Google Shape;1641;p47"/>
            <p:cNvSpPr/>
            <p:nvPr/>
          </p:nvSpPr>
          <p:spPr>
            <a:xfrm>
              <a:off x="4943490" y="4467023"/>
              <a:ext cx="70880" cy="51179"/>
            </a:xfrm>
            <a:custGeom>
              <a:avLst/>
              <a:gdLst/>
              <a:ahLst/>
              <a:cxnLst/>
              <a:rect l="l" t="t" r="r" b="b"/>
              <a:pathLst>
                <a:path w="2227" h="1608" extrusionOk="0">
                  <a:moveTo>
                    <a:pt x="1429" y="0"/>
                  </a:moveTo>
                  <a:cubicBezTo>
                    <a:pt x="643" y="0"/>
                    <a:pt x="0" y="643"/>
                    <a:pt x="0" y="1429"/>
                  </a:cubicBezTo>
                  <a:cubicBezTo>
                    <a:pt x="0" y="1524"/>
                    <a:pt x="84" y="1608"/>
                    <a:pt x="179" y="1608"/>
                  </a:cubicBezTo>
                  <a:lnTo>
                    <a:pt x="1453" y="1608"/>
                  </a:lnTo>
                  <a:cubicBezTo>
                    <a:pt x="1536" y="1608"/>
                    <a:pt x="1631" y="1536"/>
                    <a:pt x="1631" y="1429"/>
                  </a:cubicBezTo>
                  <a:cubicBezTo>
                    <a:pt x="1608" y="1322"/>
                    <a:pt x="1536" y="1251"/>
                    <a:pt x="1453" y="1251"/>
                  </a:cubicBezTo>
                  <a:lnTo>
                    <a:pt x="357" y="1251"/>
                  </a:lnTo>
                  <a:cubicBezTo>
                    <a:pt x="453" y="727"/>
                    <a:pt x="893" y="346"/>
                    <a:pt x="1429" y="346"/>
                  </a:cubicBezTo>
                  <a:cubicBezTo>
                    <a:pt x="1608" y="346"/>
                    <a:pt x="1786" y="393"/>
                    <a:pt x="1941" y="477"/>
                  </a:cubicBezTo>
                  <a:cubicBezTo>
                    <a:pt x="1966" y="491"/>
                    <a:pt x="1994" y="498"/>
                    <a:pt x="2022" y="498"/>
                  </a:cubicBezTo>
                  <a:cubicBezTo>
                    <a:pt x="2084" y="498"/>
                    <a:pt x="2146" y="463"/>
                    <a:pt x="2179" y="405"/>
                  </a:cubicBezTo>
                  <a:cubicBezTo>
                    <a:pt x="2227" y="310"/>
                    <a:pt x="2191" y="215"/>
                    <a:pt x="2108" y="167"/>
                  </a:cubicBezTo>
                  <a:cubicBezTo>
                    <a:pt x="1893" y="60"/>
                    <a:pt x="1667"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2" name="Google Shape;1642;p47"/>
            <p:cNvSpPr/>
            <p:nvPr/>
          </p:nvSpPr>
          <p:spPr>
            <a:xfrm>
              <a:off x="4961282" y="4400695"/>
              <a:ext cx="54616" cy="54998"/>
            </a:xfrm>
            <a:custGeom>
              <a:avLst/>
              <a:gdLst/>
              <a:ahLst/>
              <a:cxnLst/>
              <a:rect l="l" t="t" r="r" b="b"/>
              <a:pathLst>
                <a:path w="1716" h="1728" extrusionOk="0">
                  <a:moveTo>
                    <a:pt x="858" y="346"/>
                  </a:moveTo>
                  <a:cubicBezTo>
                    <a:pt x="1144" y="346"/>
                    <a:pt x="1382" y="584"/>
                    <a:pt x="1382" y="870"/>
                  </a:cubicBezTo>
                  <a:cubicBezTo>
                    <a:pt x="1382" y="1144"/>
                    <a:pt x="1144" y="1382"/>
                    <a:pt x="858" y="1382"/>
                  </a:cubicBezTo>
                  <a:cubicBezTo>
                    <a:pt x="572" y="1382"/>
                    <a:pt x="334" y="1144"/>
                    <a:pt x="334" y="870"/>
                  </a:cubicBezTo>
                  <a:cubicBezTo>
                    <a:pt x="358" y="584"/>
                    <a:pt x="572" y="346"/>
                    <a:pt x="858" y="346"/>
                  </a:cubicBezTo>
                  <a:close/>
                  <a:moveTo>
                    <a:pt x="858" y="1"/>
                  </a:moveTo>
                  <a:cubicBezTo>
                    <a:pt x="382" y="1"/>
                    <a:pt x="1" y="394"/>
                    <a:pt x="1" y="870"/>
                  </a:cubicBezTo>
                  <a:cubicBezTo>
                    <a:pt x="1" y="1346"/>
                    <a:pt x="382" y="1727"/>
                    <a:pt x="858" y="1727"/>
                  </a:cubicBezTo>
                  <a:cubicBezTo>
                    <a:pt x="1334" y="1727"/>
                    <a:pt x="1715" y="1346"/>
                    <a:pt x="1715" y="870"/>
                  </a:cubicBezTo>
                  <a:cubicBezTo>
                    <a:pt x="1715" y="394"/>
                    <a:pt x="1334"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3" name="Google Shape;1643;p47"/>
            <p:cNvSpPr/>
            <p:nvPr/>
          </p:nvSpPr>
          <p:spPr>
            <a:xfrm>
              <a:off x="5028374" y="4386691"/>
              <a:ext cx="71262" cy="70880"/>
            </a:xfrm>
            <a:custGeom>
              <a:avLst/>
              <a:gdLst/>
              <a:ahLst/>
              <a:cxnLst/>
              <a:rect l="l" t="t" r="r" b="b"/>
              <a:pathLst>
                <a:path w="2239" h="2227" extrusionOk="0">
                  <a:moveTo>
                    <a:pt x="1119" y="358"/>
                  </a:moveTo>
                  <a:cubicBezTo>
                    <a:pt x="1536" y="358"/>
                    <a:pt x="1893" y="691"/>
                    <a:pt x="1893" y="1131"/>
                  </a:cubicBezTo>
                  <a:cubicBezTo>
                    <a:pt x="1893" y="1548"/>
                    <a:pt x="1548" y="1905"/>
                    <a:pt x="1119" y="1905"/>
                  </a:cubicBezTo>
                  <a:cubicBezTo>
                    <a:pt x="703" y="1905"/>
                    <a:pt x="345" y="1560"/>
                    <a:pt x="345" y="1131"/>
                  </a:cubicBezTo>
                  <a:cubicBezTo>
                    <a:pt x="345" y="691"/>
                    <a:pt x="679" y="358"/>
                    <a:pt x="1119" y="358"/>
                  </a:cubicBezTo>
                  <a:close/>
                  <a:moveTo>
                    <a:pt x="1119" y="0"/>
                  </a:moveTo>
                  <a:cubicBezTo>
                    <a:pt x="512" y="0"/>
                    <a:pt x="0" y="500"/>
                    <a:pt x="0" y="1108"/>
                  </a:cubicBezTo>
                  <a:cubicBezTo>
                    <a:pt x="0" y="1739"/>
                    <a:pt x="512" y="2227"/>
                    <a:pt x="1119" y="2227"/>
                  </a:cubicBezTo>
                  <a:cubicBezTo>
                    <a:pt x="1727" y="2227"/>
                    <a:pt x="2239" y="1727"/>
                    <a:pt x="2239" y="1108"/>
                  </a:cubicBezTo>
                  <a:cubicBezTo>
                    <a:pt x="2239" y="500"/>
                    <a:pt x="1727"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4" name="Google Shape;1644;p47"/>
            <p:cNvSpPr/>
            <p:nvPr/>
          </p:nvSpPr>
          <p:spPr>
            <a:xfrm>
              <a:off x="5004122" y="4468901"/>
              <a:ext cx="120149" cy="65596"/>
            </a:xfrm>
            <a:custGeom>
              <a:avLst/>
              <a:gdLst/>
              <a:ahLst/>
              <a:cxnLst/>
              <a:rect l="l" t="t" r="r" b="b"/>
              <a:pathLst>
                <a:path w="3775" h="2061" extrusionOk="0">
                  <a:moveTo>
                    <a:pt x="1881" y="346"/>
                  </a:moveTo>
                  <a:cubicBezTo>
                    <a:pt x="2667" y="346"/>
                    <a:pt x="3322" y="942"/>
                    <a:pt x="3393" y="1704"/>
                  </a:cubicBezTo>
                  <a:lnTo>
                    <a:pt x="357" y="1704"/>
                  </a:lnTo>
                  <a:cubicBezTo>
                    <a:pt x="453" y="942"/>
                    <a:pt x="1096" y="346"/>
                    <a:pt x="1881" y="346"/>
                  </a:cubicBezTo>
                  <a:close/>
                  <a:moveTo>
                    <a:pt x="1881" y="1"/>
                  </a:moveTo>
                  <a:cubicBezTo>
                    <a:pt x="834" y="1"/>
                    <a:pt x="0" y="846"/>
                    <a:pt x="0" y="1882"/>
                  </a:cubicBezTo>
                  <a:cubicBezTo>
                    <a:pt x="0" y="1966"/>
                    <a:pt x="84" y="2061"/>
                    <a:pt x="179" y="2061"/>
                  </a:cubicBezTo>
                  <a:lnTo>
                    <a:pt x="3596" y="2061"/>
                  </a:lnTo>
                  <a:cubicBezTo>
                    <a:pt x="3679" y="2061"/>
                    <a:pt x="3774" y="1977"/>
                    <a:pt x="3774" y="1882"/>
                  </a:cubicBezTo>
                  <a:cubicBezTo>
                    <a:pt x="3751" y="834"/>
                    <a:pt x="2905"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5" name="Google Shape;1645;p47"/>
            <p:cNvSpPr/>
            <p:nvPr/>
          </p:nvSpPr>
          <p:spPr>
            <a:xfrm>
              <a:off x="4890434" y="4287389"/>
              <a:ext cx="345997" cy="346029"/>
            </a:xfrm>
            <a:custGeom>
              <a:avLst/>
              <a:gdLst/>
              <a:ahLst/>
              <a:cxnLst/>
              <a:rect l="l" t="t" r="r" b="b"/>
              <a:pathLst>
                <a:path w="10871" h="10872" extrusionOk="0">
                  <a:moveTo>
                    <a:pt x="5608" y="953"/>
                  </a:moveTo>
                  <a:cubicBezTo>
                    <a:pt x="7954" y="1049"/>
                    <a:pt x="9823" y="2918"/>
                    <a:pt x="9918" y="5252"/>
                  </a:cubicBezTo>
                  <a:lnTo>
                    <a:pt x="9502" y="5252"/>
                  </a:lnTo>
                  <a:cubicBezTo>
                    <a:pt x="9406" y="5252"/>
                    <a:pt x="9323" y="5335"/>
                    <a:pt x="9323" y="5442"/>
                  </a:cubicBezTo>
                  <a:cubicBezTo>
                    <a:pt x="9323" y="5525"/>
                    <a:pt x="9394" y="5621"/>
                    <a:pt x="9502" y="5621"/>
                  </a:cubicBezTo>
                  <a:lnTo>
                    <a:pt x="9918" y="5621"/>
                  </a:lnTo>
                  <a:cubicBezTo>
                    <a:pt x="9847" y="7954"/>
                    <a:pt x="7954" y="9824"/>
                    <a:pt x="5608" y="9919"/>
                  </a:cubicBezTo>
                  <a:lnTo>
                    <a:pt x="5608" y="9502"/>
                  </a:lnTo>
                  <a:cubicBezTo>
                    <a:pt x="5608" y="9407"/>
                    <a:pt x="5537" y="9323"/>
                    <a:pt x="5430" y="9323"/>
                  </a:cubicBezTo>
                  <a:cubicBezTo>
                    <a:pt x="5346" y="9323"/>
                    <a:pt x="5251" y="9395"/>
                    <a:pt x="5251" y="9502"/>
                  </a:cubicBezTo>
                  <a:lnTo>
                    <a:pt x="5251" y="9919"/>
                  </a:lnTo>
                  <a:cubicBezTo>
                    <a:pt x="2917" y="9824"/>
                    <a:pt x="1048" y="7954"/>
                    <a:pt x="953" y="5621"/>
                  </a:cubicBezTo>
                  <a:lnTo>
                    <a:pt x="1370" y="5621"/>
                  </a:lnTo>
                  <a:cubicBezTo>
                    <a:pt x="1465" y="5621"/>
                    <a:pt x="1548" y="5537"/>
                    <a:pt x="1548" y="5442"/>
                  </a:cubicBezTo>
                  <a:cubicBezTo>
                    <a:pt x="1548" y="5347"/>
                    <a:pt x="1477" y="5252"/>
                    <a:pt x="1370" y="5252"/>
                  </a:cubicBezTo>
                  <a:lnTo>
                    <a:pt x="953" y="5252"/>
                  </a:lnTo>
                  <a:cubicBezTo>
                    <a:pt x="1048" y="2918"/>
                    <a:pt x="2917" y="1049"/>
                    <a:pt x="5251" y="953"/>
                  </a:cubicBezTo>
                  <a:lnTo>
                    <a:pt x="5251" y="1370"/>
                  </a:lnTo>
                  <a:cubicBezTo>
                    <a:pt x="5251" y="1465"/>
                    <a:pt x="5334" y="1549"/>
                    <a:pt x="5430" y="1549"/>
                  </a:cubicBezTo>
                  <a:cubicBezTo>
                    <a:pt x="5525" y="1549"/>
                    <a:pt x="5608" y="1477"/>
                    <a:pt x="5608" y="1370"/>
                  </a:cubicBezTo>
                  <a:lnTo>
                    <a:pt x="5608" y="953"/>
                  </a:lnTo>
                  <a:close/>
                  <a:moveTo>
                    <a:pt x="5441" y="1"/>
                  </a:moveTo>
                  <a:cubicBezTo>
                    <a:pt x="5346" y="1"/>
                    <a:pt x="5263" y="84"/>
                    <a:pt x="5263" y="179"/>
                  </a:cubicBezTo>
                  <a:lnTo>
                    <a:pt x="5263" y="596"/>
                  </a:lnTo>
                  <a:cubicBezTo>
                    <a:pt x="2727" y="691"/>
                    <a:pt x="691" y="2727"/>
                    <a:pt x="596" y="5263"/>
                  </a:cubicBezTo>
                  <a:lnTo>
                    <a:pt x="179" y="5263"/>
                  </a:lnTo>
                  <a:cubicBezTo>
                    <a:pt x="96" y="5263"/>
                    <a:pt x="0" y="5335"/>
                    <a:pt x="0" y="5442"/>
                  </a:cubicBezTo>
                  <a:cubicBezTo>
                    <a:pt x="0" y="5525"/>
                    <a:pt x="84" y="5621"/>
                    <a:pt x="179" y="5621"/>
                  </a:cubicBezTo>
                  <a:lnTo>
                    <a:pt x="596" y="5621"/>
                  </a:lnTo>
                  <a:cubicBezTo>
                    <a:pt x="691" y="8145"/>
                    <a:pt x="2727" y="10181"/>
                    <a:pt x="5263" y="10276"/>
                  </a:cubicBezTo>
                  <a:lnTo>
                    <a:pt x="5263" y="10693"/>
                  </a:lnTo>
                  <a:cubicBezTo>
                    <a:pt x="5263" y="10776"/>
                    <a:pt x="5334" y="10871"/>
                    <a:pt x="5441" y="10871"/>
                  </a:cubicBezTo>
                  <a:cubicBezTo>
                    <a:pt x="5525" y="10871"/>
                    <a:pt x="5620" y="10800"/>
                    <a:pt x="5620" y="10693"/>
                  </a:cubicBezTo>
                  <a:lnTo>
                    <a:pt x="5620" y="10276"/>
                  </a:lnTo>
                  <a:cubicBezTo>
                    <a:pt x="8144" y="10181"/>
                    <a:pt x="10180" y="8145"/>
                    <a:pt x="10275" y="5621"/>
                  </a:cubicBezTo>
                  <a:lnTo>
                    <a:pt x="10692" y="5621"/>
                  </a:lnTo>
                  <a:cubicBezTo>
                    <a:pt x="10775" y="5621"/>
                    <a:pt x="10871" y="5537"/>
                    <a:pt x="10871" y="5442"/>
                  </a:cubicBezTo>
                  <a:cubicBezTo>
                    <a:pt x="10871" y="5347"/>
                    <a:pt x="10799" y="5263"/>
                    <a:pt x="10692" y="5263"/>
                  </a:cubicBezTo>
                  <a:lnTo>
                    <a:pt x="10275" y="5263"/>
                  </a:lnTo>
                  <a:cubicBezTo>
                    <a:pt x="10180" y="2727"/>
                    <a:pt x="8144" y="691"/>
                    <a:pt x="5620" y="596"/>
                  </a:cubicBezTo>
                  <a:lnTo>
                    <a:pt x="5620" y="179"/>
                  </a:lnTo>
                  <a:cubicBezTo>
                    <a:pt x="5620" y="96"/>
                    <a:pt x="5537" y="1"/>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646" name="Google Shape;1646;p47"/>
          <p:cNvGrpSpPr/>
          <p:nvPr/>
        </p:nvGrpSpPr>
        <p:grpSpPr>
          <a:xfrm>
            <a:off x="1810347" y="1685118"/>
            <a:ext cx="372073" cy="355243"/>
            <a:chOff x="7390435" y="3680868"/>
            <a:chExt cx="372073" cy="355243"/>
          </a:xfrm>
        </p:grpSpPr>
        <p:sp>
          <p:nvSpPr>
            <p:cNvPr id="1647" name="Google Shape;1647;p47"/>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8" name="Google Shape;1648;p47"/>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9" name="Google Shape;1649;p47"/>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0" name="Google Shape;1650;p47"/>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1" name="Google Shape;1651;p47"/>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2" name="Google Shape;1652;p47"/>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 name="Google Shape;657;p34">
            <a:extLst>
              <a:ext uri="{FF2B5EF4-FFF2-40B4-BE49-F238E27FC236}">
                <a16:creationId xmlns:a16="http://schemas.microsoft.com/office/drawing/2014/main" id="{10CBD751-0B79-8CC3-1A8C-106094E0282E}"/>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B04B04D8-07FB-6B79-0948-17EA105DBA9B}"/>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7CD99673-EA50-BAEC-3DBC-CD4B2B5B2C5A}"/>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48"/>
          <p:cNvSpPr/>
          <p:nvPr/>
        </p:nvSpPr>
        <p:spPr>
          <a:xfrm rot="-2571164">
            <a:off x="1757882" y="1167163"/>
            <a:ext cx="1891000" cy="1128492"/>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8" name="Google Shape;1658;p48"/>
          <p:cNvPicPr preferRelativeResize="0"/>
          <p:nvPr/>
        </p:nvPicPr>
        <p:blipFill rotWithShape="1">
          <a:blip r:embed="rId3">
            <a:alphaModFix/>
          </a:blip>
          <a:srcRect l="13708" r="30834" b="1273"/>
          <a:stretch/>
        </p:blipFill>
        <p:spPr>
          <a:xfrm>
            <a:off x="4828325" y="722701"/>
            <a:ext cx="3606600" cy="3881400"/>
          </a:xfrm>
          <a:prstGeom prst="round2SameRect">
            <a:avLst>
              <a:gd name="adj1" fmla="val 50000"/>
              <a:gd name="adj2" fmla="val 0"/>
            </a:avLst>
          </a:prstGeom>
          <a:noFill/>
          <a:ln>
            <a:noFill/>
          </a:ln>
        </p:spPr>
      </p:pic>
      <p:sp>
        <p:nvSpPr>
          <p:cNvPr id="1659" name="Google Shape;1659;p48"/>
          <p:cNvSpPr txBox="1">
            <a:spLocks noGrp="1"/>
          </p:cNvSpPr>
          <p:nvPr>
            <p:ph type="title"/>
          </p:nvPr>
        </p:nvSpPr>
        <p:spPr>
          <a:xfrm>
            <a:off x="715704" y="2331675"/>
            <a:ext cx="3858900" cy="719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گزارش وضعیت</a:t>
            </a:r>
            <a:endParaRPr dirty="0">
              <a:cs typeface="B Nazanin" panose="00000400000000000000" pitchFamily="2" charset="-78"/>
            </a:endParaRPr>
          </a:p>
        </p:txBody>
      </p:sp>
      <p:sp>
        <p:nvSpPr>
          <p:cNvPr id="1660" name="Google Shape;1660;p48"/>
          <p:cNvSpPr txBox="1">
            <a:spLocks noGrp="1"/>
          </p:cNvSpPr>
          <p:nvPr>
            <p:ph type="subTitle" idx="1"/>
          </p:nvPr>
        </p:nvSpPr>
        <p:spPr>
          <a:xfrm>
            <a:off x="1196754" y="3209189"/>
            <a:ext cx="2896800" cy="65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در صورت نیاز می توانید زیرنویس را در اینجا وارد کنید</a:t>
            </a:r>
            <a:endParaRPr dirty="0">
              <a:cs typeface="B Nazanin" panose="00000400000000000000" pitchFamily="2" charset="-78"/>
            </a:endParaRPr>
          </a:p>
        </p:txBody>
      </p:sp>
      <p:sp>
        <p:nvSpPr>
          <p:cNvPr id="1661" name="Google Shape;1661;p48"/>
          <p:cNvSpPr txBox="1">
            <a:spLocks noGrp="1"/>
          </p:cNvSpPr>
          <p:nvPr>
            <p:ph type="title" idx="2"/>
          </p:nvPr>
        </p:nvSpPr>
        <p:spPr>
          <a:xfrm>
            <a:off x="2019204" y="1252989"/>
            <a:ext cx="1251900" cy="1040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grpSp>
        <p:nvGrpSpPr>
          <p:cNvPr id="1665" name="Google Shape;1665;p48"/>
          <p:cNvGrpSpPr/>
          <p:nvPr/>
        </p:nvGrpSpPr>
        <p:grpSpPr>
          <a:xfrm rot="1273215">
            <a:off x="7413400" y="542344"/>
            <a:ext cx="1799405" cy="1324551"/>
            <a:chOff x="5433650" y="1201475"/>
            <a:chExt cx="1036775" cy="763175"/>
          </a:xfrm>
        </p:grpSpPr>
        <p:sp>
          <p:nvSpPr>
            <p:cNvPr id="1666" name="Google Shape;1666;p48"/>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8"/>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8"/>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8"/>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8"/>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8"/>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8"/>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8"/>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8"/>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8"/>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8"/>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8"/>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8"/>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8"/>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8"/>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8"/>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8"/>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8"/>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8"/>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8"/>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8"/>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8"/>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8"/>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8"/>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8"/>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8"/>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8"/>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8"/>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8"/>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8"/>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8"/>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38207E30-0AE7-075E-92AC-0D9CBCFC4A92}"/>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0CBFC9FD-4FF9-210F-5103-C43B955C9E58}"/>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194134D3-A051-7F9B-63A4-CC6C1035EEF4}"/>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grpSp>
        <p:nvGrpSpPr>
          <p:cNvPr id="1752" name="Google Shape;1752;p49"/>
          <p:cNvGrpSpPr/>
          <p:nvPr/>
        </p:nvGrpSpPr>
        <p:grpSpPr>
          <a:xfrm>
            <a:off x="2764091" y="1584994"/>
            <a:ext cx="851488" cy="230400"/>
            <a:chOff x="2867936" y="1903620"/>
            <a:chExt cx="851488" cy="230400"/>
          </a:xfrm>
        </p:grpSpPr>
        <p:sp>
          <p:nvSpPr>
            <p:cNvPr id="1753" name="Google Shape;1753;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4" name="Google Shape;1754;p49"/>
            <p:cNvSpPr/>
            <p:nvPr/>
          </p:nvSpPr>
          <p:spPr>
            <a:xfrm>
              <a:off x="3178480"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5" name="Google Shape;1755;p49"/>
            <p:cNvSpPr/>
            <p:nvPr/>
          </p:nvSpPr>
          <p:spPr>
            <a:xfrm>
              <a:off x="3489023"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756" name="Google Shape;1756;p49"/>
          <p:cNvGrpSpPr/>
          <p:nvPr/>
        </p:nvGrpSpPr>
        <p:grpSpPr>
          <a:xfrm>
            <a:off x="2764091" y="2044479"/>
            <a:ext cx="851488" cy="230400"/>
            <a:chOff x="2867936" y="1903620"/>
            <a:chExt cx="851488" cy="230400"/>
          </a:xfrm>
        </p:grpSpPr>
        <p:sp>
          <p:nvSpPr>
            <p:cNvPr id="1757" name="Google Shape;1757;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8" name="Google Shape;1758;p49"/>
            <p:cNvSpPr/>
            <p:nvPr/>
          </p:nvSpPr>
          <p:spPr>
            <a:xfrm>
              <a:off x="3178480"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9" name="Google Shape;1759;p49"/>
            <p:cNvSpPr/>
            <p:nvPr/>
          </p:nvSpPr>
          <p:spPr>
            <a:xfrm>
              <a:off x="3489023" y="1903620"/>
              <a:ext cx="230400" cy="23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760" name="Google Shape;1760;p49"/>
          <p:cNvGrpSpPr/>
          <p:nvPr/>
        </p:nvGrpSpPr>
        <p:grpSpPr>
          <a:xfrm>
            <a:off x="2764091" y="2503964"/>
            <a:ext cx="851488" cy="230400"/>
            <a:chOff x="2867936" y="1903620"/>
            <a:chExt cx="851488" cy="230400"/>
          </a:xfrm>
        </p:grpSpPr>
        <p:sp>
          <p:nvSpPr>
            <p:cNvPr id="1761" name="Google Shape;1761;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2" name="Google Shape;1762;p49"/>
            <p:cNvSpPr/>
            <p:nvPr/>
          </p:nvSpPr>
          <p:spPr>
            <a:xfrm>
              <a:off x="3178480" y="1903620"/>
              <a:ext cx="230400" cy="23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3" name="Google Shape;1763;p49"/>
            <p:cNvSpPr/>
            <p:nvPr/>
          </p:nvSpPr>
          <p:spPr>
            <a:xfrm>
              <a:off x="3489023" y="1903620"/>
              <a:ext cx="230400" cy="23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764" name="Google Shape;1764;p49"/>
          <p:cNvGrpSpPr/>
          <p:nvPr/>
        </p:nvGrpSpPr>
        <p:grpSpPr>
          <a:xfrm>
            <a:off x="2764091" y="2963449"/>
            <a:ext cx="851488" cy="230400"/>
            <a:chOff x="2867936" y="1903620"/>
            <a:chExt cx="851488" cy="230400"/>
          </a:xfrm>
        </p:grpSpPr>
        <p:sp>
          <p:nvSpPr>
            <p:cNvPr id="1765" name="Google Shape;1765;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6" name="Google Shape;1766;p49"/>
            <p:cNvSpPr/>
            <p:nvPr/>
          </p:nvSpPr>
          <p:spPr>
            <a:xfrm>
              <a:off x="3178480"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7" name="Google Shape;1767;p49"/>
            <p:cNvSpPr/>
            <p:nvPr/>
          </p:nvSpPr>
          <p:spPr>
            <a:xfrm>
              <a:off x="3489023" y="1903620"/>
              <a:ext cx="230400" cy="23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768" name="Google Shape;1768;p49"/>
          <p:cNvGrpSpPr/>
          <p:nvPr/>
        </p:nvGrpSpPr>
        <p:grpSpPr>
          <a:xfrm>
            <a:off x="2764091" y="3422935"/>
            <a:ext cx="851488" cy="230400"/>
            <a:chOff x="2867936" y="1903620"/>
            <a:chExt cx="851488" cy="230400"/>
          </a:xfrm>
        </p:grpSpPr>
        <p:sp>
          <p:nvSpPr>
            <p:cNvPr id="1769" name="Google Shape;1769;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0" name="Google Shape;1770;p49"/>
            <p:cNvSpPr/>
            <p:nvPr/>
          </p:nvSpPr>
          <p:spPr>
            <a:xfrm>
              <a:off x="3178480"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1" name="Google Shape;1771;p49"/>
            <p:cNvSpPr/>
            <p:nvPr/>
          </p:nvSpPr>
          <p:spPr>
            <a:xfrm>
              <a:off x="3489023" y="1903620"/>
              <a:ext cx="230400" cy="23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772" name="Google Shape;1772;p49"/>
          <p:cNvGrpSpPr/>
          <p:nvPr/>
        </p:nvGrpSpPr>
        <p:grpSpPr>
          <a:xfrm>
            <a:off x="2764091" y="3882420"/>
            <a:ext cx="851488" cy="230400"/>
            <a:chOff x="2867936" y="1903620"/>
            <a:chExt cx="851488" cy="230400"/>
          </a:xfrm>
        </p:grpSpPr>
        <p:sp>
          <p:nvSpPr>
            <p:cNvPr id="1773" name="Google Shape;1773;p49"/>
            <p:cNvSpPr/>
            <p:nvPr/>
          </p:nvSpPr>
          <p:spPr>
            <a:xfrm>
              <a:off x="2867936"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4" name="Google Shape;1774;p49"/>
            <p:cNvSpPr/>
            <p:nvPr/>
          </p:nvSpPr>
          <p:spPr>
            <a:xfrm>
              <a:off x="3178480"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5" name="Google Shape;1775;p49"/>
            <p:cNvSpPr/>
            <p:nvPr/>
          </p:nvSpPr>
          <p:spPr>
            <a:xfrm>
              <a:off x="3489023" y="1903620"/>
              <a:ext cx="230400" cy="230400"/>
            </a:xfrm>
            <a:prstGeom prst="ellipse">
              <a:avLst/>
            </a:pr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776" name="Google Shape;1776;p49"/>
          <p:cNvSpPr/>
          <p:nvPr/>
        </p:nvSpPr>
        <p:spPr>
          <a:xfrm>
            <a:off x="3796643" y="1506525"/>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7" name="Google Shape;1777;p49"/>
          <p:cNvSpPr/>
          <p:nvPr/>
        </p:nvSpPr>
        <p:spPr>
          <a:xfrm>
            <a:off x="3796643" y="1963700"/>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8" name="Google Shape;1778;p49"/>
          <p:cNvSpPr/>
          <p:nvPr/>
        </p:nvSpPr>
        <p:spPr>
          <a:xfrm>
            <a:off x="3796643" y="2420875"/>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9" name="Google Shape;1779;p49"/>
          <p:cNvSpPr/>
          <p:nvPr/>
        </p:nvSpPr>
        <p:spPr>
          <a:xfrm>
            <a:off x="3796643" y="3792400"/>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0" name="Google Shape;1780;p49"/>
          <p:cNvSpPr/>
          <p:nvPr/>
        </p:nvSpPr>
        <p:spPr>
          <a:xfrm>
            <a:off x="3796643" y="3335225"/>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1" name="Google Shape;1781;p49"/>
          <p:cNvSpPr/>
          <p:nvPr/>
        </p:nvSpPr>
        <p:spPr>
          <a:xfrm>
            <a:off x="3796643" y="2878050"/>
            <a:ext cx="44520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2" name="Google Shape;1782;p4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گزارش وضعیت</a:t>
            </a:r>
            <a:endParaRPr dirty="0">
              <a:cs typeface="B Nazanin" panose="00000400000000000000" pitchFamily="2" charset="-78"/>
            </a:endParaRPr>
          </a:p>
        </p:txBody>
      </p:sp>
      <p:sp>
        <p:nvSpPr>
          <p:cNvPr id="1783" name="Google Shape;1783;p49"/>
          <p:cNvSpPr txBox="1"/>
          <p:nvPr/>
        </p:nvSpPr>
        <p:spPr>
          <a:xfrm>
            <a:off x="905723" y="2947924"/>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خطرات</a:t>
            </a:r>
            <a:endParaRPr sz="2000" dirty="0">
              <a:solidFill>
                <a:schemeClr val="dk1"/>
              </a:solidFill>
              <a:latin typeface="Kanit SemiBold"/>
              <a:ea typeface="Kanit SemiBold"/>
              <a:cs typeface="B Nazanin" panose="00000400000000000000" pitchFamily="2" charset="-78"/>
              <a:sym typeface="Kanit SemiBold"/>
            </a:endParaRPr>
          </a:p>
        </p:txBody>
      </p:sp>
      <p:sp>
        <p:nvSpPr>
          <p:cNvPr id="1784" name="Google Shape;1784;p49"/>
          <p:cNvSpPr txBox="1"/>
          <p:nvPr/>
        </p:nvSpPr>
        <p:spPr>
          <a:xfrm>
            <a:off x="905723" y="3406624"/>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مسائل</a:t>
            </a:r>
            <a:endParaRPr sz="2000" dirty="0">
              <a:solidFill>
                <a:schemeClr val="dk1"/>
              </a:solidFill>
              <a:latin typeface="Kanit SemiBold"/>
              <a:ea typeface="Kanit SemiBold"/>
              <a:cs typeface="B Nazanin" panose="00000400000000000000" pitchFamily="2" charset="-78"/>
              <a:sym typeface="Kanit SemiBold"/>
            </a:endParaRPr>
          </a:p>
        </p:txBody>
      </p:sp>
      <p:sp>
        <p:nvSpPr>
          <p:cNvPr id="1785" name="Google Shape;1785;p49"/>
          <p:cNvSpPr txBox="1"/>
          <p:nvPr/>
        </p:nvSpPr>
        <p:spPr>
          <a:xfrm>
            <a:off x="905723" y="3865324"/>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فواید</a:t>
            </a:r>
            <a:endParaRPr sz="2000" dirty="0">
              <a:solidFill>
                <a:schemeClr val="dk1"/>
              </a:solidFill>
              <a:latin typeface="Kanit SemiBold"/>
              <a:ea typeface="Kanit SemiBold"/>
              <a:cs typeface="B Nazanin" panose="00000400000000000000" pitchFamily="2" charset="-78"/>
              <a:sym typeface="Kanit SemiBold"/>
            </a:endParaRPr>
          </a:p>
        </p:txBody>
      </p:sp>
      <p:sp>
        <p:nvSpPr>
          <p:cNvPr id="1786" name="Google Shape;1786;p49"/>
          <p:cNvSpPr txBox="1"/>
          <p:nvPr/>
        </p:nvSpPr>
        <p:spPr>
          <a:xfrm>
            <a:off x="3882443" y="1571825"/>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برنامه زمانبندی پروژه در مسیر است</a:t>
            </a:r>
            <a:endParaRPr dirty="0">
              <a:solidFill>
                <a:schemeClr val="dk1"/>
              </a:solidFill>
              <a:latin typeface="Inter"/>
              <a:ea typeface="Inter"/>
              <a:cs typeface="B Nazanin" panose="00000400000000000000" pitchFamily="2" charset="-78"/>
              <a:sym typeface="Inter"/>
            </a:endParaRPr>
          </a:p>
        </p:txBody>
      </p:sp>
      <p:sp>
        <p:nvSpPr>
          <p:cNvPr id="1787" name="Google Shape;1787;p49"/>
          <p:cNvSpPr txBox="1"/>
          <p:nvPr/>
        </p:nvSpPr>
        <p:spPr>
          <a:xfrm>
            <a:off x="3882443" y="2030524"/>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منابع کافی است</a:t>
            </a:r>
            <a:endParaRPr dirty="0">
              <a:solidFill>
                <a:schemeClr val="dk1"/>
              </a:solidFill>
              <a:latin typeface="Inter"/>
              <a:ea typeface="Inter"/>
              <a:cs typeface="B Nazanin" panose="00000400000000000000" pitchFamily="2" charset="-78"/>
              <a:sym typeface="Inter"/>
            </a:endParaRPr>
          </a:p>
        </p:txBody>
      </p:sp>
      <p:sp>
        <p:nvSpPr>
          <p:cNvPr id="1788" name="Google Shape;1788;p49"/>
          <p:cNvSpPr txBox="1"/>
          <p:nvPr/>
        </p:nvSpPr>
        <p:spPr>
          <a:xfrm>
            <a:off x="3882443" y="2489224"/>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پروژه در حد بودجه نیست</a:t>
            </a:r>
            <a:endParaRPr dirty="0">
              <a:solidFill>
                <a:schemeClr val="dk1"/>
              </a:solidFill>
              <a:latin typeface="Inter"/>
              <a:ea typeface="Inter"/>
              <a:cs typeface="B Nazanin" panose="00000400000000000000" pitchFamily="2" charset="-78"/>
              <a:sym typeface="Inter"/>
            </a:endParaRPr>
          </a:p>
        </p:txBody>
      </p:sp>
      <p:sp>
        <p:nvSpPr>
          <p:cNvPr id="1789" name="Google Shape;1789;p49"/>
          <p:cNvSpPr txBox="1"/>
          <p:nvPr/>
        </p:nvSpPr>
        <p:spPr>
          <a:xfrm>
            <a:off x="3882443" y="2947924"/>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بیشتر ریسک های پروژه تحت کنترل هستند</a:t>
            </a:r>
            <a:endParaRPr dirty="0">
              <a:solidFill>
                <a:schemeClr val="dk1"/>
              </a:solidFill>
              <a:latin typeface="Inter"/>
              <a:ea typeface="Inter"/>
              <a:cs typeface="B Nazanin" panose="00000400000000000000" pitchFamily="2" charset="-78"/>
              <a:sym typeface="Inter"/>
            </a:endParaRPr>
          </a:p>
        </p:txBody>
      </p:sp>
      <p:sp>
        <p:nvSpPr>
          <p:cNvPr id="1790" name="Google Shape;1790;p49"/>
          <p:cNvSpPr txBox="1"/>
          <p:nvPr/>
        </p:nvSpPr>
        <p:spPr>
          <a:xfrm>
            <a:off x="3882443" y="3406624"/>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چند مشکل پروژه باید حل شود</a:t>
            </a:r>
            <a:endParaRPr dirty="0">
              <a:solidFill>
                <a:schemeClr val="dk1"/>
              </a:solidFill>
              <a:latin typeface="Inter"/>
              <a:ea typeface="Inter"/>
              <a:cs typeface="B Nazanin" panose="00000400000000000000" pitchFamily="2" charset="-78"/>
              <a:sym typeface="Inter"/>
            </a:endParaRPr>
          </a:p>
        </p:txBody>
      </p:sp>
      <p:sp>
        <p:nvSpPr>
          <p:cNvPr id="1791" name="Google Shape;1791;p49"/>
          <p:cNvSpPr txBox="1"/>
          <p:nvPr/>
        </p:nvSpPr>
        <p:spPr>
          <a:xfrm>
            <a:off x="3882443" y="3865324"/>
            <a:ext cx="4280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مزایای پروژه انتظارات را برآورده می کند</a:t>
            </a:r>
            <a:endParaRPr dirty="0">
              <a:solidFill>
                <a:schemeClr val="dk1"/>
              </a:solidFill>
              <a:latin typeface="Inter"/>
              <a:ea typeface="Inter"/>
              <a:cs typeface="B Nazanin" panose="00000400000000000000" pitchFamily="2" charset="-78"/>
              <a:sym typeface="Inter"/>
            </a:endParaRPr>
          </a:p>
        </p:txBody>
      </p:sp>
      <p:sp>
        <p:nvSpPr>
          <p:cNvPr id="1792" name="Google Shape;1792;p49"/>
          <p:cNvSpPr txBox="1"/>
          <p:nvPr/>
        </p:nvSpPr>
        <p:spPr>
          <a:xfrm>
            <a:off x="905723" y="2030524"/>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منابع</a:t>
            </a:r>
            <a:endParaRPr sz="2000" dirty="0">
              <a:solidFill>
                <a:schemeClr val="dk1"/>
              </a:solidFill>
              <a:latin typeface="Kanit SemiBold"/>
              <a:ea typeface="Kanit SemiBold"/>
              <a:cs typeface="B Nazanin" panose="00000400000000000000" pitchFamily="2" charset="-78"/>
              <a:sym typeface="Kanit SemiBold"/>
            </a:endParaRPr>
          </a:p>
        </p:txBody>
      </p:sp>
      <p:sp>
        <p:nvSpPr>
          <p:cNvPr id="1793" name="Google Shape;1793;p49"/>
          <p:cNvSpPr txBox="1"/>
          <p:nvPr/>
        </p:nvSpPr>
        <p:spPr>
          <a:xfrm>
            <a:off x="905723" y="1571821"/>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برنامه</a:t>
            </a:r>
            <a:endParaRPr sz="2000" dirty="0">
              <a:solidFill>
                <a:schemeClr val="dk1"/>
              </a:solidFill>
              <a:latin typeface="Kanit SemiBold"/>
              <a:ea typeface="Kanit SemiBold"/>
              <a:cs typeface="B Nazanin" panose="00000400000000000000" pitchFamily="2" charset="-78"/>
              <a:sym typeface="Kanit SemiBold"/>
            </a:endParaRPr>
          </a:p>
        </p:txBody>
      </p:sp>
      <p:sp>
        <p:nvSpPr>
          <p:cNvPr id="1794" name="Google Shape;1794;p49"/>
          <p:cNvSpPr txBox="1"/>
          <p:nvPr/>
        </p:nvSpPr>
        <p:spPr>
          <a:xfrm>
            <a:off x="905723" y="2489224"/>
            <a:ext cx="1634400" cy="2625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بودجه</a:t>
            </a:r>
            <a:endParaRPr sz="2000" dirty="0">
              <a:solidFill>
                <a:schemeClr val="dk1"/>
              </a:solidFill>
              <a:latin typeface="Kanit SemiBold"/>
              <a:ea typeface="Kanit SemiBold"/>
              <a:cs typeface="B Nazanin" panose="00000400000000000000" pitchFamily="2" charset="-78"/>
              <a:sym typeface="Kanit SemiBold"/>
            </a:endParaRPr>
          </a:p>
        </p:txBody>
      </p:sp>
      <p:sp>
        <p:nvSpPr>
          <p:cNvPr id="1797" name="Google Shape;1797;p49"/>
          <p:cNvSpPr/>
          <p:nvPr/>
        </p:nvSpPr>
        <p:spPr>
          <a:xfrm>
            <a:off x="4538600" y="625525"/>
            <a:ext cx="13515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 name="Google Shape;657;p34">
            <a:extLst>
              <a:ext uri="{FF2B5EF4-FFF2-40B4-BE49-F238E27FC236}">
                <a16:creationId xmlns:a16="http://schemas.microsoft.com/office/drawing/2014/main" id="{7FCD96D1-866B-F5CB-82D5-FD8BF375666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B1856F08-D185-DA0B-D390-EE6B6772E052}"/>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D55653B4-21B4-587B-5765-DC003A6B3979}"/>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50"/>
          <p:cNvSpPr/>
          <p:nvPr/>
        </p:nvSpPr>
        <p:spPr>
          <a:xfrm>
            <a:off x="4896926" y="623275"/>
            <a:ext cx="16506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4" name="Google Shape;1804;p50"/>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استراتژی سه لایه</a:t>
            </a:r>
            <a:endParaRPr dirty="0">
              <a:cs typeface="B Nazanin" panose="00000400000000000000" pitchFamily="2" charset="-78"/>
            </a:endParaRPr>
          </a:p>
        </p:txBody>
      </p:sp>
      <p:grpSp>
        <p:nvGrpSpPr>
          <p:cNvPr id="1805" name="Google Shape;1805;p50"/>
          <p:cNvGrpSpPr/>
          <p:nvPr/>
        </p:nvGrpSpPr>
        <p:grpSpPr>
          <a:xfrm>
            <a:off x="4688381" y="1443115"/>
            <a:ext cx="3160379" cy="3160379"/>
            <a:chOff x="6535625" y="760425"/>
            <a:chExt cx="1665900" cy="1665900"/>
          </a:xfrm>
        </p:grpSpPr>
        <p:sp>
          <p:nvSpPr>
            <p:cNvPr id="1806" name="Google Shape;1806;p50"/>
            <p:cNvSpPr/>
            <p:nvPr/>
          </p:nvSpPr>
          <p:spPr>
            <a:xfrm>
              <a:off x="6535625" y="760425"/>
              <a:ext cx="1665900" cy="16659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7" name="Google Shape;1807;p50"/>
            <p:cNvSpPr/>
            <p:nvPr/>
          </p:nvSpPr>
          <p:spPr>
            <a:xfrm>
              <a:off x="6713675" y="1116525"/>
              <a:ext cx="1309800" cy="13098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8" name="Google Shape;1808;p50"/>
            <p:cNvSpPr/>
            <p:nvPr/>
          </p:nvSpPr>
          <p:spPr>
            <a:xfrm>
              <a:off x="6831275" y="1351725"/>
              <a:ext cx="1074600" cy="1074600"/>
            </a:xfrm>
            <a:prstGeom prst="ellipse">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9" name="Google Shape;1809;p50"/>
            <p:cNvSpPr/>
            <p:nvPr/>
          </p:nvSpPr>
          <p:spPr>
            <a:xfrm>
              <a:off x="6942425" y="1574025"/>
              <a:ext cx="852300" cy="8523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810" name="Google Shape;1810;p50"/>
          <p:cNvSpPr txBox="1"/>
          <p:nvPr/>
        </p:nvSpPr>
        <p:spPr>
          <a:xfrm>
            <a:off x="1295250" y="1575875"/>
            <a:ext cx="2695500" cy="3186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چرا</a:t>
            </a:r>
            <a:endParaRPr sz="2200" dirty="0">
              <a:solidFill>
                <a:schemeClr val="dk1"/>
              </a:solidFill>
              <a:latin typeface="Kanit SemiBold"/>
              <a:ea typeface="Kanit SemiBold"/>
              <a:cs typeface="B Nazanin" panose="00000400000000000000" pitchFamily="2" charset="-78"/>
              <a:sym typeface="Kanit SemiBold"/>
            </a:endParaRPr>
          </a:p>
        </p:txBody>
      </p:sp>
      <p:sp>
        <p:nvSpPr>
          <p:cNvPr id="1811" name="Google Shape;1811;p50"/>
          <p:cNvSpPr txBox="1"/>
          <p:nvPr/>
        </p:nvSpPr>
        <p:spPr>
          <a:xfrm>
            <a:off x="1295250" y="1894425"/>
            <a:ext cx="2695500" cy="500100"/>
          </a:xfrm>
          <a:prstGeom prst="rect">
            <a:avLst/>
          </a:prstGeom>
          <a:solidFill>
            <a:schemeClr val="accent2"/>
          </a:solid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4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400" dirty="0">
              <a:effectLst/>
              <a:cs typeface="B Nazanin" panose="00000400000000000000" pitchFamily="2" charset="-78"/>
            </a:endParaRPr>
          </a:p>
        </p:txBody>
      </p:sp>
      <p:sp>
        <p:nvSpPr>
          <p:cNvPr id="1812" name="Google Shape;1812;p50"/>
          <p:cNvSpPr txBox="1"/>
          <p:nvPr/>
        </p:nvSpPr>
        <p:spPr>
          <a:xfrm>
            <a:off x="1295250" y="2638153"/>
            <a:ext cx="2695500" cy="3186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چطور</a:t>
            </a:r>
            <a:endParaRPr sz="2200" dirty="0">
              <a:solidFill>
                <a:schemeClr val="dk1"/>
              </a:solidFill>
              <a:latin typeface="Kanit SemiBold"/>
              <a:ea typeface="Kanit SemiBold"/>
              <a:cs typeface="B Nazanin" panose="00000400000000000000" pitchFamily="2" charset="-78"/>
              <a:sym typeface="Kanit SemiBold"/>
            </a:endParaRPr>
          </a:p>
        </p:txBody>
      </p:sp>
      <p:sp>
        <p:nvSpPr>
          <p:cNvPr id="1813" name="Google Shape;1813;p50"/>
          <p:cNvSpPr txBox="1"/>
          <p:nvPr/>
        </p:nvSpPr>
        <p:spPr>
          <a:xfrm>
            <a:off x="1295250" y="2956701"/>
            <a:ext cx="2695500" cy="500100"/>
          </a:xfrm>
          <a:prstGeom prst="rect">
            <a:avLst/>
          </a:prstGeom>
          <a:solidFill>
            <a:schemeClr val="accent2"/>
          </a:solid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4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400" dirty="0">
              <a:effectLst/>
              <a:cs typeface="B Nazanin" panose="00000400000000000000" pitchFamily="2" charset="-78"/>
            </a:endParaRPr>
          </a:p>
        </p:txBody>
      </p:sp>
      <p:sp>
        <p:nvSpPr>
          <p:cNvPr id="1814" name="Google Shape;1814;p50"/>
          <p:cNvSpPr txBox="1"/>
          <p:nvPr/>
        </p:nvSpPr>
        <p:spPr>
          <a:xfrm>
            <a:off x="1295250" y="3700431"/>
            <a:ext cx="2695500" cy="3186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چه</a:t>
            </a:r>
            <a:endParaRPr sz="2200" dirty="0">
              <a:solidFill>
                <a:schemeClr val="dk1"/>
              </a:solidFill>
              <a:latin typeface="Kanit SemiBold"/>
              <a:ea typeface="Kanit SemiBold"/>
              <a:cs typeface="B Nazanin" panose="00000400000000000000" pitchFamily="2" charset="-78"/>
              <a:sym typeface="Kanit SemiBold"/>
            </a:endParaRPr>
          </a:p>
        </p:txBody>
      </p:sp>
      <p:sp>
        <p:nvSpPr>
          <p:cNvPr id="1815" name="Google Shape;1815;p50"/>
          <p:cNvSpPr txBox="1"/>
          <p:nvPr/>
        </p:nvSpPr>
        <p:spPr>
          <a:xfrm>
            <a:off x="1295250" y="4018976"/>
            <a:ext cx="2695500" cy="500100"/>
          </a:xfrm>
          <a:prstGeom prst="rect">
            <a:avLst/>
          </a:prstGeom>
          <a:solidFill>
            <a:schemeClr val="accent2"/>
          </a:solid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4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400" dirty="0">
              <a:effectLst/>
              <a:cs typeface="B Nazanin" panose="00000400000000000000" pitchFamily="2" charset="-78"/>
            </a:endParaRPr>
          </a:p>
        </p:txBody>
      </p:sp>
      <p:cxnSp>
        <p:nvCxnSpPr>
          <p:cNvPr id="1816" name="Google Shape;1816;p50"/>
          <p:cNvCxnSpPr/>
          <p:nvPr/>
        </p:nvCxnSpPr>
        <p:spPr>
          <a:xfrm>
            <a:off x="3990820" y="1735152"/>
            <a:ext cx="1763700" cy="0"/>
          </a:xfrm>
          <a:prstGeom prst="straightConnector1">
            <a:avLst/>
          </a:prstGeom>
          <a:noFill/>
          <a:ln w="9525" cap="flat" cmpd="sng">
            <a:solidFill>
              <a:schemeClr val="dk1"/>
            </a:solidFill>
            <a:prstDash val="solid"/>
            <a:round/>
            <a:headEnd type="none" w="med" len="med"/>
            <a:tailEnd type="diamond" w="med" len="med"/>
          </a:ln>
        </p:spPr>
      </p:cxnSp>
      <p:cxnSp>
        <p:nvCxnSpPr>
          <p:cNvPr id="1817" name="Google Shape;1817;p50"/>
          <p:cNvCxnSpPr/>
          <p:nvPr/>
        </p:nvCxnSpPr>
        <p:spPr>
          <a:xfrm>
            <a:off x="3990820" y="2797430"/>
            <a:ext cx="1763700" cy="0"/>
          </a:xfrm>
          <a:prstGeom prst="straightConnector1">
            <a:avLst/>
          </a:prstGeom>
          <a:noFill/>
          <a:ln w="9525" cap="flat" cmpd="sng">
            <a:solidFill>
              <a:schemeClr val="dk1"/>
            </a:solidFill>
            <a:prstDash val="solid"/>
            <a:round/>
            <a:headEnd type="none" w="med" len="med"/>
            <a:tailEnd type="diamond" w="med" len="med"/>
          </a:ln>
        </p:spPr>
      </p:cxnSp>
      <p:cxnSp>
        <p:nvCxnSpPr>
          <p:cNvPr id="1818" name="Google Shape;1818;p50"/>
          <p:cNvCxnSpPr/>
          <p:nvPr/>
        </p:nvCxnSpPr>
        <p:spPr>
          <a:xfrm>
            <a:off x="3990820" y="3855272"/>
            <a:ext cx="1745400" cy="0"/>
          </a:xfrm>
          <a:prstGeom prst="straightConnector1">
            <a:avLst/>
          </a:prstGeom>
          <a:noFill/>
          <a:ln w="9525" cap="flat" cmpd="sng">
            <a:solidFill>
              <a:schemeClr val="dk1"/>
            </a:solidFill>
            <a:prstDash val="solid"/>
            <a:round/>
            <a:headEnd type="none" w="med" len="med"/>
            <a:tailEnd type="diamond" w="med" len="med"/>
          </a:ln>
        </p:spPr>
      </p:cxnSp>
      <p:grpSp>
        <p:nvGrpSpPr>
          <p:cNvPr id="1822" name="Google Shape;1822;p50"/>
          <p:cNvGrpSpPr/>
          <p:nvPr/>
        </p:nvGrpSpPr>
        <p:grpSpPr>
          <a:xfrm rot="373969">
            <a:off x="7901641" y="697759"/>
            <a:ext cx="1429558" cy="1052304"/>
            <a:chOff x="5433650" y="1201475"/>
            <a:chExt cx="1036775" cy="763175"/>
          </a:xfrm>
        </p:grpSpPr>
        <p:sp>
          <p:nvSpPr>
            <p:cNvPr id="1823" name="Google Shape;1823;p50"/>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0"/>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0"/>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0"/>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0"/>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0"/>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0"/>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0"/>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0"/>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0"/>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0"/>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0"/>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0"/>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0"/>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0"/>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0"/>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0"/>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0"/>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0"/>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0"/>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0"/>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0"/>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0"/>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0"/>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0"/>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0"/>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0"/>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0"/>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0"/>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0"/>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0"/>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0"/>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0"/>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0"/>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0"/>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0"/>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0"/>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0"/>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0"/>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0"/>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0"/>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0"/>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0"/>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0"/>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0"/>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0"/>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0"/>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0"/>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0"/>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0"/>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0"/>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0"/>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0"/>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0"/>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0"/>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0"/>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0"/>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0"/>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0"/>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0"/>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0"/>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0"/>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0"/>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0"/>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0"/>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0"/>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0"/>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0"/>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0"/>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0"/>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0"/>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0"/>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0"/>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0"/>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87E59D7B-A99A-10B5-4912-896F89AC2740}"/>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C72AF477-D369-48A9-D72B-76C32B5270CE}"/>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43AAD7BA-9413-6804-34B9-561CECCBCAD2}"/>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51"/>
          <p:cNvSpPr/>
          <p:nvPr/>
        </p:nvSpPr>
        <p:spPr>
          <a:xfrm>
            <a:off x="4141400" y="623275"/>
            <a:ext cx="18366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0" name="Google Shape;1910;p51"/>
          <p:cNvSpPr/>
          <p:nvPr/>
        </p:nvSpPr>
        <p:spPr>
          <a:xfrm rot="-2570904">
            <a:off x="7028122" y="1964068"/>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911" name="Google Shape;1911;p51"/>
          <p:cNvGrpSpPr/>
          <p:nvPr/>
        </p:nvGrpSpPr>
        <p:grpSpPr>
          <a:xfrm>
            <a:off x="7354872" y="2090225"/>
            <a:ext cx="290094" cy="346490"/>
            <a:chOff x="5595798" y="1556476"/>
            <a:chExt cx="371772" cy="444047"/>
          </a:xfrm>
        </p:grpSpPr>
        <p:sp>
          <p:nvSpPr>
            <p:cNvPr id="1912" name="Google Shape;1912;p51"/>
            <p:cNvSpPr/>
            <p:nvPr/>
          </p:nvSpPr>
          <p:spPr>
            <a:xfrm>
              <a:off x="5896495" y="1771720"/>
              <a:ext cx="16939" cy="13147"/>
            </a:xfrm>
            <a:custGeom>
              <a:avLst/>
              <a:gdLst/>
              <a:ahLst/>
              <a:cxnLst/>
              <a:rect l="l" t="t" r="r" b="b"/>
              <a:pathLst>
                <a:path w="536" h="416" extrusionOk="0">
                  <a:moveTo>
                    <a:pt x="201" y="0"/>
                  </a:moveTo>
                  <a:cubicBezTo>
                    <a:pt x="94" y="0"/>
                    <a:pt x="0" y="94"/>
                    <a:pt x="0" y="214"/>
                  </a:cubicBezTo>
                  <a:cubicBezTo>
                    <a:pt x="0" y="321"/>
                    <a:pt x="94" y="415"/>
                    <a:pt x="201" y="415"/>
                  </a:cubicBezTo>
                  <a:lnTo>
                    <a:pt x="321" y="415"/>
                  </a:lnTo>
                  <a:cubicBezTo>
                    <a:pt x="442" y="415"/>
                    <a:pt x="535" y="321"/>
                    <a:pt x="535" y="214"/>
                  </a:cubicBezTo>
                  <a:cubicBezTo>
                    <a:pt x="535" y="94"/>
                    <a:pt x="442"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3" name="Google Shape;1913;p51"/>
            <p:cNvSpPr/>
            <p:nvPr/>
          </p:nvSpPr>
          <p:spPr>
            <a:xfrm>
              <a:off x="5595798" y="1556476"/>
              <a:ext cx="371772" cy="444047"/>
            </a:xfrm>
            <a:custGeom>
              <a:avLst/>
              <a:gdLst/>
              <a:ahLst/>
              <a:cxnLst/>
              <a:rect l="l" t="t" r="r" b="b"/>
              <a:pathLst>
                <a:path w="11764" h="14051" extrusionOk="0">
                  <a:moveTo>
                    <a:pt x="11322" y="1753"/>
                  </a:moveTo>
                  <a:cubicBezTo>
                    <a:pt x="11335" y="1753"/>
                    <a:pt x="11348" y="1766"/>
                    <a:pt x="11348" y="1780"/>
                  </a:cubicBezTo>
                  <a:lnTo>
                    <a:pt x="11348" y="2850"/>
                  </a:lnTo>
                  <a:cubicBezTo>
                    <a:pt x="11348" y="2864"/>
                    <a:pt x="11335" y="2877"/>
                    <a:pt x="11322" y="2877"/>
                  </a:cubicBezTo>
                  <a:lnTo>
                    <a:pt x="10867" y="2877"/>
                  </a:lnTo>
                  <a:lnTo>
                    <a:pt x="10867" y="1753"/>
                  </a:lnTo>
                  <a:close/>
                  <a:moveTo>
                    <a:pt x="11322" y="4095"/>
                  </a:moveTo>
                  <a:cubicBezTo>
                    <a:pt x="11335" y="4095"/>
                    <a:pt x="11348" y="4108"/>
                    <a:pt x="11348" y="4122"/>
                  </a:cubicBezTo>
                  <a:lnTo>
                    <a:pt x="11348" y="5192"/>
                  </a:lnTo>
                  <a:cubicBezTo>
                    <a:pt x="11348" y="5206"/>
                    <a:pt x="11335" y="5219"/>
                    <a:pt x="11322" y="5219"/>
                  </a:cubicBezTo>
                  <a:lnTo>
                    <a:pt x="10867" y="5219"/>
                  </a:lnTo>
                  <a:lnTo>
                    <a:pt x="10867" y="4095"/>
                  </a:lnTo>
                  <a:close/>
                  <a:moveTo>
                    <a:pt x="10760" y="6437"/>
                  </a:moveTo>
                  <a:cubicBezTo>
                    <a:pt x="11081" y="6437"/>
                    <a:pt x="11348" y="6691"/>
                    <a:pt x="11348" y="7025"/>
                  </a:cubicBezTo>
                  <a:cubicBezTo>
                    <a:pt x="11348" y="7347"/>
                    <a:pt x="11081" y="7601"/>
                    <a:pt x="10760" y="7601"/>
                  </a:cubicBezTo>
                  <a:lnTo>
                    <a:pt x="9475" y="7601"/>
                  </a:lnTo>
                  <a:cubicBezTo>
                    <a:pt x="9328" y="7601"/>
                    <a:pt x="9207" y="7480"/>
                    <a:pt x="9207" y="7333"/>
                  </a:cubicBezTo>
                  <a:lnTo>
                    <a:pt x="9207" y="6704"/>
                  </a:lnTo>
                  <a:cubicBezTo>
                    <a:pt x="9207" y="6557"/>
                    <a:pt x="9328" y="6437"/>
                    <a:pt x="9475" y="6437"/>
                  </a:cubicBezTo>
                  <a:close/>
                  <a:moveTo>
                    <a:pt x="11322" y="8778"/>
                  </a:moveTo>
                  <a:cubicBezTo>
                    <a:pt x="11335" y="8778"/>
                    <a:pt x="11348" y="8792"/>
                    <a:pt x="11348" y="8805"/>
                  </a:cubicBezTo>
                  <a:lnTo>
                    <a:pt x="11348" y="9876"/>
                  </a:lnTo>
                  <a:cubicBezTo>
                    <a:pt x="11348" y="9889"/>
                    <a:pt x="11335" y="9902"/>
                    <a:pt x="11322" y="9902"/>
                  </a:cubicBezTo>
                  <a:lnTo>
                    <a:pt x="10867" y="9902"/>
                  </a:lnTo>
                  <a:lnTo>
                    <a:pt x="10867" y="8778"/>
                  </a:lnTo>
                  <a:close/>
                  <a:moveTo>
                    <a:pt x="1058" y="0"/>
                  </a:moveTo>
                  <a:cubicBezTo>
                    <a:pt x="469" y="0"/>
                    <a:pt x="1" y="468"/>
                    <a:pt x="1" y="1044"/>
                  </a:cubicBezTo>
                  <a:lnTo>
                    <a:pt x="1" y="12994"/>
                  </a:lnTo>
                  <a:cubicBezTo>
                    <a:pt x="1" y="13569"/>
                    <a:pt x="469" y="14051"/>
                    <a:pt x="1058" y="14051"/>
                  </a:cubicBezTo>
                  <a:lnTo>
                    <a:pt x="8592" y="14051"/>
                  </a:lnTo>
                  <a:cubicBezTo>
                    <a:pt x="8699" y="14051"/>
                    <a:pt x="8793" y="13957"/>
                    <a:pt x="8793" y="13837"/>
                  </a:cubicBezTo>
                  <a:cubicBezTo>
                    <a:pt x="8793" y="13730"/>
                    <a:pt x="8699" y="13636"/>
                    <a:pt x="8592" y="13636"/>
                  </a:cubicBezTo>
                  <a:lnTo>
                    <a:pt x="2436" y="13636"/>
                  </a:lnTo>
                  <a:lnTo>
                    <a:pt x="2436" y="6825"/>
                  </a:lnTo>
                  <a:cubicBezTo>
                    <a:pt x="2436" y="6704"/>
                    <a:pt x="2343" y="6624"/>
                    <a:pt x="2236" y="6624"/>
                  </a:cubicBezTo>
                  <a:cubicBezTo>
                    <a:pt x="2115" y="6624"/>
                    <a:pt x="2035" y="6704"/>
                    <a:pt x="2035" y="6825"/>
                  </a:cubicBezTo>
                  <a:lnTo>
                    <a:pt x="2035" y="13636"/>
                  </a:lnTo>
                  <a:lnTo>
                    <a:pt x="1058" y="13636"/>
                  </a:lnTo>
                  <a:cubicBezTo>
                    <a:pt x="697" y="13636"/>
                    <a:pt x="416" y="13342"/>
                    <a:pt x="416" y="12994"/>
                  </a:cubicBezTo>
                  <a:lnTo>
                    <a:pt x="416" y="1044"/>
                  </a:lnTo>
                  <a:cubicBezTo>
                    <a:pt x="416" y="696"/>
                    <a:pt x="697" y="402"/>
                    <a:pt x="1058" y="402"/>
                  </a:cubicBezTo>
                  <a:lnTo>
                    <a:pt x="2035" y="402"/>
                  </a:lnTo>
                  <a:lnTo>
                    <a:pt x="2035" y="5995"/>
                  </a:lnTo>
                  <a:cubicBezTo>
                    <a:pt x="2035" y="6115"/>
                    <a:pt x="2115" y="6209"/>
                    <a:pt x="2236" y="6209"/>
                  </a:cubicBezTo>
                  <a:cubicBezTo>
                    <a:pt x="2343" y="6209"/>
                    <a:pt x="2436" y="6115"/>
                    <a:pt x="2436" y="5995"/>
                  </a:cubicBezTo>
                  <a:lnTo>
                    <a:pt x="2436" y="402"/>
                  </a:lnTo>
                  <a:lnTo>
                    <a:pt x="10265" y="402"/>
                  </a:lnTo>
                  <a:cubicBezTo>
                    <a:pt x="10358" y="402"/>
                    <a:pt x="10452" y="495"/>
                    <a:pt x="10452" y="589"/>
                  </a:cubicBezTo>
                  <a:lnTo>
                    <a:pt x="10452" y="6022"/>
                  </a:lnTo>
                  <a:lnTo>
                    <a:pt x="9475" y="6022"/>
                  </a:lnTo>
                  <a:cubicBezTo>
                    <a:pt x="9100" y="6022"/>
                    <a:pt x="8793" y="6330"/>
                    <a:pt x="8793" y="6704"/>
                  </a:cubicBezTo>
                  <a:lnTo>
                    <a:pt x="8793" y="7333"/>
                  </a:lnTo>
                  <a:cubicBezTo>
                    <a:pt x="8793" y="7708"/>
                    <a:pt x="9100" y="8016"/>
                    <a:pt x="9475" y="8016"/>
                  </a:cubicBezTo>
                  <a:lnTo>
                    <a:pt x="10452" y="8016"/>
                  </a:lnTo>
                  <a:lnTo>
                    <a:pt x="10452" y="13449"/>
                  </a:lnTo>
                  <a:cubicBezTo>
                    <a:pt x="10452" y="13542"/>
                    <a:pt x="10358" y="13636"/>
                    <a:pt x="10265" y="13636"/>
                  </a:cubicBezTo>
                  <a:lnTo>
                    <a:pt x="9408" y="13636"/>
                  </a:lnTo>
                  <a:cubicBezTo>
                    <a:pt x="9301" y="13636"/>
                    <a:pt x="9207" y="13730"/>
                    <a:pt x="9207" y="13837"/>
                  </a:cubicBezTo>
                  <a:cubicBezTo>
                    <a:pt x="9207" y="13957"/>
                    <a:pt x="9301" y="14051"/>
                    <a:pt x="9408" y="14051"/>
                  </a:cubicBezTo>
                  <a:lnTo>
                    <a:pt x="10265" y="14051"/>
                  </a:lnTo>
                  <a:cubicBezTo>
                    <a:pt x="10586" y="14051"/>
                    <a:pt x="10867" y="13770"/>
                    <a:pt x="10867" y="13449"/>
                  </a:cubicBezTo>
                  <a:lnTo>
                    <a:pt x="10867" y="10317"/>
                  </a:lnTo>
                  <a:lnTo>
                    <a:pt x="11322" y="10317"/>
                  </a:lnTo>
                  <a:cubicBezTo>
                    <a:pt x="11563" y="10317"/>
                    <a:pt x="11763" y="10117"/>
                    <a:pt x="11763" y="9876"/>
                  </a:cubicBezTo>
                  <a:lnTo>
                    <a:pt x="11763" y="8805"/>
                  </a:lnTo>
                  <a:cubicBezTo>
                    <a:pt x="11763" y="8564"/>
                    <a:pt x="11563" y="8364"/>
                    <a:pt x="11322" y="8364"/>
                  </a:cubicBezTo>
                  <a:lnTo>
                    <a:pt x="10867" y="8364"/>
                  </a:lnTo>
                  <a:lnTo>
                    <a:pt x="10867" y="8016"/>
                  </a:lnTo>
                  <a:cubicBezTo>
                    <a:pt x="11362" y="7962"/>
                    <a:pt x="11763" y="7534"/>
                    <a:pt x="11763" y="7025"/>
                  </a:cubicBezTo>
                  <a:cubicBezTo>
                    <a:pt x="11763" y="6504"/>
                    <a:pt x="11362" y="6075"/>
                    <a:pt x="10867" y="6022"/>
                  </a:cubicBezTo>
                  <a:lnTo>
                    <a:pt x="10867" y="5634"/>
                  </a:lnTo>
                  <a:lnTo>
                    <a:pt x="11322" y="5634"/>
                  </a:lnTo>
                  <a:cubicBezTo>
                    <a:pt x="11563" y="5634"/>
                    <a:pt x="11763" y="5433"/>
                    <a:pt x="11763" y="5192"/>
                  </a:cubicBezTo>
                  <a:lnTo>
                    <a:pt x="11763" y="4122"/>
                  </a:lnTo>
                  <a:cubicBezTo>
                    <a:pt x="11763" y="3881"/>
                    <a:pt x="11563" y="3680"/>
                    <a:pt x="11322" y="3680"/>
                  </a:cubicBezTo>
                  <a:lnTo>
                    <a:pt x="10867" y="3680"/>
                  </a:lnTo>
                  <a:lnTo>
                    <a:pt x="10867" y="3292"/>
                  </a:lnTo>
                  <a:lnTo>
                    <a:pt x="11322" y="3292"/>
                  </a:lnTo>
                  <a:cubicBezTo>
                    <a:pt x="11563" y="3292"/>
                    <a:pt x="11763" y="3091"/>
                    <a:pt x="11763" y="2850"/>
                  </a:cubicBezTo>
                  <a:lnTo>
                    <a:pt x="11763" y="1780"/>
                  </a:lnTo>
                  <a:cubicBezTo>
                    <a:pt x="11763" y="1539"/>
                    <a:pt x="11563" y="1338"/>
                    <a:pt x="11322" y="1338"/>
                  </a:cubicBezTo>
                  <a:lnTo>
                    <a:pt x="10867" y="1338"/>
                  </a:lnTo>
                  <a:lnTo>
                    <a:pt x="10867" y="589"/>
                  </a:lnTo>
                  <a:cubicBezTo>
                    <a:pt x="10867" y="268"/>
                    <a:pt x="10586" y="0"/>
                    <a:pt x="1026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4" name="Google Shape;1914;p51"/>
            <p:cNvSpPr/>
            <p:nvPr/>
          </p:nvSpPr>
          <p:spPr>
            <a:xfrm>
              <a:off x="5816130" y="1883372"/>
              <a:ext cx="87571" cy="87571"/>
            </a:xfrm>
            <a:custGeom>
              <a:avLst/>
              <a:gdLst/>
              <a:ahLst/>
              <a:cxnLst/>
              <a:rect l="l" t="t" r="r" b="b"/>
              <a:pathLst>
                <a:path w="2771" h="2771" extrusionOk="0">
                  <a:moveTo>
                    <a:pt x="1392" y="415"/>
                  </a:moveTo>
                  <a:cubicBezTo>
                    <a:pt x="1928" y="415"/>
                    <a:pt x="2356" y="856"/>
                    <a:pt x="2356" y="1392"/>
                  </a:cubicBezTo>
                  <a:cubicBezTo>
                    <a:pt x="2356" y="1927"/>
                    <a:pt x="1928" y="2355"/>
                    <a:pt x="1392" y="2355"/>
                  </a:cubicBezTo>
                  <a:cubicBezTo>
                    <a:pt x="857" y="2355"/>
                    <a:pt x="416" y="1927"/>
                    <a:pt x="416" y="1392"/>
                  </a:cubicBezTo>
                  <a:cubicBezTo>
                    <a:pt x="416" y="856"/>
                    <a:pt x="857" y="415"/>
                    <a:pt x="1392" y="415"/>
                  </a:cubicBezTo>
                  <a:close/>
                  <a:moveTo>
                    <a:pt x="1392" y="0"/>
                  </a:moveTo>
                  <a:cubicBezTo>
                    <a:pt x="630" y="0"/>
                    <a:pt x="1" y="629"/>
                    <a:pt x="1" y="1392"/>
                  </a:cubicBezTo>
                  <a:cubicBezTo>
                    <a:pt x="1" y="2154"/>
                    <a:pt x="630" y="2770"/>
                    <a:pt x="1392" y="2770"/>
                  </a:cubicBezTo>
                  <a:cubicBezTo>
                    <a:pt x="2155" y="2770"/>
                    <a:pt x="2771" y="2154"/>
                    <a:pt x="2771" y="1392"/>
                  </a:cubicBezTo>
                  <a:cubicBezTo>
                    <a:pt x="2771" y="629"/>
                    <a:pt x="2155"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5" name="Google Shape;1915;p51"/>
            <p:cNvSpPr/>
            <p:nvPr/>
          </p:nvSpPr>
          <p:spPr>
            <a:xfrm>
              <a:off x="5757350" y="1688416"/>
              <a:ext cx="83336" cy="13115"/>
            </a:xfrm>
            <a:custGeom>
              <a:avLst/>
              <a:gdLst/>
              <a:ahLst/>
              <a:cxnLst/>
              <a:rect l="l" t="t" r="r" b="b"/>
              <a:pathLst>
                <a:path w="2637" h="415" extrusionOk="0">
                  <a:moveTo>
                    <a:pt x="215" y="0"/>
                  </a:moveTo>
                  <a:cubicBezTo>
                    <a:pt x="94" y="0"/>
                    <a:pt x="1" y="94"/>
                    <a:pt x="1" y="214"/>
                  </a:cubicBezTo>
                  <a:cubicBezTo>
                    <a:pt x="1" y="321"/>
                    <a:pt x="94" y="415"/>
                    <a:pt x="215" y="415"/>
                  </a:cubicBezTo>
                  <a:lnTo>
                    <a:pt x="2423" y="415"/>
                  </a:lnTo>
                  <a:cubicBezTo>
                    <a:pt x="2543" y="415"/>
                    <a:pt x="2637" y="321"/>
                    <a:pt x="2637" y="214"/>
                  </a:cubicBezTo>
                  <a:cubicBezTo>
                    <a:pt x="2637" y="94"/>
                    <a:pt x="2543" y="0"/>
                    <a:pt x="242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6" name="Google Shape;1916;p51"/>
            <p:cNvSpPr/>
            <p:nvPr/>
          </p:nvSpPr>
          <p:spPr>
            <a:xfrm>
              <a:off x="5731562" y="1729436"/>
              <a:ext cx="134943" cy="13115"/>
            </a:xfrm>
            <a:custGeom>
              <a:avLst/>
              <a:gdLst/>
              <a:ahLst/>
              <a:cxnLst/>
              <a:rect l="l" t="t" r="r" b="b"/>
              <a:pathLst>
                <a:path w="4270" h="415" extrusionOk="0">
                  <a:moveTo>
                    <a:pt x="201" y="0"/>
                  </a:moveTo>
                  <a:cubicBezTo>
                    <a:pt x="94" y="0"/>
                    <a:pt x="0" y="94"/>
                    <a:pt x="0" y="214"/>
                  </a:cubicBezTo>
                  <a:cubicBezTo>
                    <a:pt x="0" y="321"/>
                    <a:pt x="94" y="415"/>
                    <a:pt x="201" y="415"/>
                  </a:cubicBezTo>
                  <a:lnTo>
                    <a:pt x="4068" y="415"/>
                  </a:lnTo>
                  <a:cubicBezTo>
                    <a:pt x="4175" y="415"/>
                    <a:pt x="4269" y="321"/>
                    <a:pt x="4269" y="214"/>
                  </a:cubicBezTo>
                  <a:cubicBezTo>
                    <a:pt x="4269" y="94"/>
                    <a:pt x="4175" y="0"/>
                    <a:pt x="406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7" name="Google Shape;1917;p51"/>
            <p:cNvSpPr/>
            <p:nvPr/>
          </p:nvSpPr>
          <p:spPr>
            <a:xfrm>
              <a:off x="5758203" y="1910013"/>
              <a:ext cx="37670" cy="13115"/>
            </a:xfrm>
            <a:custGeom>
              <a:avLst/>
              <a:gdLst/>
              <a:ahLst/>
              <a:cxnLst/>
              <a:rect l="l" t="t" r="r" b="b"/>
              <a:pathLst>
                <a:path w="1192" h="415" extrusionOk="0">
                  <a:moveTo>
                    <a:pt x="201" y="0"/>
                  </a:moveTo>
                  <a:cubicBezTo>
                    <a:pt x="94" y="0"/>
                    <a:pt x="0" y="94"/>
                    <a:pt x="0" y="214"/>
                  </a:cubicBezTo>
                  <a:cubicBezTo>
                    <a:pt x="0" y="321"/>
                    <a:pt x="94" y="415"/>
                    <a:pt x="201" y="415"/>
                  </a:cubicBezTo>
                  <a:lnTo>
                    <a:pt x="991" y="415"/>
                  </a:lnTo>
                  <a:cubicBezTo>
                    <a:pt x="1098" y="415"/>
                    <a:pt x="1191" y="321"/>
                    <a:pt x="1191" y="214"/>
                  </a:cubicBezTo>
                  <a:cubicBezTo>
                    <a:pt x="1191" y="94"/>
                    <a:pt x="1098" y="0"/>
                    <a:pt x="99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8" name="Google Shape;1918;p51"/>
            <p:cNvSpPr/>
            <p:nvPr/>
          </p:nvSpPr>
          <p:spPr>
            <a:xfrm>
              <a:off x="5731973" y="1938771"/>
              <a:ext cx="63900" cy="13115"/>
            </a:xfrm>
            <a:custGeom>
              <a:avLst/>
              <a:gdLst/>
              <a:ahLst/>
              <a:cxnLst/>
              <a:rect l="l" t="t" r="r" b="b"/>
              <a:pathLst>
                <a:path w="2022" h="415" extrusionOk="0">
                  <a:moveTo>
                    <a:pt x="215" y="0"/>
                  </a:moveTo>
                  <a:cubicBezTo>
                    <a:pt x="94" y="0"/>
                    <a:pt x="1" y="94"/>
                    <a:pt x="1" y="214"/>
                  </a:cubicBezTo>
                  <a:cubicBezTo>
                    <a:pt x="1" y="321"/>
                    <a:pt x="94" y="415"/>
                    <a:pt x="215" y="415"/>
                  </a:cubicBezTo>
                  <a:lnTo>
                    <a:pt x="1821" y="415"/>
                  </a:lnTo>
                  <a:cubicBezTo>
                    <a:pt x="1928" y="415"/>
                    <a:pt x="2021" y="321"/>
                    <a:pt x="2021" y="214"/>
                  </a:cubicBezTo>
                  <a:cubicBezTo>
                    <a:pt x="2021" y="94"/>
                    <a:pt x="1928"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19" name="Google Shape;1919;p51"/>
            <p:cNvSpPr/>
            <p:nvPr/>
          </p:nvSpPr>
          <p:spPr>
            <a:xfrm>
              <a:off x="5709567" y="1598760"/>
              <a:ext cx="178902" cy="61751"/>
            </a:xfrm>
            <a:custGeom>
              <a:avLst/>
              <a:gdLst/>
              <a:ahLst/>
              <a:cxnLst/>
              <a:rect l="l" t="t" r="r" b="b"/>
              <a:pathLst>
                <a:path w="5661" h="1954" extrusionOk="0">
                  <a:moveTo>
                    <a:pt x="415" y="0"/>
                  </a:moveTo>
                  <a:cubicBezTo>
                    <a:pt x="188" y="0"/>
                    <a:pt x="1" y="188"/>
                    <a:pt x="1" y="415"/>
                  </a:cubicBezTo>
                  <a:lnTo>
                    <a:pt x="1" y="1539"/>
                  </a:lnTo>
                  <a:cubicBezTo>
                    <a:pt x="1" y="1767"/>
                    <a:pt x="188" y="1954"/>
                    <a:pt x="415" y="1954"/>
                  </a:cubicBezTo>
                  <a:lnTo>
                    <a:pt x="5246" y="1954"/>
                  </a:lnTo>
                  <a:cubicBezTo>
                    <a:pt x="5474" y="1954"/>
                    <a:pt x="5661" y="1767"/>
                    <a:pt x="5661" y="1539"/>
                  </a:cubicBezTo>
                  <a:lnTo>
                    <a:pt x="5661" y="415"/>
                  </a:lnTo>
                  <a:cubicBezTo>
                    <a:pt x="5661" y="188"/>
                    <a:pt x="5474" y="0"/>
                    <a:pt x="5246" y="0"/>
                  </a:cubicBezTo>
                  <a:lnTo>
                    <a:pt x="4350" y="0"/>
                  </a:lnTo>
                  <a:cubicBezTo>
                    <a:pt x="4229" y="0"/>
                    <a:pt x="4149" y="94"/>
                    <a:pt x="4149" y="201"/>
                  </a:cubicBezTo>
                  <a:cubicBezTo>
                    <a:pt x="4149" y="321"/>
                    <a:pt x="4229" y="415"/>
                    <a:pt x="4350" y="415"/>
                  </a:cubicBezTo>
                  <a:lnTo>
                    <a:pt x="5246" y="415"/>
                  </a:lnTo>
                  <a:lnTo>
                    <a:pt x="5246" y="1539"/>
                  </a:lnTo>
                  <a:lnTo>
                    <a:pt x="415" y="1539"/>
                  </a:lnTo>
                  <a:lnTo>
                    <a:pt x="415" y="415"/>
                  </a:lnTo>
                  <a:lnTo>
                    <a:pt x="3520" y="415"/>
                  </a:lnTo>
                  <a:cubicBezTo>
                    <a:pt x="3640" y="415"/>
                    <a:pt x="3734" y="321"/>
                    <a:pt x="3734" y="201"/>
                  </a:cubicBezTo>
                  <a:cubicBezTo>
                    <a:pt x="3734" y="94"/>
                    <a:pt x="3640" y="0"/>
                    <a:pt x="352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920" name="Google Shape;1920;p51"/>
          <p:cNvSpPr/>
          <p:nvPr/>
        </p:nvSpPr>
        <p:spPr>
          <a:xfrm rot="-2570904">
            <a:off x="1172310" y="1964068"/>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1" name="Google Shape;1921;p51"/>
          <p:cNvSpPr/>
          <p:nvPr/>
        </p:nvSpPr>
        <p:spPr>
          <a:xfrm rot="-2570904">
            <a:off x="1172322" y="3335981"/>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2" name="Google Shape;1922;p51"/>
          <p:cNvSpPr/>
          <p:nvPr/>
        </p:nvSpPr>
        <p:spPr>
          <a:xfrm rot="-2570904">
            <a:off x="7028122" y="3335981"/>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923" name="Google Shape;1923;p51"/>
          <p:cNvGrpSpPr/>
          <p:nvPr/>
        </p:nvGrpSpPr>
        <p:grpSpPr>
          <a:xfrm>
            <a:off x="1452947" y="3425646"/>
            <a:ext cx="382299" cy="381197"/>
            <a:chOff x="2333219" y="2858119"/>
            <a:chExt cx="445311" cy="444078"/>
          </a:xfrm>
        </p:grpSpPr>
        <p:sp>
          <p:nvSpPr>
            <p:cNvPr id="1924" name="Google Shape;1924;p51"/>
            <p:cNvSpPr/>
            <p:nvPr/>
          </p:nvSpPr>
          <p:spPr>
            <a:xfrm>
              <a:off x="2333219" y="2858119"/>
              <a:ext cx="445311" cy="444078"/>
            </a:xfrm>
            <a:custGeom>
              <a:avLst/>
              <a:gdLst/>
              <a:ahLst/>
              <a:cxnLst/>
              <a:rect l="l" t="t" r="r" b="b"/>
              <a:pathLst>
                <a:path w="14091" h="14052" extrusionOk="0">
                  <a:moveTo>
                    <a:pt x="1285" y="415"/>
                  </a:moveTo>
                  <a:cubicBezTo>
                    <a:pt x="1766" y="415"/>
                    <a:pt x="2155" y="803"/>
                    <a:pt x="2155" y="1285"/>
                  </a:cubicBezTo>
                  <a:lnTo>
                    <a:pt x="2155" y="2717"/>
                  </a:lnTo>
                  <a:lnTo>
                    <a:pt x="415" y="2717"/>
                  </a:lnTo>
                  <a:lnTo>
                    <a:pt x="415" y="1285"/>
                  </a:lnTo>
                  <a:cubicBezTo>
                    <a:pt x="415" y="803"/>
                    <a:pt x="803" y="415"/>
                    <a:pt x="1285" y="415"/>
                  </a:cubicBezTo>
                  <a:close/>
                  <a:moveTo>
                    <a:pt x="13382" y="4363"/>
                  </a:moveTo>
                  <a:lnTo>
                    <a:pt x="13623" y="4604"/>
                  </a:lnTo>
                  <a:lnTo>
                    <a:pt x="13368" y="4871"/>
                  </a:lnTo>
                  <a:cubicBezTo>
                    <a:pt x="13367" y="4870"/>
                    <a:pt x="13366" y="4869"/>
                    <a:pt x="13365" y="4868"/>
                  </a:cubicBezTo>
                  <a:lnTo>
                    <a:pt x="13365" y="4868"/>
                  </a:lnTo>
                  <a:cubicBezTo>
                    <a:pt x="13365" y="4868"/>
                    <a:pt x="13342" y="4845"/>
                    <a:pt x="13114" y="4617"/>
                  </a:cubicBezTo>
                  <a:lnTo>
                    <a:pt x="13382" y="4363"/>
                  </a:lnTo>
                  <a:close/>
                  <a:moveTo>
                    <a:pt x="8431" y="9274"/>
                  </a:moveTo>
                  <a:lnTo>
                    <a:pt x="8712" y="9555"/>
                  </a:lnTo>
                  <a:lnTo>
                    <a:pt x="8337" y="9649"/>
                  </a:lnTo>
                  <a:lnTo>
                    <a:pt x="8337" y="9649"/>
                  </a:lnTo>
                  <a:lnTo>
                    <a:pt x="8431" y="9274"/>
                  </a:lnTo>
                  <a:close/>
                  <a:moveTo>
                    <a:pt x="1285" y="0"/>
                  </a:moveTo>
                  <a:cubicBezTo>
                    <a:pt x="576" y="0"/>
                    <a:pt x="0" y="576"/>
                    <a:pt x="0" y="1285"/>
                  </a:cubicBezTo>
                  <a:lnTo>
                    <a:pt x="0" y="2730"/>
                  </a:lnTo>
                  <a:cubicBezTo>
                    <a:pt x="0" y="2944"/>
                    <a:pt x="174" y="3118"/>
                    <a:pt x="402" y="3118"/>
                  </a:cubicBezTo>
                  <a:lnTo>
                    <a:pt x="2155" y="3118"/>
                  </a:lnTo>
                  <a:lnTo>
                    <a:pt x="2155" y="12833"/>
                  </a:lnTo>
                  <a:cubicBezTo>
                    <a:pt x="2155" y="13502"/>
                    <a:pt x="2703" y="14051"/>
                    <a:pt x="3386" y="14051"/>
                  </a:cubicBezTo>
                  <a:lnTo>
                    <a:pt x="5727" y="14051"/>
                  </a:lnTo>
                  <a:cubicBezTo>
                    <a:pt x="5848" y="14051"/>
                    <a:pt x="5942" y="13971"/>
                    <a:pt x="5942" y="13850"/>
                  </a:cubicBezTo>
                  <a:cubicBezTo>
                    <a:pt x="5942" y="13743"/>
                    <a:pt x="5848" y="13650"/>
                    <a:pt x="5727" y="13650"/>
                  </a:cubicBezTo>
                  <a:lnTo>
                    <a:pt x="4296" y="13650"/>
                  </a:lnTo>
                  <a:cubicBezTo>
                    <a:pt x="4496" y="13422"/>
                    <a:pt x="4617" y="13141"/>
                    <a:pt x="4617" y="12833"/>
                  </a:cubicBezTo>
                  <a:lnTo>
                    <a:pt x="4617" y="12138"/>
                  </a:lnTo>
                  <a:lnTo>
                    <a:pt x="12044" y="12138"/>
                  </a:lnTo>
                  <a:lnTo>
                    <a:pt x="12044" y="12325"/>
                  </a:lnTo>
                  <a:cubicBezTo>
                    <a:pt x="12044" y="13061"/>
                    <a:pt x="11455" y="13650"/>
                    <a:pt x="10719" y="13650"/>
                  </a:cubicBezTo>
                  <a:lnTo>
                    <a:pt x="6597" y="13650"/>
                  </a:lnTo>
                  <a:cubicBezTo>
                    <a:pt x="6490" y="13650"/>
                    <a:pt x="6397" y="13743"/>
                    <a:pt x="6397" y="13850"/>
                  </a:cubicBezTo>
                  <a:cubicBezTo>
                    <a:pt x="6397" y="13971"/>
                    <a:pt x="6490" y="14051"/>
                    <a:pt x="6597" y="14051"/>
                  </a:cubicBezTo>
                  <a:lnTo>
                    <a:pt x="10719" y="14051"/>
                  </a:lnTo>
                  <a:cubicBezTo>
                    <a:pt x="11682" y="14051"/>
                    <a:pt x="12458" y="13288"/>
                    <a:pt x="12458" y="12325"/>
                  </a:cubicBezTo>
                  <a:lnTo>
                    <a:pt x="12458" y="11923"/>
                  </a:lnTo>
                  <a:cubicBezTo>
                    <a:pt x="12458" y="11816"/>
                    <a:pt x="12365" y="11723"/>
                    <a:pt x="12244" y="11723"/>
                  </a:cubicBezTo>
                  <a:lnTo>
                    <a:pt x="10732" y="11723"/>
                  </a:lnTo>
                  <a:lnTo>
                    <a:pt x="10732" y="8538"/>
                  </a:lnTo>
                  <a:lnTo>
                    <a:pt x="11682" y="7588"/>
                  </a:lnTo>
                  <a:cubicBezTo>
                    <a:pt x="11763" y="7508"/>
                    <a:pt x="11763" y="7374"/>
                    <a:pt x="11682" y="7293"/>
                  </a:cubicBezTo>
                  <a:cubicBezTo>
                    <a:pt x="11642" y="7253"/>
                    <a:pt x="11589" y="7233"/>
                    <a:pt x="11535" y="7233"/>
                  </a:cubicBezTo>
                  <a:cubicBezTo>
                    <a:pt x="11482" y="7233"/>
                    <a:pt x="11428" y="7253"/>
                    <a:pt x="11388" y="7293"/>
                  </a:cubicBezTo>
                  <a:lnTo>
                    <a:pt x="9207" y="9475"/>
                  </a:lnTo>
                  <a:lnTo>
                    <a:pt x="8511" y="8779"/>
                  </a:lnTo>
                  <a:lnTo>
                    <a:pt x="12525" y="4764"/>
                  </a:lnTo>
                  <a:cubicBezTo>
                    <a:pt x="12539" y="4751"/>
                    <a:pt x="12565" y="4738"/>
                    <a:pt x="12606" y="4738"/>
                  </a:cubicBezTo>
                  <a:cubicBezTo>
                    <a:pt x="12632" y="4738"/>
                    <a:pt x="12659" y="4751"/>
                    <a:pt x="12686" y="4764"/>
                  </a:cubicBezTo>
                  <a:lnTo>
                    <a:pt x="13221" y="5300"/>
                  </a:lnTo>
                  <a:cubicBezTo>
                    <a:pt x="13234" y="5326"/>
                    <a:pt x="13248" y="5353"/>
                    <a:pt x="13248" y="5380"/>
                  </a:cubicBezTo>
                  <a:cubicBezTo>
                    <a:pt x="13248" y="5420"/>
                    <a:pt x="13234" y="5447"/>
                    <a:pt x="13221" y="5460"/>
                  </a:cubicBezTo>
                  <a:lnTo>
                    <a:pt x="11977" y="6705"/>
                  </a:lnTo>
                  <a:cubicBezTo>
                    <a:pt x="11896" y="6785"/>
                    <a:pt x="11896" y="6919"/>
                    <a:pt x="11977" y="6999"/>
                  </a:cubicBezTo>
                  <a:cubicBezTo>
                    <a:pt x="12017" y="7039"/>
                    <a:pt x="12067" y="7059"/>
                    <a:pt x="12117" y="7059"/>
                  </a:cubicBezTo>
                  <a:cubicBezTo>
                    <a:pt x="12167" y="7059"/>
                    <a:pt x="12217" y="7039"/>
                    <a:pt x="12258" y="6999"/>
                  </a:cubicBezTo>
                  <a:lnTo>
                    <a:pt x="13047" y="6223"/>
                  </a:lnTo>
                  <a:lnTo>
                    <a:pt x="13181" y="6357"/>
                  </a:lnTo>
                  <a:cubicBezTo>
                    <a:pt x="13194" y="6357"/>
                    <a:pt x="13194" y="6370"/>
                    <a:pt x="13194" y="6383"/>
                  </a:cubicBezTo>
                  <a:cubicBezTo>
                    <a:pt x="13194" y="6383"/>
                    <a:pt x="13194" y="6397"/>
                    <a:pt x="13181" y="6410"/>
                  </a:cubicBezTo>
                  <a:lnTo>
                    <a:pt x="11321" y="8270"/>
                  </a:lnTo>
                  <a:cubicBezTo>
                    <a:pt x="11241" y="8351"/>
                    <a:pt x="11241" y="8484"/>
                    <a:pt x="11321" y="8565"/>
                  </a:cubicBezTo>
                  <a:cubicBezTo>
                    <a:pt x="11361" y="8605"/>
                    <a:pt x="11415" y="8625"/>
                    <a:pt x="11468" y="8625"/>
                  </a:cubicBezTo>
                  <a:cubicBezTo>
                    <a:pt x="11522" y="8625"/>
                    <a:pt x="11575" y="8605"/>
                    <a:pt x="11615" y="8565"/>
                  </a:cubicBezTo>
                  <a:lnTo>
                    <a:pt x="13475" y="6705"/>
                  </a:lnTo>
                  <a:cubicBezTo>
                    <a:pt x="13649" y="6517"/>
                    <a:pt x="13649" y="6236"/>
                    <a:pt x="13475" y="6062"/>
                  </a:cubicBezTo>
                  <a:lnTo>
                    <a:pt x="13342" y="5929"/>
                  </a:lnTo>
                  <a:lnTo>
                    <a:pt x="13502" y="5755"/>
                  </a:lnTo>
                  <a:cubicBezTo>
                    <a:pt x="13609" y="5661"/>
                    <a:pt x="13663" y="5527"/>
                    <a:pt x="13663" y="5380"/>
                  </a:cubicBezTo>
                  <a:cubicBezTo>
                    <a:pt x="13663" y="5313"/>
                    <a:pt x="13649" y="5246"/>
                    <a:pt x="13623" y="5193"/>
                  </a:cubicBezTo>
                  <a:lnTo>
                    <a:pt x="13930" y="4871"/>
                  </a:lnTo>
                  <a:cubicBezTo>
                    <a:pt x="14091" y="4724"/>
                    <a:pt x="14091" y="4483"/>
                    <a:pt x="13930" y="4323"/>
                  </a:cubicBezTo>
                  <a:lnTo>
                    <a:pt x="13663" y="4055"/>
                  </a:lnTo>
                  <a:cubicBezTo>
                    <a:pt x="13582" y="3975"/>
                    <a:pt x="13489" y="3935"/>
                    <a:pt x="13382" y="3935"/>
                  </a:cubicBezTo>
                  <a:cubicBezTo>
                    <a:pt x="13275" y="3935"/>
                    <a:pt x="13181" y="3975"/>
                    <a:pt x="13114" y="4055"/>
                  </a:cubicBezTo>
                  <a:lnTo>
                    <a:pt x="12793" y="4363"/>
                  </a:lnTo>
                  <a:cubicBezTo>
                    <a:pt x="12739" y="4336"/>
                    <a:pt x="12672" y="4323"/>
                    <a:pt x="12606" y="4323"/>
                  </a:cubicBezTo>
                  <a:cubicBezTo>
                    <a:pt x="12458" y="4323"/>
                    <a:pt x="12325" y="4376"/>
                    <a:pt x="12231" y="4483"/>
                  </a:cubicBezTo>
                  <a:lnTo>
                    <a:pt x="10732" y="5969"/>
                  </a:lnTo>
                  <a:lnTo>
                    <a:pt x="10732" y="1071"/>
                  </a:lnTo>
                  <a:cubicBezTo>
                    <a:pt x="10732" y="482"/>
                    <a:pt x="10250" y="0"/>
                    <a:pt x="9675" y="0"/>
                  </a:cubicBezTo>
                  <a:lnTo>
                    <a:pt x="4041" y="0"/>
                  </a:lnTo>
                  <a:cubicBezTo>
                    <a:pt x="3921" y="0"/>
                    <a:pt x="3827" y="94"/>
                    <a:pt x="3827" y="215"/>
                  </a:cubicBezTo>
                  <a:cubicBezTo>
                    <a:pt x="3827" y="322"/>
                    <a:pt x="3921" y="415"/>
                    <a:pt x="4041" y="415"/>
                  </a:cubicBezTo>
                  <a:lnTo>
                    <a:pt x="9675" y="415"/>
                  </a:lnTo>
                  <a:cubicBezTo>
                    <a:pt x="10023" y="415"/>
                    <a:pt x="10317" y="710"/>
                    <a:pt x="10317" y="1071"/>
                  </a:cubicBezTo>
                  <a:lnTo>
                    <a:pt x="10317" y="6383"/>
                  </a:lnTo>
                  <a:lnTo>
                    <a:pt x="8136" y="8578"/>
                  </a:lnTo>
                  <a:cubicBezTo>
                    <a:pt x="8029" y="8672"/>
                    <a:pt x="8029" y="8819"/>
                    <a:pt x="8096" y="8939"/>
                  </a:cubicBezTo>
                  <a:lnTo>
                    <a:pt x="7882" y="9756"/>
                  </a:lnTo>
                  <a:cubicBezTo>
                    <a:pt x="7641" y="9809"/>
                    <a:pt x="7494" y="9956"/>
                    <a:pt x="7387" y="10077"/>
                  </a:cubicBezTo>
                  <a:cubicBezTo>
                    <a:pt x="7266" y="10224"/>
                    <a:pt x="7199" y="10291"/>
                    <a:pt x="7039" y="10291"/>
                  </a:cubicBezTo>
                  <a:cubicBezTo>
                    <a:pt x="6918" y="10291"/>
                    <a:pt x="6825" y="10077"/>
                    <a:pt x="6731" y="9863"/>
                  </a:cubicBezTo>
                  <a:cubicBezTo>
                    <a:pt x="6597" y="9568"/>
                    <a:pt x="6423" y="9194"/>
                    <a:pt x="6049" y="9194"/>
                  </a:cubicBezTo>
                  <a:cubicBezTo>
                    <a:pt x="5647" y="9194"/>
                    <a:pt x="5487" y="9622"/>
                    <a:pt x="5353" y="10010"/>
                  </a:cubicBezTo>
                  <a:cubicBezTo>
                    <a:pt x="5272" y="10224"/>
                    <a:pt x="5152" y="10559"/>
                    <a:pt x="5045" y="10559"/>
                  </a:cubicBezTo>
                  <a:cubicBezTo>
                    <a:pt x="4925" y="10559"/>
                    <a:pt x="4858" y="10465"/>
                    <a:pt x="4724" y="10251"/>
                  </a:cubicBezTo>
                  <a:cubicBezTo>
                    <a:pt x="4590" y="10037"/>
                    <a:pt x="4416" y="9742"/>
                    <a:pt x="4041" y="9742"/>
                  </a:cubicBezTo>
                  <a:cubicBezTo>
                    <a:pt x="3934" y="9742"/>
                    <a:pt x="3841" y="9836"/>
                    <a:pt x="3841" y="9943"/>
                  </a:cubicBezTo>
                  <a:cubicBezTo>
                    <a:pt x="3841" y="10063"/>
                    <a:pt x="3934" y="10157"/>
                    <a:pt x="4041" y="10157"/>
                  </a:cubicBezTo>
                  <a:cubicBezTo>
                    <a:pt x="4162" y="10157"/>
                    <a:pt x="4242" y="10251"/>
                    <a:pt x="4363" y="10465"/>
                  </a:cubicBezTo>
                  <a:cubicBezTo>
                    <a:pt x="4496" y="10679"/>
                    <a:pt x="4684" y="10973"/>
                    <a:pt x="5045" y="10973"/>
                  </a:cubicBezTo>
                  <a:cubicBezTo>
                    <a:pt x="5433" y="10973"/>
                    <a:pt x="5594" y="10532"/>
                    <a:pt x="5741" y="10157"/>
                  </a:cubicBezTo>
                  <a:cubicBezTo>
                    <a:pt x="5808" y="9943"/>
                    <a:pt x="5942" y="9608"/>
                    <a:pt x="6049" y="9608"/>
                  </a:cubicBezTo>
                  <a:cubicBezTo>
                    <a:pt x="6156" y="9608"/>
                    <a:pt x="6263" y="9823"/>
                    <a:pt x="6356" y="10037"/>
                  </a:cubicBezTo>
                  <a:cubicBezTo>
                    <a:pt x="6490" y="10331"/>
                    <a:pt x="6664" y="10706"/>
                    <a:pt x="7039" y="10706"/>
                  </a:cubicBezTo>
                  <a:cubicBezTo>
                    <a:pt x="7387" y="10706"/>
                    <a:pt x="7561" y="10505"/>
                    <a:pt x="7695" y="10358"/>
                  </a:cubicBezTo>
                  <a:cubicBezTo>
                    <a:pt x="7935" y="10090"/>
                    <a:pt x="7949" y="10184"/>
                    <a:pt x="8096" y="10144"/>
                  </a:cubicBezTo>
                  <a:lnTo>
                    <a:pt x="9046" y="9889"/>
                  </a:lnTo>
                  <a:cubicBezTo>
                    <a:pt x="9100" y="9916"/>
                    <a:pt x="9153" y="9943"/>
                    <a:pt x="9207" y="9943"/>
                  </a:cubicBezTo>
                  <a:cubicBezTo>
                    <a:pt x="9287" y="9943"/>
                    <a:pt x="9354" y="9916"/>
                    <a:pt x="9407" y="9849"/>
                  </a:cubicBezTo>
                  <a:lnTo>
                    <a:pt x="10317" y="8939"/>
                  </a:lnTo>
                  <a:lnTo>
                    <a:pt x="10317" y="11723"/>
                  </a:lnTo>
                  <a:lnTo>
                    <a:pt x="4403" y="11723"/>
                  </a:lnTo>
                  <a:cubicBezTo>
                    <a:pt x="4296" y="11723"/>
                    <a:pt x="4202" y="11816"/>
                    <a:pt x="4202" y="11923"/>
                  </a:cubicBezTo>
                  <a:lnTo>
                    <a:pt x="4202" y="12833"/>
                  </a:lnTo>
                  <a:cubicBezTo>
                    <a:pt x="4202" y="13262"/>
                    <a:pt x="3867" y="13610"/>
                    <a:pt x="3439" y="13650"/>
                  </a:cubicBezTo>
                  <a:cubicBezTo>
                    <a:pt x="2957" y="13610"/>
                    <a:pt x="2569" y="13208"/>
                    <a:pt x="2569" y="12713"/>
                  </a:cubicBezTo>
                  <a:lnTo>
                    <a:pt x="2569" y="1285"/>
                  </a:lnTo>
                  <a:cubicBezTo>
                    <a:pt x="2569" y="964"/>
                    <a:pt x="2436" y="656"/>
                    <a:pt x="2221" y="415"/>
                  </a:cubicBezTo>
                  <a:lnTo>
                    <a:pt x="3212" y="415"/>
                  </a:lnTo>
                  <a:cubicBezTo>
                    <a:pt x="3332" y="415"/>
                    <a:pt x="3426" y="322"/>
                    <a:pt x="3426" y="215"/>
                  </a:cubicBezTo>
                  <a:cubicBezTo>
                    <a:pt x="3426" y="94"/>
                    <a:pt x="3332" y="0"/>
                    <a:pt x="321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5" name="Google Shape;1925;p51"/>
            <p:cNvSpPr/>
            <p:nvPr/>
          </p:nvSpPr>
          <p:spPr>
            <a:xfrm>
              <a:off x="2454162" y="2984561"/>
              <a:ext cx="167493" cy="45697"/>
            </a:xfrm>
            <a:custGeom>
              <a:avLst/>
              <a:gdLst/>
              <a:ahLst/>
              <a:cxnLst/>
              <a:rect l="l" t="t" r="r" b="b"/>
              <a:pathLst>
                <a:path w="5300" h="1446" extrusionOk="0">
                  <a:moveTo>
                    <a:pt x="4844" y="415"/>
                  </a:moveTo>
                  <a:cubicBezTo>
                    <a:pt x="4871" y="415"/>
                    <a:pt x="4885" y="442"/>
                    <a:pt x="4885" y="456"/>
                  </a:cubicBezTo>
                  <a:lnTo>
                    <a:pt x="4885" y="1004"/>
                  </a:lnTo>
                  <a:cubicBezTo>
                    <a:pt x="4885" y="1018"/>
                    <a:pt x="4871" y="1044"/>
                    <a:pt x="4844" y="1044"/>
                  </a:cubicBezTo>
                  <a:lnTo>
                    <a:pt x="455" y="1044"/>
                  </a:lnTo>
                  <a:cubicBezTo>
                    <a:pt x="428" y="1044"/>
                    <a:pt x="415" y="1018"/>
                    <a:pt x="415" y="1004"/>
                  </a:cubicBezTo>
                  <a:lnTo>
                    <a:pt x="415" y="456"/>
                  </a:lnTo>
                  <a:cubicBezTo>
                    <a:pt x="415" y="442"/>
                    <a:pt x="428" y="415"/>
                    <a:pt x="455" y="415"/>
                  </a:cubicBezTo>
                  <a:close/>
                  <a:moveTo>
                    <a:pt x="455" y="1"/>
                  </a:moveTo>
                  <a:cubicBezTo>
                    <a:pt x="201" y="1"/>
                    <a:pt x="0" y="215"/>
                    <a:pt x="0" y="456"/>
                  </a:cubicBezTo>
                  <a:lnTo>
                    <a:pt x="0" y="1004"/>
                  </a:lnTo>
                  <a:cubicBezTo>
                    <a:pt x="0" y="1245"/>
                    <a:pt x="201" y="1446"/>
                    <a:pt x="455" y="1446"/>
                  </a:cubicBezTo>
                  <a:lnTo>
                    <a:pt x="4844" y="1446"/>
                  </a:lnTo>
                  <a:cubicBezTo>
                    <a:pt x="5099" y="1446"/>
                    <a:pt x="5299" y="1245"/>
                    <a:pt x="5299" y="1004"/>
                  </a:cubicBezTo>
                  <a:lnTo>
                    <a:pt x="5299" y="456"/>
                  </a:lnTo>
                  <a:cubicBezTo>
                    <a:pt x="5299" y="215"/>
                    <a:pt x="5099" y="1"/>
                    <a:pt x="484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6" name="Google Shape;1926;p51"/>
            <p:cNvSpPr/>
            <p:nvPr/>
          </p:nvSpPr>
          <p:spPr>
            <a:xfrm>
              <a:off x="2430460" y="2887288"/>
              <a:ext cx="71927" cy="13147"/>
            </a:xfrm>
            <a:custGeom>
              <a:avLst/>
              <a:gdLst/>
              <a:ahLst/>
              <a:cxnLst/>
              <a:rect l="l" t="t" r="r" b="b"/>
              <a:pathLst>
                <a:path w="2276" h="416" extrusionOk="0">
                  <a:moveTo>
                    <a:pt x="215" y="1"/>
                  </a:moveTo>
                  <a:cubicBezTo>
                    <a:pt x="95" y="1"/>
                    <a:pt x="1" y="94"/>
                    <a:pt x="1" y="215"/>
                  </a:cubicBezTo>
                  <a:cubicBezTo>
                    <a:pt x="1" y="322"/>
                    <a:pt x="95" y="416"/>
                    <a:pt x="215" y="416"/>
                  </a:cubicBezTo>
                  <a:lnTo>
                    <a:pt x="2062" y="416"/>
                  </a:lnTo>
                  <a:cubicBezTo>
                    <a:pt x="2182" y="416"/>
                    <a:pt x="2276" y="322"/>
                    <a:pt x="2276" y="215"/>
                  </a:cubicBezTo>
                  <a:cubicBezTo>
                    <a:pt x="2276" y="94"/>
                    <a:pt x="2182" y="1"/>
                    <a:pt x="206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7" name="Google Shape;1927;p51"/>
            <p:cNvSpPr/>
            <p:nvPr/>
          </p:nvSpPr>
          <p:spPr>
            <a:xfrm>
              <a:off x="2430460" y="2915636"/>
              <a:ext cx="105774" cy="13147"/>
            </a:xfrm>
            <a:custGeom>
              <a:avLst/>
              <a:gdLst/>
              <a:ahLst/>
              <a:cxnLst/>
              <a:rect l="l" t="t" r="r" b="b"/>
              <a:pathLst>
                <a:path w="3347" h="416" extrusionOk="0">
                  <a:moveTo>
                    <a:pt x="215" y="0"/>
                  </a:moveTo>
                  <a:cubicBezTo>
                    <a:pt x="95" y="0"/>
                    <a:pt x="1" y="94"/>
                    <a:pt x="1" y="214"/>
                  </a:cubicBezTo>
                  <a:cubicBezTo>
                    <a:pt x="1" y="322"/>
                    <a:pt x="95" y="415"/>
                    <a:pt x="215" y="415"/>
                  </a:cubicBezTo>
                  <a:lnTo>
                    <a:pt x="3146" y="415"/>
                  </a:lnTo>
                  <a:cubicBezTo>
                    <a:pt x="3253" y="415"/>
                    <a:pt x="3346" y="322"/>
                    <a:pt x="3346" y="214"/>
                  </a:cubicBezTo>
                  <a:cubicBezTo>
                    <a:pt x="3346" y="94"/>
                    <a:pt x="3253" y="0"/>
                    <a:pt x="314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8" name="Google Shape;1928;p51"/>
            <p:cNvSpPr/>
            <p:nvPr/>
          </p:nvSpPr>
          <p:spPr>
            <a:xfrm>
              <a:off x="2430460" y="2943952"/>
              <a:ext cx="105774" cy="13147"/>
            </a:xfrm>
            <a:custGeom>
              <a:avLst/>
              <a:gdLst/>
              <a:ahLst/>
              <a:cxnLst/>
              <a:rect l="l" t="t" r="r" b="b"/>
              <a:pathLst>
                <a:path w="3347" h="416" extrusionOk="0">
                  <a:moveTo>
                    <a:pt x="215" y="1"/>
                  </a:moveTo>
                  <a:cubicBezTo>
                    <a:pt x="95" y="1"/>
                    <a:pt x="1" y="95"/>
                    <a:pt x="1" y="202"/>
                  </a:cubicBezTo>
                  <a:cubicBezTo>
                    <a:pt x="1" y="322"/>
                    <a:pt x="95" y="416"/>
                    <a:pt x="215" y="416"/>
                  </a:cubicBezTo>
                  <a:lnTo>
                    <a:pt x="3146" y="416"/>
                  </a:lnTo>
                  <a:cubicBezTo>
                    <a:pt x="3253" y="416"/>
                    <a:pt x="3346" y="322"/>
                    <a:pt x="3346" y="202"/>
                  </a:cubicBezTo>
                  <a:cubicBezTo>
                    <a:pt x="3346" y="95"/>
                    <a:pt x="3253" y="1"/>
                    <a:pt x="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29" name="Google Shape;1929;p51"/>
            <p:cNvSpPr/>
            <p:nvPr/>
          </p:nvSpPr>
          <p:spPr>
            <a:xfrm>
              <a:off x="2485859" y="3052222"/>
              <a:ext cx="104509" cy="13147"/>
            </a:xfrm>
            <a:custGeom>
              <a:avLst/>
              <a:gdLst/>
              <a:ahLst/>
              <a:cxnLst/>
              <a:rect l="l" t="t" r="r" b="b"/>
              <a:pathLst>
                <a:path w="3307" h="416" extrusionOk="0">
                  <a:moveTo>
                    <a:pt x="202" y="1"/>
                  </a:moveTo>
                  <a:cubicBezTo>
                    <a:pt x="81" y="1"/>
                    <a:pt x="1" y="94"/>
                    <a:pt x="1" y="201"/>
                  </a:cubicBezTo>
                  <a:cubicBezTo>
                    <a:pt x="1" y="322"/>
                    <a:pt x="81" y="415"/>
                    <a:pt x="202" y="415"/>
                  </a:cubicBezTo>
                  <a:lnTo>
                    <a:pt x="3092" y="415"/>
                  </a:lnTo>
                  <a:cubicBezTo>
                    <a:pt x="3212" y="415"/>
                    <a:pt x="3306" y="322"/>
                    <a:pt x="3306" y="201"/>
                  </a:cubicBezTo>
                  <a:cubicBezTo>
                    <a:pt x="3306" y="94"/>
                    <a:pt x="3212" y="1"/>
                    <a:pt x="309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0" name="Google Shape;1930;p51"/>
            <p:cNvSpPr/>
            <p:nvPr/>
          </p:nvSpPr>
          <p:spPr>
            <a:xfrm>
              <a:off x="2485859" y="3083097"/>
              <a:ext cx="104509" cy="12704"/>
            </a:xfrm>
            <a:custGeom>
              <a:avLst/>
              <a:gdLst/>
              <a:ahLst/>
              <a:cxnLst/>
              <a:rect l="l" t="t" r="r" b="b"/>
              <a:pathLst>
                <a:path w="3307" h="402" extrusionOk="0">
                  <a:moveTo>
                    <a:pt x="202" y="0"/>
                  </a:moveTo>
                  <a:cubicBezTo>
                    <a:pt x="81" y="0"/>
                    <a:pt x="1" y="94"/>
                    <a:pt x="1" y="201"/>
                  </a:cubicBezTo>
                  <a:cubicBezTo>
                    <a:pt x="1" y="322"/>
                    <a:pt x="81" y="402"/>
                    <a:pt x="202" y="402"/>
                  </a:cubicBezTo>
                  <a:lnTo>
                    <a:pt x="3092" y="402"/>
                  </a:lnTo>
                  <a:cubicBezTo>
                    <a:pt x="3212" y="402"/>
                    <a:pt x="3306" y="322"/>
                    <a:pt x="3306" y="201"/>
                  </a:cubicBezTo>
                  <a:cubicBezTo>
                    <a:pt x="3306" y="94"/>
                    <a:pt x="3212"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1" name="Google Shape;1931;p51"/>
            <p:cNvSpPr/>
            <p:nvPr/>
          </p:nvSpPr>
          <p:spPr>
            <a:xfrm>
              <a:off x="2485859" y="3113973"/>
              <a:ext cx="104509" cy="12704"/>
            </a:xfrm>
            <a:custGeom>
              <a:avLst/>
              <a:gdLst/>
              <a:ahLst/>
              <a:cxnLst/>
              <a:rect l="l" t="t" r="r" b="b"/>
              <a:pathLst>
                <a:path w="3307" h="402" extrusionOk="0">
                  <a:moveTo>
                    <a:pt x="202" y="0"/>
                  </a:moveTo>
                  <a:cubicBezTo>
                    <a:pt x="81" y="0"/>
                    <a:pt x="1" y="94"/>
                    <a:pt x="1" y="201"/>
                  </a:cubicBezTo>
                  <a:cubicBezTo>
                    <a:pt x="1" y="321"/>
                    <a:pt x="81" y="402"/>
                    <a:pt x="202" y="402"/>
                  </a:cubicBezTo>
                  <a:lnTo>
                    <a:pt x="3092" y="402"/>
                  </a:lnTo>
                  <a:cubicBezTo>
                    <a:pt x="3212" y="402"/>
                    <a:pt x="3306" y="321"/>
                    <a:pt x="3306" y="201"/>
                  </a:cubicBezTo>
                  <a:cubicBezTo>
                    <a:pt x="3306" y="94"/>
                    <a:pt x="3212"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32" name="Google Shape;1932;p51"/>
          <p:cNvGrpSpPr/>
          <p:nvPr/>
        </p:nvGrpSpPr>
        <p:grpSpPr>
          <a:xfrm>
            <a:off x="1499042" y="2058177"/>
            <a:ext cx="290109" cy="381115"/>
            <a:chOff x="8031655" y="2858214"/>
            <a:chExt cx="337926" cy="443984"/>
          </a:xfrm>
        </p:grpSpPr>
        <p:sp>
          <p:nvSpPr>
            <p:cNvPr id="1933" name="Google Shape;1933;p51"/>
            <p:cNvSpPr/>
            <p:nvPr/>
          </p:nvSpPr>
          <p:spPr>
            <a:xfrm>
              <a:off x="8031655" y="2858214"/>
              <a:ext cx="336661" cy="443984"/>
            </a:xfrm>
            <a:custGeom>
              <a:avLst/>
              <a:gdLst/>
              <a:ahLst/>
              <a:cxnLst/>
              <a:rect l="l" t="t" r="r" b="b"/>
              <a:pathLst>
                <a:path w="10653" h="14049" extrusionOk="0">
                  <a:moveTo>
                    <a:pt x="4377" y="3557"/>
                  </a:moveTo>
                  <a:cubicBezTo>
                    <a:pt x="4670" y="3799"/>
                    <a:pt x="5085" y="4054"/>
                    <a:pt x="5726" y="4054"/>
                  </a:cubicBezTo>
                  <a:cubicBezTo>
                    <a:pt x="5757" y="4054"/>
                    <a:pt x="5789" y="4053"/>
                    <a:pt x="5822" y="4052"/>
                  </a:cubicBezTo>
                  <a:lnTo>
                    <a:pt x="5822" y="5899"/>
                  </a:lnTo>
                  <a:cubicBezTo>
                    <a:pt x="5822" y="7076"/>
                    <a:pt x="4858" y="8040"/>
                    <a:pt x="3667" y="8040"/>
                  </a:cubicBezTo>
                  <a:cubicBezTo>
                    <a:pt x="2490" y="8040"/>
                    <a:pt x="1526" y="7076"/>
                    <a:pt x="1526" y="5899"/>
                  </a:cubicBezTo>
                  <a:lnTo>
                    <a:pt x="1526" y="4039"/>
                  </a:lnTo>
                  <a:cubicBezTo>
                    <a:pt x="1711" y="4051"/>
                    <a:pt x="1893" y="4057"/>
                    <a:pt x="2069" y="4057"/>
                  </a:cubicBezTo>
                  <a:cubicBezTo>
                    <a:pt x="3044" y="4057"/>
                    <a:pt x="3878" y="3874"/>
                    <a:pt x="4377" y="3557"/>
                  </a:cubicBezTo>
                  <a:close/>
                  <a:moveTo>
                    <a:pt x="3199" y="8414"/>
                  </a:moveTo>
                  <a:lnTo>
                    <a:pt x="3199" y="8414"/>
                  </a:lnTo>
                  <a:cubicBezTo>
                    <a:pt x="3346" y="8441"/>
                    <a:pt x="3507" y="8455"/>
                    <a:pt x="3667" y="8455"/>
                  </a:cubicBezTo>
                  <a:cubicBezTo>
                    <a:pt x="3828" y="8455"/>
                    <a:pt x="3988" y="8441"/>
                    <a:pt x="4136" y="8414"/>
                  </a:cubicBezTo>
                  <a:lnTo>
                    <a:pt x="4136" y="8414"/>
                  </a:lnTo>
                  <a:lnTo>
                    <a:pt x="3667" y="9164"/>
                  </a:lnTo>
                  <a:lnTo>
                    <a:pt x="3199" y="8414"/>
                  </a:lnTo>
                  <a:close/>
                  <a:moveTo>
                    <a:pt x="1954" y="7786"/>
                  </a:moveTo>
                  <a:cubicBezTo>
                    <a:pt x="2142" y="7959"/>
                    <a:pt x="2356" y="8107"/>
                    <a:pt x="2597" y="8214"/>
                  </a:cubicBezTo>
                  <a:lnTo>
                    <a:pt x="3386" y="9485"/>
                  </a:lnTo>
                  <a:lnTo>
                    <a:pt x="2864" y="9806"/>
                  </a:lnTo>
                  <a:lnTo>
                    <a:pt x="1513" y="8013"/>
                  </a:lnTo>
                  <a:cubicBezTo>
                    <a:pt x="1660" y="7919"/>
                    <a:pt x="1807" y="7852"/>
                    <a:pt x="1954" y="7786"/>
                  </a:cubicBezTo>
                  <a:close/>
                  <a:moveTo>
                    <a:pt x="5380" y="7786"/>
                  </a:moveTo>
                  <a:cubicBezTo>
                    <a:pt x="5541" y="7852"/>
                    <a:pt x="5688" y="7919"/>
                    <a:pt x="5822" y="8013"/>
                  </a:cubicBezTo>
                  <a:lnTo>
                    <a:pt x="4484" y="9806"/>
                  </a:lnTo>
                  <a:lnTo>
                    <a:pt x="3948" y="9485"/>
                  </a:lnTo>
                  <a:lnTo>
                    <a:pt x="4751" y="8214"/>
                  </a:lnTo>
                  <a:cubicBezTo>
                    <a:pt x="4979" y="8107"/>
                    <a:pt x="5193" y="7959"/>
                    <a:pt x="5380" y="7786"/>
                  </a:cubicBezTo>
                  <a:close/>
                  <a:moveTo>
                    <a:pt x="3667" y="9793"/>
                  </a:moveTo>
                  <a:lnTo>
                    <a:pt x="4082" y="10047"/>
                  </a:lnTo>
                  <a:lnTo>
                    <a:pt x="3681" y="10462"/>
                  </a:lnTo>
                  <a:lnTo>
                    <a:pt x="3654" y="10462"/>
                  </a:lnTo>
                  <a:lnTo>
                    <a:pt x="3252" y="10047"/>
                  </a:lnTo>
                  <a:lnTo>
                    <a:pt x="3667" y="9793"/>
                  </a:lnTo>
                  <a:close/>
                  <a:moveTo>
                    <a:pt x="8271" y="11880"/>
                  </a:moveTo>
                  <a:cubicBezTo>
                    <a:pt x="8364" y="11880"/>
                    <a:pt x="8445" y="11947"/>
                    <a:pt x="8445" y="12054"/>
                  </a:cubicBezTo>
                  <a:lnTo>
                    <a:pt x="8445" y="12375"/>
                  </a:lnTo>
                  <a:cubicBezTo>
                    <a:pt x="8445" y="12469"/>
                    <a:pt x="8364" y="12549"/>
                    <a:pt x="8271" y="12549"/>
                  </a:cubicBezTo>
                  <a:lnTo>
                    <a:pt x="6009" y="12549"/>
                  </a:lnTo>
                  <a:cubicBezTo>
                    <a:pt x="5915" y="12549"/>
                    <a:pt x="5835" y="12469"/>
                    <a:pt x="5835" y="12375"/>
                  </a:cubicBezTo>
                  <a:lnTo>
                    <a:pt x="5835" y="12054"/>
                  </a:lnTo>
                  <a:cubicBezTo>
                    <a:pt x="5835" y="11947"/>
                    <a:pt x="5915" y="11880"/>
                    <a:pt x="6009" y="11880"/>
                  </a:cubicBezTo>
                  <a:close/>
                  <a:moveTo>
                    <a:pt x="4055" y="10676"/>
                  </a:moveTo>
                  <a:lnTo>
                    <a:pt x="4430" y="13647"/>
                  </a:lnTo>
                  <a:lnTo>
                    <a:pt x="2905" y="13647"/>
                  </a:lnTo>
                  <a:lnTo>
                    <a:pt x="3293" y="10676"/>
                  </a:lnTo>
                  <a:lnTo>
                    <a:pt x="3373" y="10743"/>
                  </a:lnTo>
                  <a:cubicBezTo>
                    <a:pt x="3453" y="10823"/>
                    <a:pt x="3560" y="10877"/>
                    <a:pt x="3667" y="10877"/>
                  </a:cubicBezTo>
                  <a:cubicBezTo>
                    <a:pt x="3788" y="10877"/>
                    <a:pt x="3895" y="10823"/>
                    <a:pt x="3975" y="10743"/>
                  </a:cubicBezTo>
                  <a:lnTo>
                    <a:pt x="4055" y="10676"/>
                  </a:lnTo>
                  <a:close/>
                  <a:moveTo>
                    <a:pt x="6143" y="8267"/>
                  </a:moveTo>
                  <a:cubicBezTo>
                    <a:pt x="6598" y="8695"/>
                    <a:pt x="6879" y="9298"/>
                    <a:pt x="6879" y="9953"/>
                  </a:cubicBezTo>
                  <a:lnTo>
                    <a:pt x="6879" y="11465"/>
                  </a:lnTo>
                  <a:lnTo>
                    <a:pt x="6009" y="11465"/>
                  </a:lnTo>
                  <a:cubicBezTo>
                    <a:pt x="5688" y="11465"/>
                    <a:pt x="5420" y="11720"/>
                    <a:pt x="5420" y="12054"/>
                  </a:cubicBezTo>
                  <a:lnTo>
                    <a:pt x="5420" y="12375"/>
                  </a:lnTo>
                  <a:cubicBezTo>
                    <a:pt x="5420" y="12523"/>
                    <a:pt x="5474" y="12656"/>
                    <a:pt x="5554" y="12763"/>
                  </a:cubicBezTo>
                  <a:cubicBezTo>
                    <a:pt x="5474" y="12857"/>
                    <a:pt x="5420" y="12991"/>
                    <a:pt x="5420" y="13138"/>
                  </a:cubicBezTo>
                  <a:lnTo>
                    <a:pt x="5420" y="13473"/>
                  </a:lnTo>
                  <a:cubicBezTo>
                    <a:pt x="5420" y="13526"/>
                    <a:pt x="5434" y="13593"/>
                    <a:pt x="5447" y="13647"/>
                  </a:cubicBezTo>
                  <a:lnTo>
                    <a:pt x="4845" y="13647"/>
                  </a:lnTo>
                  <a:lnTo>
                    <a:pt x="4417" y="10301"/>
                  </a:lnTo>
                  <a:lnTo>
                    <a:pt x="4457" y="10261"/>
                  </a:lnTo>
                  <a:cubicBezTo>
                    <a:pt x="4484" y="10275"/>
                    <a:pt x="4510" y="10288"/>
                    <a:pt x="4537" y="10288"/>
                  </a:cubicBezTo>
                  <a:cubicBezTo>
                    <a:pt x="4591" y="10288"/>
                    <a:pt x="4658" y="10248"/>
                    <a:pt x="4698" y="10194"/>
                  </a:cubicBezTo>
                  <a:lnTo>
                    <a:pt x="6143" y="8267"/>
                  </a:lnTo>
                  <a:close/>
                  <a:moveTo>
                    <a:pt x="8271" y="12964"/>
                  </a:moveTo>
                  <a:cubicBezTo>
                    <a:pt x="8364" y="12964"/>
                    <a:pt x="8445" y="13044"/>
                    <a:pt x="8445" y="13138"/>
                  </a:cubicBezTo>
                  <a:lnTo>
                    <a:pt x="8445" y="13473"/>
                  </a:lnTo>
                  <a:cubicBezTo>
                    <a:pt x="8445" y="13566"/>
                    <a:pt x="8364" y="13647"/>
                    <a:pt x="8271" y="13647"/>
                  </a:cubicBezTo>
                  <a:lnTo>
                    <a:pt x="6009" y="13647"/>
                  </a:lnTo>
                  <a:cubicBezTo>
                    <a:pt x="5915" y="13647"/>
                    <a:pt x="5835" y="13566"/>
                    <a:pt x="5835" y="13473"/>
                  </a:cubicBezTo>
                  <a:lnTo>
                    <a:pt x="5835" y="13138"/>
                  </a:lnTo>
                  <a:cubicBezTo>
                    <a:pt x="5835" y="13044"/>
                    <a:pt x="5915" y="12964"/>
                    <a:pt x="6009" y="12964"/>
                  </a:cubicBezTo>
                  <a:close/>
                  <a:moveTo>
                    <a:pt x="1773" y="0"/>
                  </a:moveTo>
                  <a:cubicBezTo>
                    <a:pt x="1735" y="0"/>
                    <a:pt x="1695" y="12"/>
                    <a:pt x="1660" y="38"/>
                  </a:cubicBezTo>
                  <a:cubicBezTo>
                    <a:pt x="1566" y="105"/>
                    <a:pt x="1540" y="238"/>
                    <a:pt x="1607" y="332"/>
                  </a:cubicBezTo>
                  <a:lnTo>
                    <a:pt x="1767" y="546"/>
                  </a:lnTo>
                  <a:cubicBezTo>
                    <a:pt x="1312" y="626"/>
                    <a:pt x="897" y="867"/>
                    <a:pt x="576" y="1215"/>
                  </a:cubicBezTo>
                  <a:cubicBezTo>
                    <a:pt x="188" y="1657"/>
                    <a:pt x="1" y="2246"/>
                    <a:pt x="68" y="2848"/>
                  </a:cubicBezTo>
                  <a:lnTo>
                    <a:pt x="389" y="5404"/>
                  </a:lnTo>
                  <a:cubicBezTo>
                    <a:pt x="429" y="5752"/>
                    <a:pt x="723" y="6019"/>
                    <a:pt x="1071" y="6019"/>
                  </a:cubicBezTo>
                  <a:lnTo>
                    <a:pt x="1111" y="6019"/>
                  </a:lnTo>
                  <a:cubicBezTo>
                    <a:pt x="1138" y="6568"/>
                    <a:pt x="1339" y="7063"/>
                    <a:pt x="1660" y="7464"/>
                  </a:cubicBezTo>
                  <a:cubicBezTo>
                    <a:pt x="683" y="7906"/>
                    <a:pt x="54" y="8869"/>
                    <a:pt x="54" y="9953"/>
                  </a:cubicBezTo>
                  <a:lnTo>
                    <a:pt x="54" y="11800"/>
                  </a:lnTo>
                  <a:cubicBezTo>
                    <a:pt x="54" y="11920"/>
                    <a:pt x="148" y="12014"/>
                    <a:pt x="255" y="12014"/>
                  </a:cubicBezTo>
                  <a:cubicBezTo>
                    <a:pt x="375" y="12014"/>
                    <a:pt x="469" y="11920"/>
                    <a:pt x="469" y="11800"/>
                  </a:cubicBezTo>
                  <a:lnTo>
                    <a:pt x="469" y="9953"/>
                  </a:lnTo>
                  <a:cubicBezTo>
                    <a:pt x="469" y="9298"/>
                    <a:pt x="737" y="8695"/>
                    <a:pt x="1192" y="8267"/>
                  </a:cubicBezTo>
                  <a:lnTo>
                    <a:pt x="2637" y="10194"/>
                  </a:lnTo>
                  <a:cubicBezTo>
                    <a:pt x="2677" y="10248"/>
                    <a:pt x="2744" y="10288"/>
                    <a:pt x="2811" y="10288"/>
                  </a:cubicBezTo>
                  <a:cubicBezTo>
                    <a:pt x="2838" y="10288"/>
                    <a:pt x="2864" y="10275"/>
                    <a:pt x="2878" y="10261"/>
                  </a:cubicBezTo>
                  <a:lnTo>
                    <a:pt x="2918" y="10301"/>
                  </a:lnTo>
                  <a:lnTo>
                    <a:pt x="2490" y="13647"/>
                  </a:lnTo>
                  <a:lnTo>
                    <a:pt x="469" y="13647"/>
                  </a:lnTo>
                  <a:lnTo>
                    <a:pt x="469" y="12630"/>
                  </a:lnTo>
                  <a:cubicBezTo>
                    <a:pt x="469" y="12509"/>
                    <a:pt x="375" y="12416"/>
                    <a:pt x="255" y="12416"/>
                  </a:cubicBezTo>
                  <a:cubicBezTo>
                    <a:pt x="148" y="12416"/>
                    <a:pt x="54" y="12509"/>
                    <a:pt x="54" y="12630"/>
                  </a:cubicBezTo>
                  <a:lnTo>
                    <a:pt x="54" y="13847"/>
                  </a:lnTo>
                  <a:cubicBezTo>
                    <a:pt x="54" y="13968"/>
                    <a:pt x="148" y="14048"/>
                    <a:pt x="255" y="14048"/>
                  </a:cubicBezTo>
                  <a:lnTo>
                    <a:pt x="8311" y="14048"/>
                  </a:lnTo>
                  <a:cubicBezTo>
                    <a:pt x="9595" y="14048"/>
                    <a:pt x="10652" y="13004"/>
                    <a:pt x="10652" y="11720"/>
                  </a:cubicBezTo>
                  <a:cubicBezTo>
                    <a:pt x="10652" y="11278"/>
                    <a:pt x="10532" y="10850"/>
                    <a:pt x="10291" y="10489"/>
                  </a:cubicBezTo>
                  <a:cubicBezTo>
                    <a:pt x="10257" y="10421"/>
                    <a:pt x="10191" y="10385"/>
                    <a:pt x="10123" y="10385"/>
                  </a:cubicBezTo>
                  <a:cubicBezTo>
                    <a:pt x="10084" y="10385"/>
                    <a:pt x="10045" y="10397"/>
                    <a:pt x="10010" y="10422"/>
                  </a:cubicBezTo>
                  <a:cubicBezTo>
                    <a:pt x="9916" y="10475"/>
                    <a:pt x="9890" y="10609"/>
                    <a:pt x="9943" y="10703"/>
                  </a:cubicBezTo>
                  <a:cubicBezTo>
                    <a:pt x="10131" y="11010"/>
                    <a:pt x="10238" y="11358"/>
                    <a:pt x="10238" y="11720"/>
                  </a:cubicBezTo>
                  <a:cubicBezTo>
                    <a:pt x="10238" y="12590"/>
                    <a:pt x="9649" y="13339"/>
                    <a:pt x="8846" y="13566"/>
                  </a:cubicBezTo>
                  <a:cubicBezTo>
                    <a:pt x="8846" y="13540"/>
                    <a:pt x="8846" y="13499"/>
                    <a:pt x="8846" y="13473"/>
                  </a:cubicBezTo>
                  <a:lnTo>
                    <a:pt x="8846" y="13138"/>
                  </a:lnTo>
                  <a:cubicBezTo>
                    <a:pt x="8846" y="12991"/>
                    <a:pt x="8792" y="12857"/>
                    <a:pt x="8712" y="12763"/>
                  </a:cubicBezTo>
                  <a:cubicBezTo>
                    <a:pt x="8792" y="12656"/>
                    <a:pt x="8846" y="12523"/>
                    <a:pt x="8846" y="12375"/>
                  </a:cubicBezTo>
                  <a:lnTo>
                    <a:pt x="8846" y="12054"/>
                  </a:lnTo>
                  <a:cubicBezTo>
                    <a:pt x="8846" y="11720"/>
                    <a:pt x="8592" y="11465"/>
                    <a:pt x="8271" y="11465"/>
                  </a:cubicBezTo>
                  <a:lnTo>
                    <a:pt x="7280" y="11465"/>
                  </a:lnTo>
                  <a:lnTo>
                    <a:pt x="7280" y="10087"/>
                  </a:lnTo>
                  <a:cubicBezTo>
                    <a:pt x="7588" y="9900"/>
                    <a:pt x="7949" y="9793"/>
                    <a:pt x="8311" y="9793"/>
                  </a:cubicBezTo>
                  <a:cubicBezTo>
                    <a:pt x="8726" y="9793"/>
                    <a:pt x="9114" y="9927"/>
                    <a:pt x="9435" y="10154"/>
                  </a:cubicBezTo>
                  <a:cubicBezTo>
                    <a:pt x="9475" y="10181"/>
                    <a:pt x="9515" y="10194"/>
                    <a:pt x="9555" y="10194"/>
                  </a:cubicBezTo>
                  <a:cubicBezTo>
                    <a:pt x="9622" y="10194"/>
                    <a:pt x="9689" y="10167"/>
                    <a:pt x="9729" y="10114"/>
                  </a:cubicBezTo>
                  <a:cubicBezTo>
                    <a:pt x="9796" y="10020"/>
                    <a:pt x="9769" y="9886"/>
                    <a:pt x="9676" y="9820"/>
                  </a:cubicBezTo>
                  <a:cubicBezTo>
                    <a:pt x="9274" y="9539"/>
                    <a:pt x="8806" y="9378"/>
                    <a:pt x="8311" y="9378"/>
                  </a:cubicBezTo>
                  <a:cubicBezTo>
                    <a:pt x="7949" y="9378"/>
                    <a:pt x="7588" y="9472"/>
                    <a:pt x="7267" y="9632"/>
                  </a:cubicBezTo>
                  <a:cubicBezTo>
                    <a:pt x="7160" y="8682"/>
                    <a:pt x="6558" y="7866"/>
                    <a:pt x="5688" y="7464"/>
                  </a:cubicBezTo>
                  <a:cubicBezTo>
                    <a:pt x="5996" y="7063"/>
                    <a:pt x="6196" y="6568"/>
                    <a:pt x="6223" y="6019"/>
                  </a:cubicBezTo>
                  <a:lnTo>
                    <a:pt x="6263" y="6019"/>
                  </a:lnTo>
                  <a:cubicBezTo>
                    <a:pt x="6611" y="6019"/>
                    <a:pt x="6919" y="5752"/>
                    <a:pt x="6959" y="5404"/>
                  </a:cubicBezTo>
                  <a:lnTo>
                    <a:pt x="7267" y="2848"/>
                  </a:lnTo>
                  <a:cubicBezTo>
                    <a:pt x="7334" y="2246"/>
                    <a:pt x="7147" y="1657"/>
                    <a:pt x="6758" y="1215"/>
                  </a:cubicBezTo>
                  <a:cubicBezTo>
                    <a:pt x="6357" y="774"/>
                    <a:pt x="5795" y="506"/>
                    <a:pt x="5206" y="506"/>
                  </a:cubicBezTo>
                  <a:lnTo>
                    <a:pt x="4497" y="506"/>
                  </a:lnTo>
                  <a:cubicBezTo>
                    <a:pt x="4377" y="506"/>
                    <a:pt x="4283" y="600"/>
                    <a:pt x="4283" y="720"/>
                  </a:cubicBezTo>
                  <a:cubicBezTo>
                    <a:pt x="4283" y="827"/>
                    <a:pt x="4377" y="921"/>
                    <a:pt x="4497" y="921"/>
                  </a:cubicBezTo>
                  <a:lnTo>
                    <a:pt x="5206" y="921"/>
                  </a:lnTo>
                  <a:cubicBezTo>
                    <a:pt x="5675" y="921"/>
                    <a:pt x="6130" y="1135"/>
                    <a:pt x="6451" y="1483"/>
                  </a:cubicBezTo>
                  <a:cubicBezTo>
                    <a:pt x="6758" y="1844"/>
                    <a:pt x="6919" y="2326"/>
                    <a:pt x="6852" y="2794"/>
                  </a:cubicBezTo>
                  <a:lnTo>
                    <a:pt x="6544" y="5350"/>
                  </a:lnTo>
                  <a:cubicBezTo>
                    <a:pt x="6531" y="5497"/>
                    <a:pt x="6411" y="5604"/>
                    <a:pt x="6263" y="5604"/>
                  </a:cubicBezTo>
                  <a:lnTo>
                    <a:pt x="6223" y="5604"/>
                  </a:lnTo>
                  <a:lnTo>
                    <a:pt x="6223" y="3945"/>
                  </a:lnTo>
                  <a:cubicBezTo>
                    <a:pt x="6223" y="3865"/>
                    <a:pt x="6196" y="3771"/>
                    <a:pt x="6130" y="3718"/>
                  </a:cubicBezTo>
                  <a:cubicBezTo>
                    <a:pt x="6074" y="3662"/>
                    <a:pt x="5999" y="3634"/>
                    <a:pt x="5930" y="3634"/>
                  </a:cubicBezTo>
                  <a:cubicBezTo>
                    <a:pt x="5916" y="3634"/>
                    <a:pt x="5902" y="3635"/>
                    <a:pt x="5889" y="3637"/>
                  </a:cubicBezTo>
                  <a:cubicBezTo>
                    <a:pt x="5830" y="3642"/>
                    <a:pt x="5770" y="3645"/>
                    <a:pt x="5708" y="3645"/>
                  </a:cubicBezTo>
                  <a:cubicBezTo>
                    <a:pt x="5387" y="3645"/>
                    <a:pt x="5017" y="3566"/>
                    <a:pt x="4591" y="3196"/>
                  </a:cubicBezTo>
                  <a:cubicBezTo>
                    <a:pt x="4535" y="3147"/>
                    <a:pt x="4465" y="3124"/>
                    <a:pt x="4394" y="3124"/>
                  </a:cubicBezTo>
                  <a:cubicBezTo>
                    <a:pt x="4328" y="3124"/>
                    <a:pt x="4260" y="3144"/>
                    <a:pt x="4203" y="3182"/>
                  </a:cubicBezTo>
                  <a:cubicBezTo>
                    <a:pt x="3780" y="3483"/>
                    <a:pt x="2979" y="3644"/>
                    <a:pt x="2036" y="3644"/>
                  </a:cubicBezTo>
                  <a:cubicBezTo>
                    <a:pt x="1845" y="3644"/>
                    <a:pt x="1647" y="3637"/>
                    <a:pt x="1446" y="3624"/>
                  </a:cubicBezTo>
                  <a:cubicBezTo>
                    <a:pt x="1366" y="3624"/>
                    <a:pt x="1272" y="3651"/>
                    <a:pt x="1205" y="3718"/>
                  </a:cubicBezTo>
                  <a:cubicBezTo>
                    <a:pt x="1152" y="3771"/>
                    <a:pt x="1111" y="3851"/>
                    <a:pt x="1111" y="3945"/>
                  </a:cubicBezTo>
                  <a:lnTo>
                    <a:pt x="1111" y="5604"/>
                  </a:lnTo>
                  <a:lnTo>
                    <a:pt x="1071" y="5604"/>
                  </a:lnTo>
                  <a:cubicBezTo>
                    <a:pt x="937" y="5604"/>
                    <a:pt x="804" y="5497"/>
                    <a:pt x="790" y="5350"/>
                  </a:cubicBezTo>
                  <a:lnTo>
                    <a:pt x="482" y="2794"/>
                  </a:lnTo>
                  <a:cubicBezTo>
                    <a:pt x="429" y="2326"/>
                    <a:pt x="576" y="1844"/>
                    <a:pt x="884" y="1483"/>
                  </a:cubicBezTo>
                  <a:cubicBezTo>
                    <a:pt x="1205" y="1135"/>
                    <a:pt x="1660" y="921"/>
                    <a:pt x="2142" y="921"/>
                  </a:cubicBezTo>
                  <a:lnTo>
                    <a:pt x="3667" y="921"/>
                  </a:lnTo>
                  <a:cubicBezTo>
                    <a:pt x="3788" y="921"/>
                    <a:pt x="3868" y="827"/>
                    <a:pt x="3868" y="720"/>
                  </a:cubicBezTo>
                  <a:cubicBezTo>
                    <a:pt x="3868" y="600"/>
                    <a:pt x="3788" y="506"/>
                    <a:pt x="3667" y="506"/>
                  </a:cubicBezTo>
                  <a:lnTo>
                    <a:pt x="2503" y="506"/>
                  </a:lnTo>
                  <a:lnTo>
                    <a:pt x="2624" y="319"/>
                  </a:lnTo>
                  <a:cubicBezTo>
                    <a:pt x="2677" y="225"/>
                    <a:pt x="2650" y="91"/>
                    <a:pt x="2557" y="38"/>
                  </a:cubicBezTo>
                  <a:cubicBezTo>
                    <a:pt x="2520" y="15"/>
                    <a:pt x="2482" y="4"/>
                    <a:pt x="2445" y="4"/>
                  </a:cubicBezTo>
                  <a:cubicBezTo>
                    <a:pt x="2375" y="4"/>
                    <a:pt x="2311" y="43"/>
                    <a:pt x="2276" y="105"/>
                  </a:cubicBezTo>
                  <a:lnTo>
                    <a:pt x="2128" y="345"/>
                  </a:lnTo>
                  <a:lnTo>
                    <a:pt x="1941" y="91"/>
                  </a:lnTo>
                  <a:cubicBezTo>
                    <a:pt x="1899" y="33"/>
                    <a:pt x="1837" y="0"/>
                    <a:pt x="177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4" name="Google Shape;1934;p51"/>
            <p:cNvSpPr/>
            <p:nvPr/>
          </p:nvSpPr>
          <p:spPr>
            <a:xfrm>
              <a:off x="8192796" y="3188808"/>
              <a:ext cx="41462" cy="13147"/>
            </a:xfrm>
            <a:custGeom>
              <a:avLst/>
              <a:gdLst/>
              <a:ahLst/>
              <a:cxnLst/>
              <a:rect l="l" t="t" r="r" b="b"/>
              <a:pathLst>
                <a:path w="1312" h="416" extrusionOk="0">
                  <a:moveTo>
                    <a:pt x="214" y="1"/>
                  </a:moveTo>
                  <a:cubicBezTo>
                    <a:pt x="94" y="1"/>
                    <a:pt x="0" y="95"/>
                    <a:pt x="0" y="215"/>
                  </a:cubicBezTo>
                  <a:cubicBezTo>
                    <a:pt x="0" y="322"/>
                    <a:pt x="94" y="416"/>
                    <a:pt x="214" y="416"/>
                  </a:cubicBezTo>
                  <a:lnTo>
                    <a:pt x="1111" y="416"/>
                  </a:lnTo>
                  <a:cubicBezTo>
                    <a:pt x="1218" y="416"/>
                    <a:pt x="1312" y="322"/>
                    <a:pt x="1312" y="215"/>
                  </a:cubicBezTo>
                  <a:cubicBezTo>
                    <a:pt x="1312" y="95"/>
                    <a:pt x="1218"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5" name="Google Shape;1935;p51"/>
            <p:cNvSpPr/>
            <p:nvPr/>
          </p:nvSpPr>
          <p:spPr>
            <a:xfrm>
              <a:off x="8109903" y="3023464"/>
              <a:ext cx="13147" cy="17381"/>
            </a:xfrm>
            <a:custGeom>
              <a:avLst/>
              <a:gdLst/>
              <a:ahLst/>
              <a:cxnLst/>
              <a:rect l="l" t="t" r="r" b="b"/>
              <a:pathLst>
                <a:path w="416" h="550" extrusionOk="0">
                  <a:moveTo>
                    <a:pt x="201" y="1"/>
                  </a:moveTo>
                  <a:cubicBezTo>
                    <a:pt x="94" y="1"/>
                    <a:pt x="0" y="94"/>
                    <a:pt x="0" y="201"/>
                  </a:cubicBezTo>
                  <a:lnTo>
                    <a:pt x="0" y="335"/>
                  </a:lnTo>
                  <a:cubicBezTo>
                    <a:pt x="0" y="456"/>
                    <a:pt x="94" y="549"/>
                    <a:pt x="201" y="549"/>
                  </a:cubicBezTo>
                  <a:cubicBezTo>
                    <a:pt x="322" y="549"/>
                    <a:pt x="415" y="456"/>
                    <a:pt x="415" y="335"/>
                  </a:cubicBezTo>
                  <a:lnTo>
                    <a:pt x="415" y="201"/>
                  </a:lnTo>
                  <a:cubicBezTo>
                    <a:pt x="415" y="94"/>
                    <a:pt x="32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6" name="Google Shape;1936;p51"/>
            <p:cNvSpPr/>
            <p:nvPr/>
          </p:nvSpPr>
          <p:spPr>
            <a:xfrm>
              <a:off x="8172476" y="3023464"/>
              <a:ext cx="12736" cy="17381"/>
            </a:xfrm>
            <a:custGeom>
              <a:avLst/>
              <a:gdLst/>
              <a:ahLst/>
              <a:cxnLst/>
              <a:rect l="l" t="t" r="r" b="b"/>
              <a:pathLst>
                <a:path w="403" h="550" extrusionOk="0">
                  <a:moveTo>
                    <a:pt x="202" y="1"/>
                  </a:moveTo>
                  <a:cubicBezTo>
                    <a:pt x="81" y="1"/>
                    <a:pt x="1" y="94"/>
                    <a:pt x="1" y="201"/>
                  </a:cubicBezTo>
                  <a:lnTo>
                    <a:pt x="1" y="335"/>
                  </a:lnTo>
                  <a:cubicBezTo>
                    <a:pt x="1" y="456"/>
                    <a:pt x="81" y="549"/>
                    <a:pt x="202" y="549"/>
                  </a:cubicBezTo>
                  <a:cubicBezTo>
                    <a:pt x="309" y="549"/>
                    <a:pt x="402" y="456"/>
                    <a:pt x="402" y="335"/>
                  </a:cubicBezTo>
                  <a:lnTo>
                    <a:pt x="402" y="201"/>
                  </a:lnTo>
                  <a:cubicBezTo>
                    <a:pt x="402" y="94"/>
                    <a:pt x="309"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7" name="Google Shape;1937;p51"/>
            <p:cNvSpPr/>
            <p:nvPr/>
          </p:nvSpPr>
          <p:spPr>
            <a:xfrm>
              <a:off x="8127221" y="3063062"/>
              <a:ext cx="40641" cy="17950"/>
            </a:xfrm>
            <a:custGeom>
              <a:avLst/>
              <a:gdLst/>
              <a:ahLst/>
              <a:cxnLst/>
              <a:rect l="l" t="t" r="r" b="b"/>
              <a:pathLst>
                <a:path w="1286" h="568" extrusionOk="0">
                  <a:moveTo>
                    <a:pt x="233" y="1"/>
                  </a:moveTo>
                  <a:cubicBezTo>
                    <a:pt x="170" y="1"/>
                    <a:pt x="109" y="28"/>
                    <a:pt x="68" y="86"/>
                  </a:cubicBezTo>
                  <a:cubicBezTo>
                    <a:pt x="1" y="179"/>
                    <a:pt x="28" y="313"/>
                    <a:pt x="121" y="380"/>
                  </a:cubicBezTo>
                  <a:cubicBezTo>
                    <a:pt x="295" y="501"/>
                    <a:pt x="483" y="568"/>
                    <a:pt x="657" y="568"/>
                  </a:cubicBezTo>
                  <a:cubicBezTo>
                    <a:pt x="831" y="568"/>
                    <a:pt x="1018" y="501"/>
                    <a:pt x="1179" y="367"/>
                  </a:cubicBezTo>
                  <a:cubicBezTo>
                    <a:pt x="1272" y="300"/>
                    <a:pt x="1286" y="166"/>
                    <a:pt x="1219" y="86"/>
                  </a:cubicBezTo>
                  <a:cubicBezTo>
                    <a:pt x="1180" y="31"/>
                    <a:pt x="1118" y="4"/>
                    <a:pt x="1055" y="4"/>
                  </a:cubicBezTo>
                  <a:cubicBezTo>
                    <a:pt x="1009" y="4"/>
                    <a:pt x="963" y="18"/>
                    <a:pt x="924" y="46"/>
                  </a:cubicBezTo>
                  <a:cubicBezTo>
                    <a:pt x="833" y="118"/>
                    <a:pt x="744" y="154"/>
                    <a:pt x="653" y="154"/>
                  </a:cubicBezTo>
                  <a:cubicBezTo>
                    <a:pt x="557" y="154"/>
                    <a:pt x="458" y="114"/>
                    <a:pt x="349" y="32"/>
                  </a:cubicBezTo>
                  <a:cubicBezTo>
                    <a:pt x="313" y="12"/>
                    <a:pt x="273"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8" name="Google Shape;1938;p51"/>
            <p:cNvSpPr/>
            <p:nvPr/>
          </p:nvSpPr>
          <p:spPr>
            <a:xfrm>
              <a:off x="8248196" y="3018818"/>
              <a:ext cx="79954" cy="111241"/>
            </a:xfrm>
            <a:custGeom>
              <a:avLst/>
              <a:gdLst/>
              <a:ahLst/>
              <a:cxnLst/>
              <a:rect l="l" t="t" r="r" b="b"/>
              <a:pathLst>
                <a:path w="2530" h="3520" extrusionOk="0">
                  <a:moveTo>
                    <a:pt x="1258" y="469"/>
                  </a:moveTo>
                  <a:lnTo>
                    <a:pt x="1967" y="1298"/>
                  </a:lnTo>
                  <a:lnTo>
                    <a:pt x="1793" y="1298"/>
                  </a:lnTo>
                  <a:cubicBezTo>
                    <a:pt x="1619" y="1298"/>
                    <a:pt x="1485" y="1432"/>
                    <a:pt x="1485" y="1606"/>
                  </a:cubicBezTo>
                  <a:lnTo>
                    <a:pt x="1485" y="3105"/>
                  </a:lnTo>
                  <a:lnTo>
                    <a:pt x="1044" y="3105"/>
                  </a:lnTo>
                  <a:lnTo>
                    <a:pt x="1044" y="1606"/>
                  </a:lnTo>
                  <a:cubicBezTo>
                    <a:pt x="1044" y="1432"/>
                    <a:pt x="897" y="1298"/>
                    <a:pt x="723" y="1298"/>
                  </a:cubicBezTo>
                  <a:lnTo>
                    <a:pt x="549" y="1298"/>
                  </a:lnTo>
                  <a:lnTo>
                    <a:pt x="1258" y="469"/>
                  </a:lnTo>
                  <a:close/>
                  <a:moveTo>
                    <a:pt x="1258" y="0"/>
                  </a:moveTo>
                  <a:cubicBezTo>
                    <a:pt x="1178" y="0"/>
                    <a:pt x="1084" y="41"/>
                    <a:pt x="1030" y="108"/>
                  </a:cubicBezTo>
                  <a:lnTo>
                    <a:pt x="94" y="1205"/>
                  </a:lnTo>
                  <a:cubicBezTo>
                    <a:pt x="13" y="1298"/>
                    <a:pt x="0" y="1419"/>
                    <a:pt x="40" y="1526"/>
                  </a:cubicBezTo>
                  <a:cubicBezTo>
                    <a:pt x="94" y="1633"/>
                    <a:pt x="201" y="1713"/>
                    <a:pt x="321" y="1713"/>
                  </a:cubicBezTo>
                  <a:lnTo>
                    <a:pt x="629" y="1713"/>
                  </a:lnTo>
                  <a:lnTo>
                    <a:pt x="629" y="3306"/>
                  </a:lnTo>
                  <a:cubicBezTo>
                    <a:pt x="629" y="3426"/>
                    <a:pt x="723" y="3520"/>
                    <a:pt x="830" y="3520"/>
                  </a:cubicBezTo>
                  <a:lnTo>
                    <a:pt x="1686" y="3520"/>
                  </a:lnTo>
                  <a:cubicBezTo>
                    <a:pt x="1807" y="3520"/>
                    <a:pt x="1900" y="3426"/>
                    <a:pt x="1900" y="3306"/>
                  </a:cubicBezTo>
                  <a:lnTo>
                    <a:pt x="1900" y="1713"/>
                  </a:lnTo>
                  <a:lnTo>
                    <a:pt x="2208" y="1713"/>
                  </a:lnTo>
                  <a:cubicBezTo>
                    <a:pt x="2329" y="1713"/>
                    <a:pt x="2422" y="1633"/>
                    <a:pt x="2476" y="1526"/>
                  </a:cubicBezTo>
                  <a:cubicBezTo>
                    <a:pt x="2529" y="1419"/>
                    <a:pt x="2516" y="1298"/>
                    <a:pt x="2436" y="1205"/>
                  </a:cubicBezTo>
                  <a:lnTo>
                    <a:pt x="1499" y="108"/>
                  </a:lnTo>
                  <a:cubicBezTo>
                    <a:pt x="1432" y="41"/>
                    <a:pt x="1352"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9" name="Google Shape;1939;p51"/>
            <p:cNvSpPr/>
            <p:nvPr/>
          </p:nvSpPr>
          <p:spPr>
            <a:xfrm>
              <a:off x="8313739" y="3099594"/>
              <a:ext cx="32993" cy="33025"/>
            </a:xfrm>
            <a:custGeom>
              <a:avLst/>
              <a:gdLst/>
              <a:ahLst/>
              <a:cxnLst/>
              <a:rect l="l" t="t" r="r" b="b"/>
              <a:pathLst>
                <a:path w="1044" h="1045" extrusionOk="0">
                  <a:moveTo>
                    <a:pt x="522" y="0"/>
                  </a:moveTo>
                  <a:cubicBezTo>
                    <a:pt x="415" y="0"/>
                    <a:pt x="321" y="94"/>
                    <a:pt x="321" y="214"/>
                  </a:cubicBezTo>
                  <a:lnTo>
                    <a:pt x="321" y="321"/>
                  </a:lnTo>
                  <a:lnTo>
                    <a:pt x="214" y="321"/>
                  </a:lnTo>
                  <a:cubicBezTo>
                    <a:pt x="94" y="321"/>
                    <a:pt x="0" y="415"/>
                    <a:pt x="0" y="522"/>
                  </a:cubicBezTo>
                  <a:cubicBezTo>
                    <a:pt x="0" y="643"/>
                    <a:pt x="94" y="736"/>
                    <a:pt x="214" y="736"/>
                  </a:cubicBezTo>
                  <a:lnTo>
                    <a:pt x="321" y="736"/>
                  </a:lnTo>
                  <a:lnTo>
                    <a:pt x="321" y="843"/>
                  </a:lnTo>
                  <a:cubicBezTo>
                    <a:pt x="321" y="964"/>
                    <a:pt x="415" y="1044"/>
                    <a:pt x="522" y="1044"/>
                  </a:cubicBezTo>
                  <a:cubicBezTo>
                    <a:pt x="643" y="1044"/>
                    <a:pt x="736" y="964"/>
                    <a:pt x="736" y="843"/>
                  </a:cubicBezTo>
                  <a:lnTo>
                    <a:pt x="736" y="736"/>
                  </a:lnTo>
                  <a:lnTo>
                    <a:pt x="843" y="736"/>
                  </a:lnTo>
                  <a:cubicBezTo>
                    <a:pt x="950" y="736"/>
                    <a:pt x="1044" y="643"/>
                    <a:pt x="1044" y="522"/>
                  </a:cubicBezTo>
                  <a:cubicBezTo>
                    <a:pt x="1044" y="415"/>
                    <a:pt x="950" y="321"/>
                    <a:pt x="843" y="321"/>
                  </a:cubicBezTo>
                  <a:lnTo>
                    <a:pt x="736" y="321"/>
                  </a:lnTo>
                  <a:lnTo>
                    <a:pt x="736" y="214"/>
                  </a:lnTo>
                  <a:cubicBezTo>
                    <a:pt x="736" y="94"/>
                    <a:pt x="64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0" name="Google Shape;1940;p51"/>
            <p:cNvSpPr/>
            <p:nvPr/>
          </p:nvSpPr>
          <p:spPr>
            <a:xfrm>
              <a:off x="8336556" y="3035315"/>
              <a:ext cx="33025" cy="33025"/>
            </a:xfrm>
            <a:custGeom>
              <a:avLst/>
              <a:gdLst/>
              <a:ahLst/>
              <a:cxnLst/>
              <a:rect l="l" t="t" r="r" b="b"/>
              <a:pathLst>
                <a:path w="1045" h="1045" extrusionOk="0">
                  <a:moveTo>
                    <a:pt x="523" y="0"/>
                  </a:moveTo>
                  <a:cubicBezTo>
                    <a:pt x="416" y="0"/>
                    <a:pt x="322" y="94"/>
                    <a:pt x="322" y="201"/>
                  </a:cubicBezTo>
                  <a:lnTo>
                    <a:pt x="322" y="322"/>
                  </a:lnTo>
                  <a:lnTo>
                    <a:pt x="215" y="322"/>
                  </a:lnTo>
                  <a:cubicBezTo>
                    <a:pt x="95" y="322"/>
                    <a:pt x="1" y="415"/>
                    <a:pt x="1" y="522"/>
                  </a:cubicBezTo>
                  <a:cubicBezTo>
                    <a:pt x="1" y="643"/>
                    <a:pt x="95" y="723"/>
                    <a:pt x="215" y="723"/>
                  </a:cubicBezTo>
                  <a:lnTo>
                    <a:pt x="322" y="723"/>
                  </a:lnTo>
                  <a:lnTo>
                    <a:pt x="322" y="843"/>
                  </a:lnTo>
                  <a:cubicBezTo>
                    <a:pt x="322" y="950"/>
                    <a:pt x="416" y="1044"/>
                    <a:pt x="523" y="1044"/>
                  </a:cubicBezTo>
                  <a:cubicBezTo>
                    <a:pt x="643" y="1044"/>
                    <a:pt x="737" y="950"/>
                    <a:pt x="737" y="843"/>
                  </a:cubicBezTo>
                  <a:lnTo>
                    <a:pt x="737" y="723"/>
                  </a:lnTo>
                  <a:lnTo>
                    <a:pt x="844" y="723"/>
                  </a:lnTo>
                  <a:cubicBezTo>
                    <a:pt x="951" y="723"/>
                    <a:pt x="1045" y="643"/>
                    <a:pt x="1045" y="522"/>
                  </a:cubicBezTo>
                  <a:cubicBezTo>
                    <a:pt x="1045" y="415"/>
                    <a:pt x="951" y="322"/>
                    <a:pt x="844" y="322"/>
                  </a:cubicBezTo>
                  <a:lnTo>
                    <a:pt x="737" y="322"/>
                  </a:lnTo>
                  <a:lnTo>
                    <a:pt x="737" y="201"/>
                  </a:lnTo>
                  <a:cubicBezTo>
                    <a:pt x="737" y="94"/>
                    <a:pt x="643"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941" name="Google Shape;1941;p51"/>
          <p:cNvGrpSpPr/>
          <p:nvPr/>
        </p:nvGrpSpPr>
        <p:grpSpPr>
          <a:xfrm>
            <a:off x="7309298" y="3461471"/>
            <a:ext cx="381241" cy="381170"/>
            <a:chOff x="7979637" y="2207297"/>
            <a:chExt cx="444078" cy="444047"/>
          </a:xfrm>
        </p:grpSpPr>
        <p:sp>
          <p:nvSpPr>
            <p:cNvPr id="1942" name="Google Shape;1942;p51"/>
            <p:cNvSpPr/>
            <p:nvPr/>
          </p:nvSpPr>
          <p:spPr>
            <a:xfrm>
              <a:off x="8116255" y="2350583"/>
              <a:ext cx="170875" cy="300761"/>
            </a:xfrm>
            <a:custGeom>
              <a:avLst/>
              <a:gdLst/>
              <a:ahLst/>
              <a:cxnLst/>
              <a:rect l="l" t="t" r="r" b="b"/>
              <a:pathLst>
                <a:path w="5407" h="9517" extrusionOk="0">
                  <a:moveTo>
                    <a:pt x="3800" y="765"/>
                  </a:moveTo>
                  <a:cubicBezTo>
                    <a:pt x="4135" y="765"/>
                    <a:pt x="4443" y="913"/>
                    <a:pt x="4657" y="1153"/>
                  </a:cubicBezTo>
                  <a:cubicBezTo>
                    <a:pt x="4871" y="1394"/>
                    <a:pt x="4978" y="1729"/>
                    <a:pt x="4938" y="2050"/>
                  </a:cubicBezTo>
                  <a:lnTo>
                    <a:pt x="4710" y="3897"/>
                  </a:lnTo>
                  <a:cubicBezTo>
                    <a:pt x="4710" y="3964"/>
                    <a:pt x="4657" y="4004"/>
                    <a:pt x="4603" y="4017"/>
                  </a:cubicBezTo>
                  <a:lnTo>
                    <a:pt x="4603" y="2893"/>
                  </a:lnTo>
                  <a:cubicBezTo>
                    <a:pt x="4603" y="2813"/>
                    <a:pt x="4563" y="2732"/>
                    <a:pt x="4510" y="2679"/>
                  </a:cubicBezTo>
                  <a:cubicBezTo>
                    <a:pt x="4443" y="2625"/>
                    <a:pt x="4376" y="2599"/>
                    <a:pt x="4296" y="2599"/>
                  </a:cubicBezTo>
                  <a:cubicBezTo>
                    <a:pt x="4242" y="2605"/>
                    <a:pt x="4190" y="2608"/>
                    <a:pt x="4141" y="2608"/>
                  </a:cubicBezTo>
                  <a:cubicBezTo>
                    <a:pt x="3858" y="2608"/>
                    <a:pt x="3638" y="2509"/>
                    <a:pt x="3399" y="2304"/>
                  </a:cubicBezTo>
                  <a:cubicBezTo>
                    <a:pt x="3348" y="2261"/>
                    <a:pt x="3282" y="2237"/>
                    <a:pt x="3215" y="2237"/>
                  </a:cubicBezTo>
                  <a:cubicBezTo>
                    <a:pt x="3158" y="2237"/>
                    <a:pt x="3100" y="2254"/>
                    <a:pt x="3051" y="2291"/>
                  </a:cubicBezTo>
                  <a:cubicBezTo>
                    <a:pt x="2753" y="2490"/>
                    <a:pt x="2180" y="2616"/>
                    <a:pt x="1522" y="2616"/>
                  </a:cubicBezTo>
                  <a:cubicBezTo>
                    <a:pt x="1384" y="2616"/>
                    <a:pt x="1241" y="2610"/>
                    <a:pt x="1097" y="2599"/>
                  </a:cubicBezTo>
                  <a:cubicBezTo>
                    <a:pt x="1017" y="2599"/>
                    <a:pt x="937" y="2625"/>
                    <a:pt x="883" y="2679"/>
                  </a:cubicBezTo>
                  <a:cubicBezTo>
                    <a:pt x="830" y="2732"/>
                    <a:pt x="790" y="2813"/>
                    <a:pt x="790" y="2880"/>
                  </a:cubicBezTo>
                  <a:lnTo>
                    <a:pt x="790" y="4017"/>
                  </a:lnTo>
                  <a:cubicBezTo>
                    <a:pt x="736" y="4004"/>
                    <a:pt x="683" y="3964"/>
                    <a:pt x="683" y="3897"/>
                  </a:cubicBezTo>
                  <a:lnTo>
                    <a:pt x="455" y="2050"/>
                  </a:lnTo>
                  <a:cubicBezTo>
                    <a:pt x="415" y="1729"/>
                    <a:pt x="522" y="1394"/>
                    <a:pt x="736" y="1153"/>
                  </a:cubicBezTo>
                  <a:cubicBezTo>
                    <a:pt x="950" y="913"/>
                    <a:pt x="1271" y="765"/>
                    <a:pt x="1592" y="765"/>
                  </a:cubicBezTo>
                  <a:close/>
                  <a:moveTo>
                    <a:pt x="3198" y="2679"/>
                  </a:moveTo>
                  <a:cubicBezTo>
                    <a:pt x="3426" y="2853"/>
                    <a:pt x="3734" y="3027"/>
                    <a:pt x="4188" y="3027"/>
                  </a:cubicBezTo>
                  <a:lnTo>
                    <a:pt x="4188" y="4298"/>
                  </a:lnTo>
                  <a:cubicBezTo>
                    <a:pt x="4188" y="5114"/>
                    <a:pt x="3519" y="5783"/>
                    <a:pt x="2703" y="5783"/>
                  </a:cubicBezTo>
                  <a:cubicBezTo>
                    <a:pt x="1873" y="5783"/>
                    <a:pt x="1204" y="5114"/>
                    <a:pt x="1204" y="4298"/>
                  </a:cubicBezTo>
                  <a:lnTo>
                    <a:pt x="1204" y="3027"/>
                  </a:lnTo>
                  <a:cubicBezTo>
                    <a:pt x="1293" y="3030"/>
                    <a:pt x="1381" y="3032"/>
                    <a:pt x="1469" y="3032"/>
                  </a:cubicBezTo>
                  <a:cubicBezTo>
                    <a:pt x="1754" y="3032"/>
                    <a:pt x="2033" y="3014"/>
                    <a:pt x="2288" y="2973"/>
                  </a:cubicBezTo>
                  <a:cubicBezTo>
                    <a:pt x="2663" y="2920"/>
                    <a:pt x="2971" y="2813"/>
                    <a:pt x="3198" y="2679"/>
                  </a:cubicBezTo>
                  <a:close/>
                  <a:moveTo>
                    <a:pt x="2917" y="6185"/>
                  </a:moveTo>
                  <a:lnTo>
                    <a:pt x="2703" y="6546"/>
                  </a:lnTo>
                  <a:lnTo>
                    <a:pt x="2476" y="6185"/>
                  </a:lnTo>
                  <a:cubicBezTo>
                    <a:pt x="2543" y="6185"/>
                    <a:pt x="2623" y="6198"/>
                    <a:pt x="2703" y="6198"/>
                  </a:cubicBezTo>
                  <a:cubicBezTo>
                    <a:pt x="2770" y="6198"/>
                    <a:pt x="2850" y="6185"/>
                    <a:pt x="2917" y="6185"/>
                  </a:cubicBezTo>
                  <a:close/>
                  <a:moveTo>
                    <a:pt x="1445" y="5730"/>
                  </a:moveTo>
                  <a:cubicBezTo>
                    <a:pt x="1579" y="5837"/>
                    <a:pt x="1726" y="5931"/>
                    <a:pt x="1887" y="6011"/>
                  </a:cubicBezTo>
                  <a:lnTo>
                    <a:pt x="2409" y="6867"/>
                  </a:lnTo>
                  <a:lnTo>
                    <a:pt x="2128" y="7041"/>
                  </a:lnTo>
                  <a:lnTo>
                    <a:pt x="1231" y="5837"/>
                  </a:lnTo>
                  <a:cubicBezTo>
                    <a:pt x="1298" y="5797"/>
                    <a:pt x="1378" y="5757"/>
                    <a:pt x="1445" y="5730"/>
                  </a:cubicBezTo>
                  <a:close/>
                  <a:moveTo>
                    <a:pt x="3948" y="5730"/>
                  </a:moveTo>
                  <a:cubicBezTo>
                    <a:pt x="4028" y="5757"/>
                    <a:pt x="4095" y="5797"/>
                    <a:pt x="4162" y="5837"/>
                  </a:cubicBezTo>
                  <a:lnTo>
                    <a:pt x="3265" y="7041"/>
                  </a:lnTo>
                  <a:lnTo>
                    <a:pt x="2984" y="6867"/>
                  </a:lnTo>
                  <a:lnTo>
                    <a:pt x="3519" y="6011"/>
                  </a:lnTo>
                  <a:cubicBezTo>
                    <a:pt x="3667" y="5931"/>
                    <a:pt x="3814" y="5837"/>
                    <a:pt x="3948" y="5730"/>
                  </a:cubicBezTo>
                  <a:close/>
                  <a:moveTo>
                    <a:pt x="2703" y="7175"/>
                  </a:moveTo>
                  <a:lnTo>
                    <a:pt x="2904" y="7296"/>
                  </a:lnTo>
                  <a:lnTo>
                    <a:pt x="2703" y="7510"/>
                  </a:lnTo>
                  <a:lnTo>
                    <a:pt x="2489" y="7296"/>
                  </a:lnTo>
                  <a:lnTo>
                    <a:pt x="2703" y="7175"/>
                  </a:lnTo>
                  <a:close/>
                  <a:moveTo>
                    <a:pt x="2944" y="7844"/>
                  </a:moveTo>
                  <a:cubicBezTo>
                    <a:pt x="3024" y="8232"/>
                    <a:pt x="3118" y="8687"/>
                    <a:pt x="3185" y="9102"/>
                  </a:cubicBezTo>
                  <a:lnTo>
                    <a:pt x="2221" y="9102"/>
                  </a:lnTo>
                  <a:lnTo>
                    <a:pt x="2449" y="7844"/>
                  </a:lnTo>
                  <a:cubicBezTo>
                    <a:pt x="2516" y="7911"/>
                    <a:pt x="2596" y="7938"/>
                    <a:pt x="2703" y="7938"/>
                  </a:cubicBezTo>
                  <a:cubicBezTo>
                    <a:pt x="2797" y="7938"/>
                    <a:pt x="2877" y="7911"/>
                    <a:pt x="2944" y="7844"/>
                  </a:cubicBezTo>
                  <a:close/>
                  <a:moveTo>
                    <a:pt x="4496" y="6091"/>
                  </a:moveTo>
                  <a:cubicBezTo>
                    <a:pt x="4777" y="6386"/>
                    <a:pt x="4951" y="6787"/>
                    <a:pt x="4951" y="7215"/>
                  </a:cubicBezTo>
                  <a:lnTo>
                    <a:pt x="4951" y="9102"/>
                  </a:lnTo>
                  <a:lnTo>
                    <a:pt x="3600" y="9102"/>
                  </a:lnTo>
                  <a:cubicBezTo>
                    <a:pt x="3519" y="8553"/>
                    <a:pt x="3386" y="7965"/>
                    <a:pt x="3305" y="7510"/>
                  </a:cubicBezTo>
                  <a:lnTo>
                    <a:pt x="3319" y="7510"/>
                  </a:lnTo>
                  <a:cubicBezTo>
                    <a:pt x="3386" y="7510"/>
                    <a:pt x="3439" y="7483"/>
                    <a:pt x="3479" y="7429"/>
                  </a:cubicBezTo>
                  <a:lnTo>
                    <a:pt x="4496" y="6091"/>
                  </a:lnTo>
                  <a:close/>
                  <a:moveTo>
                    <a:pt x="2078" y="1"/>
                  </a:moveTo>
                  <a:cubicBezTo>
                    <a:pt x="2014" y="1"/>
                    <a:pt x="1953" y="28"/>
                    <a:pt x="1914" y="83"/>
                  </a:cubicBezTo>
                  <a:lnTo>
                    <a:pt x="1833" y="203"/>
                  </a:lnTo>
                  <a:lnTo>
                    <a:pt x="1753" y="96"/>
                  </a:lnTo>
                  <a:cubicBezTo>
                    <a:pt x="1718" y="35"/>
                    <a:pt x="1648" y="2"/>
                    <a:pt x="1578" y="2"/>
                  </a:cubicBezTo>
                  <a:cubicBezTo>
                    <a:pt x="1541" y="2"/>
                    <a:pt x="1504" y="11"/>
                    <a:pt x="1472" y="29"/>
                  </a:cubicBezTo>
                  <a:cubicBezTo>
                    <a:pt x="1378" y="96"/>
                    <a:pt x="1352" y="230"/>
                    <a:pt x="1419" y="324"/>
                  </a:cubicBezTo>
                  <a:lnTo>
                    <a:pt x="1445" y="364"/>
                  </a:lnTo>
                  <a:cubicBezTo>
                    <a:pt x="1057" y="404"/>
                    <a:pt x="696" y="578"/>
                    <a:pt x="428" y="886"/>
                  </a:cubicBezTo>
                  <a:cubicBezTo>
                    <a:pt x="134" y="1207"/>
                    <a:pt x="0" y="1662"/>
                    <a:pt x="54" y="2104"/>
                  </a:cubicBezTo>
                  <a:lnTo>
                    <a:pt x="268" y="3950"/>
                  </a:lnTo>
                  <a:cubicBezTo>
                    <a:pt x="308" y="4218"/>
                    <a:pt x="535" y="4419"/>
                    <a:pt x="803" y="4432"/>
                  </a:cubicBezTo>
                  <a:cubicBezTo>
                    <a:pt x="830" y="4793"/>
                    <a:pt x="950" y="5128"/>
                    <a:pt x="1151" y="5409"/>
                  </a:cubicBezTo>
                  <a:cubicBezTo>
                    <a:pt x="482" y="5743"/>
                    <a:pt x="40" y="6439"/>
                    <a:pt x="40" y="7215"/>
                  </a:cubicBezTo>
                  <a:lnTo>
                    <a:pt x="40" y="7898"/>
                  </a:lnTo>
                  <a:cubicBezTo>
                    <a:pt x="40" y="8018"/>
                    <a:pt x="121" y="8098"/>
                    <a:pt x="241" y="8098"/>
                  </a:cubicBezTo>
                  <a:cubicBezTo>
                    <a:pt x="348" y="8098"/>
                    <a:pt x="442" y="8018"/>
                    <a:pt x="442" y="7898"/>
                  </a:cubicBezTo>
                  <a:lnTo>
                    <a:pt x="442" y="7215"/>
                  </a:lnTo>
                  <a:cubicBezTo>
                    <a:pt x="442" y="6787"/>
                    <a:pt x="616" y="6386"/>
                    <a:pt x="910" y="6091"/>
                  </a:cubicBezTo>
                  <a:lnTo>
                    <a:pt x="1914" y="7429"/>
                  </a:lnTo>
                  <a:cubicBezTo>
                    <a:pt x="1954" y="7483"/>
                    <a:pt x="2007" y="7510"/>
                    <a:pt x="2074" y="7510"/>
                  </a:cubicBezTo>
                  <a:lnTo>
                    <a:pt x="2088" y="7510"/>
                  </a:lnTo>
                  <a:lnTo>
                    <a:pt x="1807" y="9102"/>
                  </a:lnTo>
                  <a:lnTo>
                    <a:pt x="442" y="9102"/>
                  </a:lnTo>
                  <a:lnTo>
                    <a:pt x="442" y="8727"/>
                  </a:lnTo>
                  <a:cubicBezTo>
                    <a:pt x="442" y="8607"/>
                    <a:pt x="348" y="8513"/>
                    <a:pt x="241" y="8513"/>
                  </a:cubicBezTo>
                  <a:cubicBezTo>
                    <a:pt x="121" y="8513"/>
                    <a:pt x="40" y="8607"/>
                    <a:pt x="40" y="8727"/>
                  </a:cubicBezTo>
                  <a:lnTo>
                    <a:pt x="40" y="9316"/>
                  </a:lnTo>
                  <a:cubicBezTo>
                    <a:pt x="40" y="9423"/>
                    <a:pt x="121" y="9517"/>
                    <a:pt x="241" y="9517"/>
                  </a:cubicBezTo>
                  <a:lnTo>
                    <a:pt x="5152" y="9517"/>
                  </a:lnTo>
                  <a:cubicBezTo>
                    <a:pt x="5272" y="9517"/>
                    <a:pt x="5366" y="9423"/>
                    <a:pt x="5366" y="9316"/>
                  </a:cubicBezTo>
                  <a:lnTo>
                    <a:pt x="5366" y="7215"/>
                  </a:lnTo>
                  <a:cubicBezTo>
                    <a:pt x="5366" y="6439"/>
                    <a:pt x="4924" y="5743"/>
                    <a:pt x="4242" y="5409"/>
                  </a:cubicBezTo>
                  <a:cubicBezTo>
                    <a:pt x="4443" y="5128"/>
                    <a:pt x="4563" y="4793"/>
                    <a:pt x="4590" y="4432"/>
                  </a:cubicBezTo>
                  <a:cubicBezTo>
                    <a:pt x="4871" y="4419"/>
                    <a:pt x="5085" y="4218"/>
                    <a:pt x="5125" y="3950"/>
                  </a:cubicBezTo>
                  <a:lnTo>
                    <a:pt x="5353" y="2104"/>
                  </a:lnTo>
                  <a:cubicBezTo>
                    <a:pt x="5406" y="1662"/>
                    <a:pt x="5259" y="1207"/>
                    <a:pt x="4965" y="886"/>
                  </a:cubicBezTo>
                  <a:cubicBezTo>
                    <a:pt x="4670" y="551"/>
                    <a:pt x="4242" y="351"/>
                    <a:pt x="3800" y="351"/>
                  </a:cubicBezTo>
                  <a:lnTo>
                    <a:pt x="2235" y="351"/>
                  </a:lnTo>
                  <a:lnTo>
                    <a:pt x="2248" y="324"/>
                  </a:lnTo>
                  <a:cubicBezTo>
                    <a:pt x="2315" y="230"/>
                    <a:pt x="2288" y="110"/>
                    <a:pt x="2208" y="43"/>
                  </a:cubicBezTo>
                  <a:cubicBezTo>
                    <a:pt x="2169" y="15"/>
                    <a:pt x="2123" y="1"/>
                    <a:pt x="207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3" name="Google Shape;1943;p51"/>
            <p:cNvSpPr/>
            <p:nvPr/>
          </p:nvSpPr>
          <p:spPr>
            <a:xfrm>
              <a:off x="8232521" y="2601001"/>
              <a:ext cx="33467" cy="13147"/>
            </a:xfrm>
            <a:custGeom>
              <a:avLst/>
              <a:gdLst/>
              <a:ahLst/>
              <a:cxnLst/>
              <a:rect l="l" t="t" r="r" b="b"/>
              <a:pathLst>
                <a:path w="1059" h="416" extrusionOk="0">
                  <a:moveTo>
                    <a:pt x="202" y="1"/>
                  </a:moveTo>
                  <a:cubicBezTo>
                    <a:pt x="95" y="1"/>
                    <a:pt x="1" y="94"/>
                    <a:pt x="1" y="215"/>
                  </a:cubicBezTo>
                  <a:cubicBezTo>
                    <a:pt x="1" y="322"/>
                    <a:pt x="95" y="415"/>
                    <a:pt x="202" y="415"/>
                  </a:cubicBezTo>
                  <a:lnTo>
                    <a:pt x="844" y="415"/>
                  </a:lnTo>
                  <a:cubicBezTo>
                    <a:pt x="964" y="415"/>
                    <a:pt x="1058" y="322"/>
                    <a:pt x="1058" y="215"/>
                  </a:cubicBezTo>
                  <a:cubicBezTo>
                    <a:pt x="1058" y="94"/>
                    <a:pt x="964" y="1"/>
                    <a:pt x="84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4" name="Google Shape;1944;p51"/>
            <p:cNvSpPr/>
            <p:nvPr/>
          </p:nvSpPr>
          <p:spPr>
            <a:xfrm>
              <a:off x="8172476" y="2469472"/>
              <a:ext cx="13147" cy="15675"/>
            </a:xfrm>
            <a:custGeom>
              <a:avLst/>
              <a:gdLst/>
              <a:ahLst/>
              <a:cxnLst/>
              <a:rect l="l" t="t" r="r" b="b"/>
              <a:pathLst>
                <a:path w="416" h="496" extrusionOk="0">
                  <a:moveTo>
                    <a:pt x="202" y="1"/>
                  </a:moveTo>
                  <a:cubicBezTo>
                    <a:pt x="94" y="1"/>
                    <a:pt x="1" y="81"/>
                    <a:pt x="1" y="202"/>
                  </a:cubicBezTo>
                  <a:lnTo>
                    <a:pt x="1" y="295"/>
                  </a:lnTo>
                  <a:cubicBezTo>
                    <a:pt x="1" y="416"/>
                    <a:pt x="94" y="496"/>
                    <a:pt x="202" y="496"/>
                  </a:cubicBezTo>
                  <a:cubicBezTo>
                    <a:pt x="322" y="496"/>
                    <a:pt x="416" y="416"/>
                    <a:pt x="416" y="295"/>
                  </a:cubicBezTo>
                  <a:lnTo>
                    <a:pt x="416" y="202"/>
                  </a:lnTo>
                  <a:cubicBezTo>
                    <a:pt x="416" y="81"/>
                    <a:pt x="322"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5" name="Google Shape;1945;p51"/>
            <p:cNvSpPr/>
            <p:nvPr/>
          </p:nvSpPr>
          <p:spPr>
            <a:xfrm>
              <a:off x="8217320" y="2469472"/>
              <a:ext cx="13147" cy="15675"/>
            </a:xfrm>
            <a:custGeom>
              <a:avLst/>
              <a:gdLst/>
              <a:ahLst/>
              <a:cxnLst/>
              <a:rect l="l" t="t" r="r" b="b"/>
              <a:pathLst>
                <a:path w="416" h="496" extrusionOk="0">
                  <a:moveTo>
                    <a:pt x="214" y="1"/>
                  </a:moveTo>
                  <a:cubicBezTo>
                    <a:pt x="94" y="1"/>
                    <a:pt x="0" y="81"/>
                    <a:pt x="0" y="202"/>
                  </a:cubicBezTo>
                  <a:lnTo>
                    <a:pt x="0" y="295"/>
                  </a:lnTo>
                  <a:cubicBezTo>
                    <a:pt x="0" y="416"/>
                    <a:pt x="94" y="496"/>
                    <a:pt x="214" y="496"/>
                  </a:cubicBezTo>
                  <a:cubicBezTo>
                    <a:pt x="321" y="496"/>
                    <a:pt x="415" y="416"/>
                    <a:pt x="415" y="295"/>
                  </a:cubicBezTo>
                  <a:lnTo>
                    <a:pt x="415" y="202"/>
                  </a:lnTo>
                  <a:cubicBezTo>
                    <a:pt x="415" y="81"/>
                    <a:pt x="321"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6" name="Google Shape;1946;p51"/>
            <p:cNvSpPr/>
            <p:nvPr/>
          </p:nvSpPr>
          <p:spPr>
            <a:xfrm>
              <a:off x="8184738" y="2497756"/>
              <a:ext cx="33435" cy="16591"/>
            </a:xfrm>
            <a:custGeom>
              <a:avLst/>
              <a:gdLst/>
              <a:ahLst/>
              <a:cxnLst/>
              <a:rect l="l" t="t" r="r" b="b"/>
              <a:pathLst>
                <a:path w="1058" h="525" extrusionOk="0">
                  <a:moveTo>
                    <a:pt x="827" y="1"/>
                  </a:moveTo>
                  <a:cubicBezTo>
                    <a:pt x="782" y="1"/>
                    <a:pt x="736" y="15"/>
                    <a:pt x="697" y="43"/>
                  </a:cubicBezTo>
                  <a:cubicBezTo>
                    <a:pt x="647" y="86"/>
                    <a:pt x="596" y="113"/>
                    <a:pt x="536" y="113"/>
                  </a:cubicBezTo>
                  <a:cubicBezTo>
                    <a:pt x="484" y="113"/>
                    <a:pt x="423" y="92"/>
                    <a:pt x="349" y="43"/>
                  </a:cubicBezTo>
                  <a:cubicBezTo>
                    <a:pt x="313" y="17"/>
                    <a:pt x="274" y="5"/>
                    <a:pt x="236" y="5"/>
                  </a:cubicBezTo>
                  <a:cubicBezTo>
                    <a:pt x="172" y="5"/>
                    <a:pt x="109" y="38"/>
                    <a:pt x="68" y="96"/>
                  </a:cubicBezTo>
                  <a:cubicBezTo>
                    <a:pt x="1" y="190"/>
                    <a:pt x="28" y="310"/>
                    <a:pt x="121" y="377"/>
                  </a:cubicBezTo>
                  <a:cubicBezTo>
                    <a:pt x="255" y="471"/>
                    <a:pt x="402" y="524"/>
                    <a:pt x="536" y="524"/>
                  </a:cubicBezTo>
                  <a:cubicBezTo>
                    <a:pt x="683" y="524"/>
                    <a:pt x="817" y="471"/>
                    <a:pt x="951" y="377"/>
                  </a:cubicBezTo>
                  <a:cubicBezTo>
                    <a:pt x="1045" y="310"/>
                    <a:pt x="1058" y="176"/>
                    <a:pt x="991" y="83"/>
                  </a:cubicBezTo>
                  <a:cubicBezTo>
                    <a:pt x="952" y="28"/>
                    <a:pt x="890"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7" name="Google Shape;1947;p51"/>
            <p:cNvSpPr/>
            <p:nvPr/>
          </p:nvSpPr>
          <p:spPr>
            <a:xfrm>
              <a:off x="8159803" y="2207297"/>
              <a:ext cx="83336" cy="121385"/>
            </a:xfrm>
            <a:custGeom>
              <a:avLst/>
              <a:gdLst/>
              <a:ahLst/>
              <a:cxnLst/>
              <a:rect l="l" t="t" r="r" b="b"/>
              <a:pathLst>
                <a:path w="2637" h="3841" extrusionOk="0">
                  <a:moveTo>
                    <a:pt x="1325" y="455"/>
                  </a:moveTo>
                  <a:lnTo>
                    <a:pt x="2008" y="1298"/>
                  </a:lnTo>
                  <a:lnTo>
                    <a:pt x="1820" y="1298"/>
                  </a:lnTo>
                  <a:cubicBezTo>
                    <a:pt x="1686" y="1298"/>
                    <a:pt x="1566" y="1419"/>
                    <a:pt x="1566" y="1553"/>
                  </a:cubicBezTo>
                  <a:lnTo>
                    <a:pt x="1566" y="3426"/>
                  </a:lnTo>
                  <a:lnTo>
                    <a:pt x="1071" y="3426"/>
                  </a:lnTo>
                  <a:lnTo>
                    <a:pt x="1071" y="1553"/>
                  </a:lnTo>
                  <a:cubicBezTo>
                    <a:pt x="1071" y="1405"/>
                    <a:pt x="964" y="1298"/>
                    <a:pt x="817" y="1298"/>
                  </a:cubicBezTo>
                  <a:lnTo>
                    <a:pt x="629" y="1298"/>
                  </a:lnTo>
                  <a:lnTo>
                    <a:pt x="1325" y="455"/>
                  </a:lnTo>
                  <a:close/>
                  <a:moveTo>
                    <a:pt x="1325" y="0"/>
                  </a:moveTo>
                  <a:cubicBezTo>
                    <a:pt x="1218" y="0"/>
                    <a:pt x="1124" y="40"/>
                    <a:pt x="1071" y="121"/>
                  </a:cubicBezTo>
                  <a:lnTo>
                    <a:pt x="67" y="1325"/>
                  </a:lnTo>
                  <a:cubicBezTo>
                    <a:pt x="14" y="1392"/>
                    <a:pt x="0" y="1486"/>
                    <a:pt x="41" y="1566"/>
                  </a:cubicBezTo>
                  <a:cubicBezTo>
                    <a:pt x="81" y="1660"/>
                    <a:pt x="161" y="1700"/>
                    <a:pt x="255" y="1700"/>
                  </a:cubicBezTo>
                  <a:lnTo>
                    <a:pt x="669" y="1700"/>
                  </a:lnTo>
                  <a:lnTo>
                    <a:pt x="669" y="3640"/>
                  </a:lnTo>
                  <a:cubicBezTo>
                    <a:pt x="669" y="3747"/>
                    <a:pt x="763" y="3841"/>
                    <a:pt x="870" y="3841"/>
                  </a:cubicBezTo>
                  <a:lnTo>
                    <a:pt x="1767" y="3841"/>
                  </a:lnTo>
                  <a:cubicBezTo>
                    <a:pt x="1887" y="3841"/>
                    <a:pt x="1981" y="3747"/>
                    <a:pt x="1981" y="3640"/>
                  </a:cubicBezTo>
                  <a:lnTo>
                    <a:pt x="1981" y="1700"/>
                  </a:lnTo>
                  <a:lnTo>
                    <a:pt x="2382" y="1700"/>
                  </a:lnTo>
                  <a:cubicBezTo>
                    <a:pt x="2476" y="1700"/>
                    <a:pt x="2556" y="1660"/>
                    <a:pt x="2596" y="1566"/>
                  </a:cubicBezTo>
                  <a:cubicBezTo>
                    <a:pt x="2637" y="1486"/>
                    <a:pt x="2623" y="1392"/>
                    <a:pt x="2570" y="1325"/>
                  </a:cubicBezTo>
                  <a:lnTo>
                    <a:pt x="1579" y="121"/>
                  </a:lnTo>
                  <a:cubicBezTo>
                    <a:pt x="1512" y="40"/>
                    <a:pt x="1419" y="0"/>
                    <a:pt x="132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8" name="Google Shape;1948;p51"/>
            <p:cNvSpPr/>
            <p:nvPr/>
          </p:nvSpPr>
          <p:spPr>
            <a:xfrm>
              <a:off x="8252399" y="2220950"/>
              <a:ext cx="122681" cy="81850"/>
            </a:xfrm>
            <a:custGeom>
              <a:avLst/>
              <a:gdLst/>
              <a:ahLst/>
              <a:cxnLst/>
              <a:rect l="l" t="t" r="r" b="b"/>
              <a:pathLst>
                <a:path w="3882" h="2590" extrusionOk="0">
                  <a:moveTo>
                    <a:pt x="2597" y="612"/>
                  </a:moveTo>
                  <a:lnTo>
                    <a:pt x="3440" y="1295"/>
                  </a:lnTo>
                  <a:lnTo>
                    <a:pt x="2597" y="1990"/>
                  </a:lnTo>
                  <a:lnTo>
                    <a:pt x="2597" y="1830"/>
                  </a:lnTo>
                  <a:cubicBezTo>
                    <a:pt x="2597" y="1669"/>
                    <a:pt x="2477" y="1549"/>
                    <a:pt x="2329" y="1549"/>
                  </a:cubicBezTo>
                  <a:lnTo>
                    <a:pt x="1112" y="1549"/>
                  </a:lnTo>
                  <a:cubicBezTo>
                    <a:pt x="1005" y="1549"/>
                    <a:pt x="911" y="1642"/>
                    <a:pt x="911" y="1763"/>
                  </a:cubicBezTo>
                  <a:lnTo>
                    <a:pt x="911" y="2164"/>
                  </a:lnTo>
                  <a:lnTo>
                    <a:pt x="416" y="2164"/>
                  </a:lnTo>
                  <a:lnTo>
                    <a:pt x="416" y="1308"/>
                  </a:lnTo>
                  <a:cubicBezTo>
                    <a:pt x="416" y="1174"/>
                    <a:pt x="523" y="1067"/>
                    <a:pt x="657" y="1067"/>
                  </a:cubicBezTo>
                  <a:lnTo>
                    <a:pt x="2329" y="1067"/>
                  </a:lnTo>
                  <a:cubicBezTo>
                    <a:pt x="2477" y="1067"/>
                    <a:pt x="2597" y="947"/>
                    <a:pt x="2597" y="786"/>
                  </a:cubicBezTo>
                  <a:lnTo>
                    <a:pt x="2597" y="612"/>
                  </a:lnTo>
                  <a:close/>
                  <a:moveTo>
                    <a:pt x="2424" y="1"/>
                  </a:moveTo>
                  <a:cubicBezTo>
                    <a:pt x="2391" y="1"/>
                    <a:pt x="2359" y="8"/>
                    <a:pt x="2329" y="23"/>
                  </a:cubicBezTo>
                  <a:cubicBezTo>
                    <a:pt x="2236" y="63"/>
                    <a:pt x="2182" y="157"/>
                    <a:pt x="2182" y="251"/>
                  </a:cubicBezTo>
                  <a:lnTo>
                    <a:pt x="2182" y="652"/>
                  </a:lnTo>
                  <a:lnTo>
                    <a:pt x="657" y="652"/>
                  </a:lnTo>
                  <a:cubicBezTo>
                    <a:pt x="295" y="652"/>
                    <a:pt x="1" y="947"/>
                    <a:pt x="1" y="1308"/>
                  </a:cubicBezTo>
                  <a:lnTo>
                    <a:pt x="1" y="2365"/>
                  </a:lnTo>
                  <a:cubicBezTo>
                    <a:pt x="1" y="2485"/>
                    <a:pt x="95" y="2579"/>
                    <a:pt x="215" y="2579"/>
                  </a:cubicBezTo>
                  <a:lnTo>
                    <a:pt x="1112" y="2579"/>
                  </a:lnTo>
                  <a:cubicBezTo>
                    <a:pt x="1232" y="2579"/>
                    <a:pt x="1312" y="2485"/>
                    <a:pt x="1312" y="2365"/>
                  </a:cubicBezTo>
                  <a:lnTo>
                    <a:pt x="1312" y="1964"/>
                  </a:lnTo>
                  <a:lnTo>
                    <a:pt x="2182" y="1964"/>
                  </a:lnTo>
                  <a:lnTo>
                    <a:pt x="2182" y="2352"/>
                  </a:lnTo>
                  <a:cubicBezTo>
                    <a:pt x="2182" y="2494"/>
                    <a:pt x="2304" y="2590"/>
                    <a:pt x="2432" y="2590"/>
                  </a:cubicBezTo>
                  <a:cubicBezTo>
                    <a:pt x="2484" y="2590"/>
                    <a:pt x="2537" y="2574"/>
                    <a:pt x="2584" y="2539"/>
                  </a:cubicBezTo>
                  <a:lnTo>
                    <a:pt x="3761" y="1562"/>
                  </a:lnTo>
                  <a:cubicBezTo>
                    <a:pt x="3841" y="1495"/>
                    <a:pt x="3882" y="1402"/>
                    <a:pt x="3882" y="1295"/>
                  </a:cubicBezTo>
                  <a:cubicBezTo>
                    <a:pt x="3882" y="1201"/>
                    <a:pt x="3841" y="1094"/>
                    <a:pt x="3761" y="1040"/>
                  </a:cubicBezTo>
                  <a:lnTo>
                    <a:pt x="2584" y="63"/>
                  </a:lnTo>
                  <a:cubicBezTo>
                    <a:pt x="2533" y="22"/>
                    <a:pt x="2478" y="1"/>
                    <a:pt x="242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9" name="Google Shape;1949;p51"/>
            <p:cNvSpPr/>
            <p:nvPr/>
          </p:nvSpPr>
          <p:spPr>
            <a:xfrm>
              <a:off x="7979637" y="2322741"/>
              <a:ext cx="126916" cy="127326"/>
            </a:xfrm>
            <a:custGeom>
              <a:avLst/>
              <a:gdLst/>
              <a:ahLst/>
              <a:cxnLst/>
              <a:rect l="l" t="t" r="r" b="b"/>
              <a:pathLst>
                <a:path w="4016" h="4029" extrusionOk="0">
                  <a:moveTo>
                    <a:pt x="2008" y="415"/>
                  </a:moveTo>
                  <a:cubicBezTo>
                    <a:pt x="2891" y="415"/>
                    <a:pt x="3600" y="1138"/>
                    <a:pt x="3600" y="2021"/>
                  </a:cubicBezTo>
                  <a:cubicBezTo>
                    <a:pt x="3600" y="2904"/>
                    <a:pt x="2891" y="3613"/>
                    <a:pt x="2008" y="3613"/>
                  </a:cubicBezTo>
                  <a:cubicBezTo>
                    <a:pt x="1125" y="3613"/>
                    <a:pt x="402" y="2904"/>
                    <a:pt x="402" y="2021"/>
                  </a:cubicBezTo>
                  <a:cubicBezTo>
                    <a:pt x="402" y="1138"/>
                    <a:pt x="1125" y="415"/>
                    <a:pt x="2008" y="415"/>
                  </a:cubicBezTo>
                  <a:close/>
                  <a:moveTo>
                    <a:pt x="2008" y="0"/>
                  </a:moveTo>
                  <a:cubicBezTo>
                    <a:pt x="897" y="0"/>
                    <a:pt x="1" y="910"/>
                    <a:pt x="1" y="2021"/>
                  </a:cubicBezTo>
                  <a:cubicBezTo>
                    <a:pt x="1" y="3118"/>
                    <a:pt x="897" y="4028"/>
                    <a:pt x="2008" y="4028"/>
                  </a:cubicBezTo>
                  <a:cubicBezTo>
                    <a:pt x="3119" y="4028"/>
                    <a:pt x="4015" y="3118"/>
                    <a:pt x="4015" y="2021"/>
                  </a:cubicBezTo>
                  <a:cubicBezTo>
                    <a:pt x="4015" y="910"/>
                    <a:pt x="3119" y="0"/>
                    <a:pt x="200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0" name="Google Shape;1950;p51"/>
            <p:cNvSpPr/>
            <p:nvPr/>
          </p:nvSpPr>
          <p:spPr>
            <a:xfrm>
              <a:off x="8296389" y="2322741"/>
              <a:ext cx="127326" cy="127326"/>
            </a:xfrm>
            <a:custGeom>
              <a:avLst/>
              <a:gdLst/>
              <a:ahLst/>
              <a:cxnLst/>
              <a:rect l="l" t="t" r="r" b="b"/>
              <a:pathLst>
                <a:path w="4029" h="4029" extrusionOk="0">
                  <a:moveTo>
                    <a:pt x="2008" y="0"/>
                  </a:moveTo>
                  <a:cubicBezTo>
                    <a:pt x="897" y="0"/>
                    <a:pt x="1" y="910"/>
                    <a:pt x="1" y="2021"/>
                  </a:cubicBezTo>
                  <a:cubicBezTo>
                    <a:pt x="1" y="3118"/>
                    <a:pt x="897" y="4028"/>
                    <a:pt x="2008" y="4028"/>
                  </a:cubicBezTo>
                  <a:cubicBezTo>
                    <a:pt x="2275" y="4028"/>
                    <a:pt x="2543" y="3975"/>
                    <a:pt x="2784" y="3868"/>
                  </a:cubicBezTo>
                  <a:cubicBezTo>
                    <a:pt x="2891" y="3828"/>
                    <a:pt x="2945" y="3707"/>
                    <a:pt x="2891" y="3600"/>
                  </a:cubicBezTo>
                  <a:cubicBezTo>
                    <a:pt x="2861" y="3520"/>
                    <a:pt x="2787" y="3478"/>
                    <a:pt x="2706" y="3478"/>
                  </a:cubicBezTo>
                  <a:cubicBezTo>
                    <a:pt x="2679" y="3478"/>
                    <a:pt x="2651" y="3483"/>
                    <a:pt x="2623" y="3493"/>
                  </a:cubicBezTo>
                  <a:cubicBezTo>
                    <a:pt x="2436" y="3573"/>
                    <a:pt x="2222" y="3613"/>
                    <a:pt x="2008" y="3613"/>
                  </a:cubicBezTo>
                  <a:cubicBezTo>
                    <a:pt x="1125" y="3613"/>
                    <a:pt x="415" y="2904"/>
                    <a:pt x="415" y="2021"/>
                  </a:cubicBezTo>
                  <a:cubicBezTo>
                    <a:pt x="415" y="1138"/>
                    <a:pt x="1125" y="415"/>
                    <a:pt x="2008" y="415"/>
                  </a:cubicBezTo>
                  <a:cubicBezTo>
                    <a:pt x="2891" y="415"/>
                    <a:pt x="3614" y="1138"/>
                    <a:pt x="3614" y="2021"/>
                  </a:cubicBezTo>
                  <a:cubicBezTo>
                    <a:pt x="3614" y="2396"/>
                    <a:pt x="3466" y="2770"/>
                    <a:pt x="3226" y="3065"/>
                  </a:cubicBezTo>
                  <a:cubicBezTo>
                    <a:pt x="3145" y="3145"/>
                    <a:pt x="3159" y="3279"/>
                    <a:pt x="3239" y="3359"/>
                  </a:cubicBezTo>
                  <a:cubicBezTo>
                    <a:pt x="3276" y="3390"/>
                    <a:pt x="3324" y="3406"/>
                    <a:pt x="3373" y="3406"/>
                  </a:cubicBezTo>
                  <a:cubicBezTo>
                    <a:pt x="3431" y="3406"/>
                    <a:pt x="3490" y="3383"/>
                    <a:pt x="3533" y="3332"/>
                  </a:cubicBezTo>
                  <a:cubicBezTo>
                    <a:pt x="3855" y="2971"/>
                    <a:pt x="4028" y="2503"/>
                    <a:pt x="4028" y="2021"/>
                  </a:cubicBezTo>
                  <a:cubicBezTo>
                    <a:pt x="4028" y="910"/>
                    <a:pt x="3119" y="0"/>
                    <a:pt x="200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1" name="Google Shape;1951;p51"/>
            <p:cNvSpPr/>
            <p:nvPr/>
          </p:nvSpPr>
          <p:spPr>
            <a:xfrm>
              <a:off x="8027863" y="2220950"/>
              <a:ext cx="122649" cy="81850"/>
            </a:xfrm>
            <a:custGeom>
              <a:avLst/>
              <a:gdLst/>
              <a:ahLst/>
              <a:cxnLst/>
              <a:rect l="l" t="t" r="r" b="b"/>
              <a:pathLst>
                <a:path w="3881" h="2590" extrusionOk="0">
                  <a:moveTo>
                    <a:pt x="1458" y="1"/>
                  </a:moveTo>
                  <a:cubicBezTo>
                    <a:pt x="1404" y="1"/>
                    <a:pt x="1349" y="22"/>
                    <a:pt x="1298" y="63"/>
                  </a:cubicBezTo>
                  <a:lnTo>
                    <a:pt x="121" y="1040"/>
                  </a:lnTo>
                  <a:cubicBezTo>
                    <a:pt x="40" y="1094"/>
                    <a:pt x="0" y="1201"/>
                    <a:pt x="0" y="1295"/>
                  </a:cubicBezTo>
                  <a:cubicBezTo>
                    <a:pt x="0" y="1402"/>
                    <a:pt x="40" y="1495"/>
                    <a:pt x="121" y="1562"/>
                  </a:cubicBezTo>
                  <a:lnTo>
                    <a:pt x="1298" y="2539"/>
                  </a:lnTo>
                  <a:cubicBezTo>
                    <a:pt x="1345" y="2574"/>
                    <a:pt x="1398" y="2590"/>
                    <a:pt x="1450" y="2590"/>
                  </a:cubicBezTo>
                  <a:cubicBezTo>
                    <a:pt x="1578" y="2590"/>
                    <a:pt x="1700" y="2494"/>
                    <a:pt x="1700" y="2352"/>
                  </a:cubicBezTo>
                  <a:lnTo>
                    <a:pt x="1700" y="1964"/>
                  </a:lnTo>
                  <a:lnTo>
                    <a:pt x="2570" y="1964"/>
                  </a:lnTo>
                  <a:lnTo>
                    <a:pt x="2570" y="2365"/>
                  </a:lnTo>
                  <a:cubicBezTo>
                    <a:pt x="2570" y="2485"/>
                    <a:pt x="2663" y="2579"/>
                    <a:pt x="2770" y="2579"/>
                  </a:cubicBezTo>
                  <a:lnTo>
                    <a:pt x="3667" y="2579"/>
                  </a:lnTo>
                  <a:cubicBezTo>
                    <a:pt x="3787" y="2579"/>
                    <a:pt x="3881" y="2485"/>
                    <a:pt x="3881" y="2365"/>
                  </a:cubicBezTo>
                  <a:lnTo>
                    <a:pt x="3881" y="1308"/>
                  </a:lnTo>
                  <a:cubicBezTo>
                    <a:pt x="3881" y="947"/>
                    <a:pt x="3587" y="652"/>
                    <a:pt x="3225" y="652"/>
                  </a:cubicBezTo>
                  <a:lnTo>
                    <a:pt x="2984" y="652"/>
                  </a:lnTo>
                  <a:cubicBezTo>
                    <a:pt x="2864" y="652"/>
                    <a:pt x="2770" y="746"/>
                    <a:pt x="2770" y="853"/>
                  </a:cubicBezTo>
                  <a:cubicBezTo>
                    <a:pt x="2770" y="973"/>
                    <a:pt x="2864" y="1067"/>
                    <a:pt x="2984" y="1067"/>
                  </a:cubicBezTo>
                  <a:lnTo>
                    <a:pt x="3225" y="1067"/>
                  </a:lnTo>
                  <a:cubicBezTo>
                    <a:pt x="3359" y="1067"/>
                    <a:pt x="3466" y="1174"/>
                    <a:pt x="3466" y="1308"/>
                  </a:cubicBezTo>
                  <a:lnTo>
                    <a:pt x="3466" y="2164"/>
                  </a:lnTo>
                  <a:lnTo>
                    <a:pt x="2984" y="2164"/>
                  </a:lnTo>
                  <a:lnTo>
                    <a:pt x="2984" y="1763"/>
                  </a:lnTo>
                  <a:cubicBezTo>
                    <a:pt x="2984" y="1642"/>
                    <a:pt x="2891" y="1549"/>
                    <a:pt x="2770" y="1549"/>
                  </a:cubicBezTo>
                  <a:lnTo>
                    <a:pt x="1553" y="1549"/>
                  </a:lnTo>
                  <a:cubicBezTo>
                    <a:pt x="1405" y="1549"/>
                    <a:pt x="1285" y="1669"/>
                    <a:pt x="1285" y="1830"/>
                  </a:cubicBezTo>
                  <a:lnTo>
                    <a:pt x="1285" y="1990"/>
                  </a:lnTo>
                  <a:lnTo>
                    <a:pt x="455" y="1295"/>
                  </a:lnTo>
                  <a:lnTo>
                    <a:pt x="1285" y="612"/>
                  </a:lnTo>
                  <a:lnTo>
                    <a:pt x="1285" y="786"/>
                  </a:lnTo>
                  <a:cubicBezTo>
                    <a:pt x="1285" y="947"/>
                    <a:pt x="1405" y="1067"/>
                    <a:pt x="1553" y="1067"/>
                  </a:cubicBezTo>
                  <a:lnTo>
                    <a:pt x="2155" y="1067"/>
                  </a:lnTo>
                  <a:cubicBezTo>
                    <a:pt x="2275" y="1067"/>
                    <a:pt x="2355" y="973"/>
                    <a:pt x="2355" y="853"/>
                  </a:cubicBezTo>
                  <a:cubicBezTo>
                    <a:pt x="2355" y="746"/>
                    <a:pt x="2275" y="652"/>
                    <a:pt x="2155" y="652"/>
                  </a:cubicBezTo>
                  <a:lnTo>
                    <a:pt x="1700" y="652"/>
                  </a:lnTo>
                  <a:lnTo>
                    <a:pt x="1700" y="251"/>
                  </a:lnTo>
                  <a:cubicBezTo>
                    <a:pt x="1700" y="157"/>
                    <a:pt x="1646" y="63"/>
                    <a:pt x="1553" y="23"/>
                  </a:cubicBezTo>
                  <a:cubicBezTo>
                    <a:pt x="1522" y="8"/>
                    <a:pt x="1490"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2" name="Google Shape;1952;p51"/>
            <p:cNvSpPr/>
            <p:nvPr/>
          </p:nvSpPr>
          <p:spPr>
            <a:xfrm>
              <a:off x="8338673" y="2346854"/>
              <a:ext cx="43169" cy="79101"/>
            </a:xfrm>
            <a:custGeom>
              <a:avLst/>
              <a:gdLst/>
              <a:ahLst/>
              <a:cxnLst/>
              <a:rect l="l" t="t" r="r" b="b"/>
              <a:pathLst>
                <a:path w="1366" h="2503" extrusionOk="0">
                  <a:moveTo>
                    <a:pt x="670" y="0"/>
                  </a:moveTo>
                  <a:cubicBezTo>
                    <a:pt x="549" y="0"/>
                    <a:pt x="456" y="94"/>
                    <a:pt x="456" y="214"/>
                  </a:cubicBezTo>
                  <a:lnTo>
                    <a:pt x="456" y="254"/>
                  </a:lnTo>
                  <a:cubicBezTo>
                    <a:pt x="255" y="321"/>
                    <a:pt x="121" y="482"/>
                    <a:pt x="81" y="696"/>
                  </a:cubicBezTo>
                  <a:cubicBezTo>
                    <a:pt x="41" y="897"/>
                    <a:pt x="108" y="1084"/>
                    <a:pt x="255" y="1191"/>
                  </a:cubicBezTo>
                  <a:cubicBezTo>
                    <a:pt x="389" y="1298"/>
                    <a:pt x="576" y="1379"/>
                    <a:pt x="777" y="1445"/>
                  </a:cubicBezTo>
                  <a:cubicBezTo>
                    <a:pt x="897" y="1486"/>
                    <a:pt x="911" y="1579"/>
                    <a:pt x="897" y="1646"/>
                  </a:cubicBezTo>
                  <a:cubicBezTo>
                    <a:pt x="884" y="1740"/>
                    <a:pt x="804" y="1847"/>
                    <a:pt x="656" y="1847"/>
                  </a:cubicBezTo>
                  <a:cubicBezTo>
                    <a:pt x="509" y="1847"/>
                    <a:pt x="469" y="1833"/>
                    <a:pt x="349" y="1767"/>
                  </a:cubicBezTo>
                  <a:cubicBezTo>
                    <a:pt x="313" y="1741"/>
                    <a:pt x="272" y="1729"/>
                    <a:pt x="231" y="1729"/>
                  </a:cubicBezTo>
                  <a:cubicBezTo>
                    <a:pt x="164" y="1729"/>
                    <a:pt x="96" y="1762"/>
                    <a:pt x="54" y="1820"/>
                  </a:cubicBezTo>
                  <a:cubicBezTo>
                    <a:pt x="1" y="1927"/>
                    <a:pt x="28" y="2061"/>
                    <a:pt x="121" y="2114"/>
                  </a:cubicBezTo>
                  <a:cubicBezTo>
                    <a:pt x="242" y="2195"/>
                    <a:pt x="349" y="2235"/>
                    <a:pt x="456" y="2262"/>
                  </a:cubicBezTo>
                  <a:lnTo>
                    <a:pt x="456" y="2288"/>
                  </a:lnTo>
                  <a:cubicBezTo>
                    <a:pt x="456" y="2409"/>
                    <a:pt x="549" y="2503"/>
                    <a:pt x="670" y="2503"/>
                  </a:cubicBezTo>
                  <a:cubicBezTo>
                    <a:pt x="777" y="2503"/>
                    <a:pt x="871" y="2409"/>
                    <a:pt x="871" y="2288"/>
                  </a:cubicBezTo>
                  <a:lnTo>
                    <a:pt x="871" y="2235"/>
                  </a:lnTo>
                  <a:cubicBezTo>
                    <a:pt x="1125" y="2155"/>
                    <a:pt x="1272" y="1927"/>
                    <a:pt x="1312" y="1713"/>
                  </a:cubicBezTo>
                  <a:cubicBezTo>
                    <a:pt x="1366" y="1419"/>
                    <a:pt x="1205" y="1151"/>
                    <a:pt x="911" y="1044"/>
                  </a:cubicBezTo>
                  <a:cubicBezTo>
                    <a:pt x="764" y="990"/>
                    <a:pt x="603" y="924"/>
                    <a:pt x="509" y="857"/>
                  </a:cubicBezTo>
                  <a:cubicBezTo>
                    <a:pt x="496" y="843"/>
                    <a:pt x="496" y="816"/>
                    <a:pt x="496" y="776"/>
                  </a:cubicBezTo>
                  <a:cubicBezTo>
                    <a:pt x="509" y="750"/>
                    <a:pt x="523" y="683"/>
                    <a:pt x="590" y="656"/>
                  </a:cubicBezTo>
                  <a:cubicBezTo>
                    <a:pt x="610" y="650"/>
                    <a:pt x="631" y="648"/>
                    <a:pt x="651" y="648"/>
                  </a:cubicBezTo>
                  <a:cubicBezTo>
                    <a:pt x="772" y="648"/>
                    <a:pt x="871" y="738"/>
                    <a:pt x="871" y="750"/>
                  </a:cubicBezTo>
                  <a:cubicBezTo>
                    <a:pt x="914" y="793"/>
                    <a:pt x="973" y="817"/>
                    <a:pt x="1031" y="817"/>
                  </a:cubicBezTo>
                  <a:cubicBezTo>
                    <a:pt x="1080" y="817"/>
                    <a:pt x="1128" y="800"/>
                    <a:pt x="1165" y="763"/>
                  </a:cubicBezTo>
                  <a:cubicBezTo>
                    <a:pt x="1259" y="683"/>
                    <a:pt x="1259" y="549"/>
                    <a:pt x="1178" y="455"/>
                  </a:cubicBezTo>
                  <a:cubicBezTo>
                    <a:pt x="1125" y="388"/>
                    <a:pt x="1018" y="308"/>
                    <a:pt x="871" y="268"/>
                  </a:cubicBezTo>
                  <a:lnTo>
                    <a:pt x="871" y="214"/>
                  </a:lnTo>
                  <a:cubicBezTo>
                    <a:pt x="871" y="94"/>
                    <a:pt x="777"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53" name="Google Shape;1953;p51"/>
            <p:cNvSpPr/>
            <p:nvPr/>
          </p:nvSpPr>
          <p:spPr>
            <a:xfrm>
              <a:off x="8021511" y="2346854"/>
              <a:ext cx="43580" cy="79101"/>
            </a:xfrm>
            <a:custGeom>
              <a:avLst/>
              <a:gdLst/>
              <a:ahLst/>
              <a:cxnLst/>
              <a:rect l="l" t="t" r="r" b="b"/>
              <a:pathLst>
                <a:path w="1379" h="2503" extrusionOk="0">
                  <a:moveTo>
                    <a:pt x="670" y="0"/>
                  </a:moveTo>
                  <a:cubicBezTo>
                    <a:pt x="549" y="0"/>
                    <a:pt x="456" y="94"/>
                    <a:pt x="456" y="214"/>
                  </a:cubicBezTo>
                  <a:lnTo>
                    <a:pt x="456" y="254"/>
                  </a:lnTo>
                  <a:cubicBezTo>
                    <a:pt x="268" y="321"/>
                    <a:pt x="134" y="482"/>
                    <a:pt x="94" y="696"/>
                  </a:cubicBezTo>
                  <a:cubicBezTo>
                    <a:pt x="54" y="897"/>
                    <a:pt x="121" y="1084"/>
                    <a:pt x="255" y="1191"/>
                  </a:cubicBezTo>
                  <a:cubicBezTo>
                    <a:pt x="402" y="1298"/>
                    <a:pt x="589" y="1379"/>
                    <a:pt x="777" y="1445"/>
                  </a:cubicBezTo>
                  <a:cubicBezTo>
                    <a:pt x="897" y="1486"/>
                    <a:pt x="911" y="1579"/>
                    <a:pt x="897" y="1646"/>
                  </a:cubicBezTo>
                  <a:cubicBezTo>
                    <a:pt x="884" y="1740"/>
                    <a:pt x="803" y="1847"/>
                    <a:pt x="670" y="1847"/>
                  </a:cubicBezTo>
                  <a:cubicBezTo>
                    <a:pt x="509" y="1847"/>
                    <a:pt x="469" y="1833"/>
                    <a:pt x="362" y="1767"/>
                  </a:cubicBezTo>
                  <a:cubicBezTo>
                    <a:pt x="327" y="1741"/>
                    <a:pt x="285" y="1729"/>
                    <a:pt x="244" y="1729"/>
                  </a:cubicBezTo>
                  <a:cubicBezTo>
                    <a:pt x="177" y="1729"/>
                    <a:pt x="109" y="1762"/>
                    <a:pt x="67" y="1820"/>
                  </a:cubicBezTo>
                  <a:cubicBezTo>
                    <a:pt x="1" y="1927"/>
                    <a:pt x="27" y="2061"/>
                    <a:pt x="121" y="2114"/>
                  </a:cubicBezTo>
                  <a:cubicBezTo>
                    <a:pt x="255" y="2195"/>
                    <a:pt x="349" y="2235"/>
                    <a:pt x="456" y="2262"/>
                  </a:cubicBezTo>
                  <a:lnTo>
                    <a:pt x="456" y="2288"/>
                  </a:lnTo>
                  <a:cubicBezTo>
                    <a:pt x="456" y="2409"/>
                    <a:pt x="549" y="2503"/>
                    <a:pt x="670" y="2503"/>
                  </a:cubicBezTo>
                  <a:cubicBezTo>
                    <a:pt x="790" y="2503"/>
                    <a:pt x="884" y="2409"/>
                    <a:pt x="884" y="2288"/>
                  </a:cubicBezTo>
                  <a:lnTo>
                    <a:pt x="884" y="2235"/>
                  </a:lnTo>
                  <a:cubicBezTo>
                    <a:pt x="1125" y="2155"/>
                    <a:pt x="1285" y="1927"/>
                    <a:pt x="1325" y="1713"/>
                  </a:cubicBezTo>
                  <a:cubicBezTo>
                    <a:pt x="1379" y="1419"/>
                    <a:pt x="1205" y="1151"/>
                    <a:pt x="924" y="1044"/>
                  </a:cubicBezTo>
                  <a:cubicBezTo>
                    <a:pt x="777" y="990"/>
                    <a:pt x="603" y="924"/>
                    <a:pt x="522" y="857"/>
                  </a:cubicBezTo>
                  <a:cubicBezTo>
                    <a:pt x="509" y="843"/>
                    <a:pt x="496" y="816"/>
                    <a:pt x="509" y="776"/>
                  </a:cubicBezTo>
                  <a:cubicBezTo>
                    <a:pt x="509" y="750"/>
                    <a:pt x="522" y="683"/>
                    <a:pt x="603" y="656"/>
                  </a:cubicBezTo>
                  <a:cubicBezTo>
                    <a:pt x="624" y="650"/>
                    <a:pt x="644" y="648"/>
                    <a:pt x="664" y="648"/>
                  </a:cubicBezTo>
                  <a:cubicBezTo>
                    <a:pt x="782" y="648"/>
                    <a:pt x="872" y="738"/>
                    <a:pt x="884" y="750"/>
                  </a:cubicBezTo>
                  <a:cubicBezTo>
                    <a:pt x="927" y="793"/>
                    <a:pt x="986" y="817"/>
                    <a:pt x="1044" y="817"/>
                  </a:cubicBezTo>
                  <a:cubicBezTo>
                    <a:pt x="1093" y="817"/>
                    <a:pt x="1141" y="800"/>
                    <a:pt x="1178" y="763"/>
                  </a:cubicBezTo>
                  <a:cubicBezTo>
                    <a:pt x="1258" y="683"/>
                    <a:pt x="1272" y="549"/>
                    <a:pt x="1192" y="455"/>
                  </a:cubicBezTo>
                  <a:cubicBezTo>
                    <a:pt x="1125" y="388"/>
                    <a:pt x="1018" y="308"/>
                    <a:pt x="884" y="268"/>
                  </a:cubicBezTo>
                  <a:lnTo>
                    <a:pt x="884" y="214"/>
                  </a:lnTo>
                  <a:cubicBezTo>
                    <a:pt x="884" y="94"/>
                    <a:pt x="790"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954" name="Google Shape;1954;p51"/>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خلاصه </a:t>
            </a:r>
            <a:r>
              <a:rPr lang="en-US" dirty="0">
                <a:cs typeface="B Nazanin" panose="00000400000000000000" pitchFamily="2" charset="-78"/>
              </a:rPr>
              <a:t>RAID</a:t>
            </a:r>
            <a:endParaRPr dirty="0">
              <a:cs typeface="B Nazanin" panose="00000400000000000000" pitchFamily="2" charset="-78"/>
            </a:endParaRPr>
          </a:p>
        </p:txBody>
      </p:sp>
      <p:sp>
        <p:nvSpPr>
          <p:cNvPr id="1955" name="Google Shape;1955;p51"/>
          <p:cNvSpPr txBox="1">
            <a:spLocks noGrp="1"/>
          </p:cNvSpPr>
          <p:nvPr>
            <p:ph type="title" idx="2"/>
          </p:nvPr>
        </p:nvSpPr>
        <p:spPr>
          <a:xfrm>
            <a:off x="2159949" y="1797725"/>
            <a:ext cx="2209800" cy="446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خطرات</a:t>
            </a:r>
            <a:endParaRPr dirty="0">
              <a:cs typeface="B Nazanin" panose="00000400000000000000" pitchFamily="2" charset="-78"/>
            </a:endParaRPr>
          </a:p>
        </p:txBody>
      </p:sp>
      <p:sp>
        <p:nvSpPr>
          <p:cNvPr id="1956" name="Google Shape;1956;p51"/>
          <p:cNvSpPr txBox="1">
            <a:spLocks noGrp="1"/>
          </p:cNvSpPr>
          <p:nvPr>
            <p:ph type="subTitle" idx="1"/>
          </p:nvPr>
        </p:nvSpPr>
        <p:spPr>
          <a:xfrm>
            <a:off x="1795282" y="2165150"/>
            <a:ext cx="2574443" cy="5199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1957" name="Google Shape;1957;p51"/>
          <p:cNvSpPr txBox="1">
            <a:spLocks noGrp="1"/>
          </p:cNvSpPr>
          <p:nvPr>
            <p:ph type="title" idx="3"/>
          </p:nvPr>
        </p:nvSpPr>
        <p:spPr>
          <a:xfrm>
            <a:off x="4774297" y="1797725"/>
            <a:ext cx="2209800" cy="4461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مفروضات</a:t>
            </a:r>
            <a:endParaRPr dirty="0">
              <a:cs typeface="B Nazanin" panose="00000400000000000000" pitchFamily="2" charset="-78"/>
            </a:endParaRPr>
          </a:p>
        </p:txBody>
      </p:sp>
      <p:sp>
        <p:nvSpPr>
          <p:cNvPr id="1958" name="Google Shape;1958;p51"/>
          <p:cNvSpPr txBox="1">
            <a:spLocks noGrp="1"/>
          </p:cNvSpPr>
          <p:nvPr>
            <p:ph type="subTitle" idx="4"/>
          </p:nvPr>
        </p:nvSpPr>
        <p:spPr>
          <a:xfrm>
            <a:off x="4475662" y="2165150"/>
            <a:ext cx="2508413" cy="519900"/>
          </a:xfrm>
          <a:prstGeom prst="rect">
            <a:avLst/>
          </a:prstGeom>
        </p:spPr>
        <p:txBody>
          <a:bodyPr spcFirstLastPara="1" wrap="square" lIns="91425" tIns="91425" rIns="91425" bIns="91425" anchor="ctr" anchorCtr="0">
            <a:noAutofit/>
          </a:bodyPr>
          <a:lstStyle/>
          <a:p>
            <a:pPr marL="137160" marR="0" indent="0"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1959" name="Google Shape;1959;p51"/>
          <p:cNvSpPr txBox="1">
            <a:spLocks noGrp="1"/>
          </p:cNvSpPr>
          <p:nvPr>
            <p:ph type="title" idx="5"/>
          </p:nvPr>
        </p:nvSpPr>
        <p:spPr>
          <a:xfrm>
            <a:off x="2159949" y="3171975"/>
            <a:ext cx="2209800" cy="446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مسائل</a:t>
            </a:r>
            <a:endParaRPr dirty="0">
              <a:cs typeface="B Nazanin" panose="00000400000000000000" pitchFamily="2" charset="-78"/>
            </a:endParaRPr>
          </a:p>
        </p:txBody>
      </p:sp>
      <p:sp>
        <p:nvSpPr>
          <p:cNvPr id="1960" name="Google Shape;1960;p51"/>
          <p:cNvSpPr txBox="1">
            <a:spLocks noGrp="1"/>
          </p:cNvSpPr>
          <p:nvPr>
            <p:ph type="subTitle" idx="6"/>
          </p:nvPr>
        </p:nvSpPr>
        <p:spPr>
          <a:xfrm>
            <a:off x="1935060" y="3539400"/>
            <a:ext cx="2434665" cy="5199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1961" name="Google Shape;1961;p51"/>
          <p:cNvSpPr txBox="1">
            <a:spLocks noGrp="1"/>
          </p:cNvSpPr>
          <p:nvPr>
            <p:ph type="title" idx="7"/>
          </p:nvPr>
        </p:nvSpPr>
        <p:spPr>
          <a:xfrm>
            <a:off x="4774297" y="3171975"/>
            <a:ext cx="2209800" cy="4461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وابستگی ها</a:t>
            </a:r>
            <a:endParaRPr dirty="0">
              <a:cs typeface="B Nazanin" panose="00000400000000000000" pitchFamily="2" charset="-78"/>
            </a:endParaRPr>
          </a:p>
        </p:txBody>
      </p:sp>
      <p:sp>
        <p:nvSpPr>
          <p:cNvPr id="1962" name="Google Shape;1962;p51"/>
          <p:cNvSpPr txBox="1">
            <a:spLocks noGrp="1"/>
          </p:cNvSpPr>
          <p:nvPr>
            <p:ph type="subTitle" idx="8"/>
          </p:nvPr>
        </p:nvSpPr>
        <p:spPr>
          <a:xfrm>
            <a:off x="4549410" y="3539400"/>
            <a:ext cx="2434665" cy="519900"/>
          </a:xfrm>
          <a:prstGeom prst="rect">
            <a:avLst/>
          </a:prstGeom>
        </p:spPr>
        <p:txBody>
          <a:bodyPr spcFirstLastPara="1" wrap="square" lIns="91425" tIns="91425" rIns="91425" bIns="91425" anchor="ctr" anchorCtr="0">
            <a:noAutofit/>
          </a:bodyPr>
          <a:lstStyle/>
          <a:p>
            <a:pPr marL="137160" marR="0" indent="0"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grpSp>
        <p:nvGrpSpPr>
          <p:cNvPr id="1966" name="Google Shape;1966;p51"/>
          <p:cNvGrpSpPr/>
          <p:nvPr/>
        </p:nvGrpSpPr>
        <p:grpSpPr>
          <a:xfrm rot="-1677867">
            <a:off x="-321073" y="897019"/>
            <a:ext cx="1429612" cy="1052344"/>
            <a:chOff x="5433650" y="1201475"/>
            <a:chExt cx="1036775" cy="763175"/>
          </a:xfrm>
        </p:grpSpPr>
        <p:sp>
          <p:nvSpPr>
            <p:cNvPr id="1967" name="Google Shape;1967;p51"/>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8" name="Google Shape;1968;p51"/>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69" name="Google Shape;1969;p51"/>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0" name="Google Shape;1970;p51"/>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1" name="Google Shape;1971;p51"/>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2" name="Google Shape;1972;p51"/>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3" name="Google Shape;1973;p51"/>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4" name="Google Shape;1974;p51"/>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5" name="Google Shape;1975;p51"/>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6" name="Google Shape;1976;p51"/>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7" name="Google Shape;1977;p51"/>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8" name="Google Shape;1978;p51"/>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79" name="Google Shape;1979;p51"/>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0" name="Google Shape;1980;p51"/>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1" name="Google Shape;1981;p51"/>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2" name="Google Shape;1982;p51"/>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3" name="Google Shape;1983;p51"/>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4" name="Google Shape;1984;p51"/>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5" name="Google Shape;1985;p51"/>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6" name="Google Shape;1986;p51"/>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7" name="Google Shape;1987;p51"/>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8" name="Google Shape;1988;p51"/>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9" name="Google Shape;1989;p51"/>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0" name="Google Shape;1990;p51"/>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1" name="Google Shape;1991;p51"/>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2" name="Google Shape;1992;p51"/>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3" name="Google Shape;1993;p51"/>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4" name="Google Shape;1994;p51"/>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5" name="Google Shape;1995;p51"/>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6" name="Google Shape;1996;p51"/>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7" name="Google Shape;1997;p51"/>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8" name="Google Shape;1998;p51"/>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9" name="Google Shape;1999;p51"/>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0" name="Google Shape;2000;p51"/>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1" name="Google Shape;2001;p51"/>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2" name="Google Shape;2002;p51"/>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3" name="Google Shape;2003;p51"/>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4" name="Google Shape;2004;p51"/>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5" name="Google Shape;2005;p51"/>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6" name="Google Shape;2006;p51"/>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7" name="Google Shape;2007;p51"/>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8" name="Google Shape;2008;p51"/>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9" name="Google Shape;2009;p51"/>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0" name="Google Shape;2010;p51"/>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1" name="Google Shape;2011;p51"/>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2" name="Google Shape;2012;p51"/>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3" name="Google Shape;2013;p51"/>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4" name="Google Shape;2014;p51"/>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5" name="Google Shape;2015;p51"/>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6" name="Google Shape;2016;p51"/>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7" name="Google Shape;2017;p51"/>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8" name="Google Shape;2018;p51"/>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9" name="Google Shape;2019;p51"/>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0" name="Google Shape;2020;p51"/>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1" name="Google Shape;2021;p51"/>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2" name="Google Shape;2022;p51"/>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3" name="Google Shape;2023;p51"/>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4" name="Google Shape;2024;p51"/>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5" name="Google Shape;2025;p51"/>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6" name="Google Shape;2026;p51"/>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7" name="Google Shape;2027;p51"/>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8" name="Google Shape;2028;p51"/>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9" name="Google Shape;2029;p51"/>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0" name="Google Shape;2030;p51"/>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1" name="Google Shape;2031;p51"/>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2" name="Google Shape;2032;p51"/>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3" name="Google Shape;2033;p51"/>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4" name="Google Shape;2034;p51"/>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5" name="Google Shape;2035;p51"/>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6" name="Google Shape;2036;p51"/>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7" name="Google Shape;2037;p51"/>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8" name="Google Shape;2038;p51"/>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9" name="Google Shape;2039;p51"/>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0" name="Google Shape;2040;p51"/>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1" name="Google Shape;2041;p51"/>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2" name="Google Shape;2042;p51"/>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3" name="Google Shape;2043;p51"/>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4" name="Google Shape;2044;p51"/>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5" name="Google Shape;2045;p51"/>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6" name="Google Shape;2046;p51"/>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7" name="Google Shape;2047;p51"/>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8" name="Google Shape;2048;p51"/>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 name="Google Shape;657;p34">
            <a:extLst>
              <a:ext uri="{FF2B5EF4-FFF2-40B4-BE49-F238E27FC236}">
                <a16:creationId xmlns:a16="http://schemas.microsoft.com/office/drawing/2014/main" id="{76532680-AA60-166A-CE12-C69868E305F3}"/>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FC26EBD7-2A29-6803-E127-4042E18EBDB5}"/>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B42E3E6F-3C82-AF87-1B76-8E74ECEA6E7B}"/>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2"/>
        <p:cNvGrpSpPr/>
        <p:nvPr/>
      </p:nvGrpSpPr>
      <p:grpSpPr>
        <a:xfrm>
          <a:off x="0" y="0"/>
          <a:ext cx="0" cy="0"/>
          <a:chOff x="0" y="0"/>
          <a:chExt cx="0" cy="0"/>
        </a:xfrm>
      </p:grpSpPr>
      <p:sp>
        <p:nvSpPr>
          <p:cNvPr id="2053" name="Google Shape;2053;p52"/>
          <p:cNvSpPr/>
          <p:nvPr/>
        </p:nvSpPr>
        <p:spPr>
          <a:xfrm>
            <a:off x="1937650" y="3296459"/>
            <a:ext cx="1148400" cy="417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4" name="Google Shape;2054;p52"/>
          <p:cNvSpPr txBox="1">
            <a:spLocks noGrp="1"/>
          </p:cNvSpPr>
          <p:nvPr>
            <p:ph type="title"/>
          </p:nvPr>
        </p:nvSpPr>
        <p:spPr>
          <a:xfrm>
            <a:off x="709875" y="1309075"/>
            <a:ext cx="4899300" cy="1599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a:cs typeface="B Nazanin" panose="00000400000000000000" pitchFamily="2" charset="-78"/>
              </a:rPr>
              <a:t>150,000</a:t>
            </a:r>
            <a:endParaRPr>
              <a:cs typeface="B Nazanin" panose="00000400000000000000" pitchFamily="2" charset="-78"/>
            </a:endParaRPr>
          </a:p>
        </p:txBody>
      </p:sp>
      <p:sp>
        <p:nvSpPr>
          <p:cNvPr id="2055" name="Google Shape;2055;p52"/>
          <p:cNvSpPr txBox="1">
            <a:spLocks noGrp="1"/>
          </p:cNvSpPr>
          <p:nvPr>
            <p:ph type="body" idx="1"/>
          </p:nvPr>
        </p:nvSpPr>
        <p:spPr>
          <a:xfrm>
            <a:off x="722251" y="3234211"/>
            <a:ext cx="3546438" cy="905400"/>
          </a:xfrm>
          <a:prstGeom prst="rect">
            <a:avLst/>
          </a:prstGeom>
        </p:spPr>
        <p:txBody>
          <a:bodyPr spcFirstLastPara="1" wrap="square" lIns="91425" tIns="91425" rIns="91425" bIns="91425" anchor="ctr" anchorCtr="0">
            <a:noAutofit/>
          </a:bodyPr>
          <a:lstStyle/>
          <a:p>
            <a:pPr marL="0" lvl="0" indent="0" algn="r" rtl="1">
              <a:spcBef>
                <a:spcPts val="0"/>
              </a:spcBef>
              <a:spcAft>
                <a:spcPts val="1200"/>
              </a:spcAft>
              <a:buNone/>
            </a:pPr>
            <a:r>
              <a:rPr lang="fa-IR" dirty="0">
                <a:cs typeface="B Nazanin" panose="00000400000000000000" pitchFamily="2" charset="-78"/>
              </a:rPr>
              <a:t>اعداد بزرگ توجه مخاطبان شما را جلب می کند</a:t>
            </a:r>
            <a:endParaRPr dirty="0">
              <a:cs typeface="B Nazanin" panose="00000400000000000000" pitchFamily="2" charset="-78"/>
            </a:endParaRPr>
          </a:p>
        </p:txBody>
      </p:sp>
      <p:pic>
        <p:nvPicPr>
          <p:cNvPr id="2059" name="Google Shape;2059;p52"/>
          <p:cNvPicPr preferRelativeResize="0"/>
          <p:nvPr/>
        </p:nvPicPr>
        <p:blipFill rotWithShape="1">
          <a:blip r:embed="rId3">
            <a:alphaModFix/>
          </a:blip>
          <a:srcRect l="-1159" t="7040" r="29134" b="20300"/>
          <a:stretch/>
        </p:blipFill>
        <p:spPr>
          <a:xfrm rot="2327766">
            <a:off x="5752361" y="995098"/>
            <a:ext cx="2363415" cy="3592303"/>
          </a:xfrm>
          <a:prstGeom prst="ellipse">
            <a:avLst/>
          </a:prstGeom>
          <a:noFill/>
          <a:ln>
            <a:noFill/>
          </a:ln>
        </p:spPr>
      </p:pic>
      <p:grpSp>
        <p:nvGrpSpPr>
          <p:cNvPr id="2060" name="Google Shape;2060;p52"/>
          <p:cNvGrpSpPr/>
          <p:nvPr/>
        </p:nvGrpSpPr>
        <p:grpSpPr>
          <a:xfrm rot="373969">
            <a:off x="7195091" y="3291884"/>
            <a:ext cx="1429558" cy="1052304"/>
            <a:chOff x="5433650" y="1201475"/>
            <a:chExt cx="1036775" cy="763175"/>
          </a:xfrm>
        </p:grpSpPr>
        <p:sp>
          <p:nvSpPr>
            <p:cNvPr id="2061" name="Google Shape;2061;p52"/>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2"/>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2"/>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2"/>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2"/>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2"/>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2"/>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2"/>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2"/>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2"/>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2"/>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2"/>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2"/>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2"/>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2"/>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2"/>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2"/>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2"/>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2"/>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2"/>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2"/>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2"/>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2"/>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2"/>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2"/>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2"/>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2"/>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2"/>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2"/>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2"/>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2"/>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2"/>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2"/>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2"/>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2"/>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2"/>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2"/>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2"/>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2"/>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2"/>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2"/>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2"/>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2"/>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2"/>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B0266AAD-575F-5A46-8049-E8926515A09C}"/>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B9E99D8D-C9F2-C213-303B-AA1B2CEA61CA}"/>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C2E55EBF-6554-E508-DE1A-C6BDD9795C94}"/>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sp>
        <p:nvSpPr>
          <p:cNvPr id="2147" name="Google Shape;2147;p53"/>
          <p:cNvSpPr/>
          <p:nvPr/>
        </p:nvSpPr>
        <p:spPr>
          <a:xfrm>
            <a:off x="6448549" y="1084675"/>
            <a:ext cx="1355400" cy="509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8" name="Google Shape;2148;p53"/>
          <p:cNvSpPr/>
          <p:nvPr/>
        </p:nvSpPr>
        <p:spPr>
          <a:xfrm>
            <a:off x="5877766" y="2957325"/>
            <a:ext cx="1543200" cy="509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9" name="Google Shape;2149;p53"/>
          <p:cNvSpPr txBox="1">
            <a:spLocks noGrp="1"/>
          </p:cNvSpPr>
          <p:nvPr>
            <p:ph type="body" idx="1"/>
          </p:nvPr>
        </p:nvSpPr>
        <p:spPr>
          <a:xfrm>
            <a:off x="4572000" y="1633725"/>
            <a:ext cx="3852000" cy="1007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solidFill>
                  <a:schemeClr val="tx1">
                    <a:lumMod val="90000"/>
                    <a:lumOff val="10000"/>
                  </a:schemeClr>
                </a:solidFill>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a:t>
            </a:r>
          </a:p>
        </p:txBody>
      </p:sp>
      <p:sp>
        <p:nvSpPr>
          <p:cNvPr id="2150" name="Google Shape;2150;p53"/>
          <p:cNvSpPr txBox="1">
            <a:spLocks noGrp="1"/>
          </p:cNvSpPr>
          <p:nvPr>
            <p:ph type="body" idx="2"/>
          </p:nvPr>
        </p:nvSpPr>
        <p:spPr>
          <a:xfrm>
            <a:off x="4578600" y="3506375"/>
            <a:ext cx="3852000" cy="1007400"/>
          </a:xfrm>
          <a:prstGeom prst="rect">
            <a:avLst/>
          </a:prstGeom>
        </p:spPr>
        <p:txBody>
          <a:bodyPr spcFirstLastPara="1" wrap="square" lIns="91425" tIns="91425" rIns="91425" bIns="91425" anchor="ctr" anchorCtr="0">
            <a:noAutofit/>
          </a:bodyPr>
          <a:lstStyle/>
          <a:p>
            <a:pPr marL="139700" marR="0" lvl="0" indent="0" algn="r" rtl="1">
              <a:lnSpc>
                <a:spcPct val="100000"/>
              </a:lnSpc>
              <a:spcBef>
                <a:spcPts val="0"/>
              </a:spcBef>
              <a:spcAft>
                <a:spcPts val="0"/>
              </a:spcAft>
              <a:buClr>
                <a:schemeClr val="lt2"/>
              </a:buClr>
              <a:buSzPts val="1400"/>
              <a:buNone/>
            </a:pPr>
            <a:r>
              <a:rPr lang="fa-IR" dirty="0">
                <a:solidFill>
                  <a:schemeClr val="tx1">
                    <a:lumMod val="90000"/>
                    <a:lumOff val="10000"/>
                  </a:schemeClr>
                </a:solidFill>
                <a:cs typeface="B Nazanin" panose="00000400000000000000" pitchFamily="2" charset="-78"/>
              </a:rPr>
              <a:t>همچنین این قالب حاوی گزینه های ویرایش پذیری است </a:t>
            </a:r>
          </a:p>
          <a:p>
            <a:pPr marL="139700" marR="0" lvl="0" indent="0" algn="r" rtl="1">
              <a:lnSpc>
                <a:spcPct val="100000"/>
              </a:lnSpc>
              <a:spcBef>
                <a:spcPts val="0"/>
              </a:spcBef>
              <a:spcAft>
                <a:spcPts val="0"/>
              </a:spcAft>
              <a:buClr>
                <a:schemeClr val="lt2"/>
              </a:buClr>
              <a:buSzPts val="1400"/>
              <a:buNone/>
            </a:pPr>
            <a:r>
              <a:rPr lang="fa-IR" dirty="0">
                <a:solidFill>
                  <a:schemeClr val="tx1">
                    <a:lumMod val="90000"/>
                    <a:lumOff val="10000"/>
                  </a:schemeClr>
                </a:solidFill>
                <a:cs typeface="B Nazanin" panose="00000400000000000000" pitchFamily="2" charset="-78"/>
              </a:rPr>
              <a:t>شما می توانید آن را به صورتی که می خواهید ویرایش کنید.</a:t>
            </a:r>
            <a:endParaRPr lang="fa-IR" dirty="0">
              <a:solidFill>
                <a:schemeClr val="tx1">
                  <a:lumMod val="90000"/>
                  <a:lumOff val="10000"/>
                </a:schemeClr>
              </a:solidFill>
              <a:latin typeface="Poppins"/>
              <a:ea typeface="Poppins"/>
              <a:cs typeface="B Nazanin" panose="00000400000000000000" pitchFamily="2" charset="-78"/>
              <a:sym typeface="Poppins"/>
            </a:endParaRPr>
          </a:p>
        </p:txBody>
      </p:sp>
      <p:sp>
        <p:nvSpPr>
          <p:cNvPr id="2151" name="Google Shape;2151;p53"/>
          <p:cNvSpPr txBox="1">
            <a:spLocks noGrp="1"/>
          </p:cNvSpPr>
          <p:nvPr>
            <p:ph type="title" idx="3"/>
          </p:nvPr>
        </p:nvSpPr>
        <p:spPr>
          <a:xfrm>
            <a:off x="4578593" y="2876925"/>
            <a:ext cx="3852000" cy="589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جایی که می خواهیم باشیم</a:t>
            </a:r>
            <a:endParaRPr dirty="0">
              <a:cs typeface="B Nazanin" panose="00000400000000000000" pitchFamily="2" charset="-78"/>
            </a:endParaRPr>
          </a:p>
        </p:txBody>
      </p:sp>
      <p:grpSp>
        <p:nvGrpSpPr>
          <p:cNvPr id="2155" name="Google Shape;2155;p53"/>
          <p:cNvGrpSpPr/>
          <p:nvPr/>
        </p:nvGrpSpPr>
        <p:grpSpPr>
          <a:xfrm rot="-3029062">
            <a:off x="354624" y="1232712"/>
            <a:ext cx="4297043" cy="2874140"/>
            <a:chOff x="3733550" y="2264950"/>
            <a:chExt cx="3363050" cy="2249425"/>
          </a:xfrm>
        </p:grpSpPr>
        <p:sp>
          <p:nvSpPr>
            <p:cNvPr id="2156" name="Google Shape;2156;p53"/>
            <p:cNvSpPr/>
            <p:nvPr/>
          </p:nvSpPr>
          <p:spPr>
            <a:xfrm>
              <a:off x="4897725" y="2307150"/>
              <a:ext cx="64350" cy="80650"/>
            </a:xfrm>
            <a:custGeom>
              <a:avLst/>
              <a:gdLst/>
              <a:ahLst/>
              <a:cxnLst/>
              <a:rect l="l" t="t" r="r" b="b"/>
              <a:pathLst>
                <a:path w="2574" h="3226" extrusionOk="0">
                  <a:moveTo>
                    <a:pt x="2005" y="1"/>
                  </a:moveTo>
                  <a:lnTo>
                    <a:pt x="1521" y="117"/>
                  </a:lnTo>
                  <a:lnTo>
                    <a:pt x="1320" y="1755"/>
                  </a:lnTo>
                  <a:lnTo>
                    <a:pt x="485" y="335"/>
                  </a:lnTo>
                  <a:lnTo>
                    <a:pt x="0" y="452"/>
                  </a:lnTo>
                  <a:lnTo>
                    <a:pt x="568" y="3225"/>
                  </a:lnTo>
                  <a:lnTo>
                    <a:pt x="1053" y="3092"/>
                  </a:lnTo>
                  <a:lnTo>
                    <a:pt x="735" y="1504"/>
                  </a:lnTo>
                  <a:lnTo>
                    <a:pt x="1337" y="2557"/>
                  </a:lnTo>
                  <a:lnTo>
                    <a:pt x="1604" y="2490"/>
                  </a:lnTo>
                  <a:lnTo>
                    <a:pt x="1771" y="1304"/>
                  </a:lnTo>
                  <a:lnTo>
                    <a:pt x="2089" y="2891"/>
                  </a:lnTo>
                  <a:lnTo>
                    <a:pt x="2573" y="2791"/>
                  </a:lnTo>
                  <a:lnTo>
                    <a:pt x="2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57" name="Google Shape;2157;p53"/>
            <p:cNvSpPr/>
            <p:nvPr/>
          </p:nvSpPr>
          <p:spPr>
            <a:xfrm>
              <a:off x="4972075" y="2300875"/>
              <a:ext cx="50150" cy="74800"/>
            </a:xfrm>
            <a:custGeom>
              <a:avLst/>
              <a:gdLst/>
              <a:ahLst/>
              <a:cxnLst/>
              <a:rect l="l" t="t" r="r" b="b"/>
              <a:pathLst>
                <a:path w="2006" h="2992" extrusionOk="0">
                  <a:moveTo>
                    <a:pt x="618" y="719"/>
                  </a:moveTo>
                  <a:lnTo>
                    <a:pt x="1053" y="1638"/>
                  </a:lnTo>
                  <a:lnTo>
                    <a:pt x="535" y="1722"/>
                  </a:lnTo>
                  <a:lnTo>
                    <a:pt x="618" y="719"/>
                  </a:lnTo>
                  <a:close/>
                  <a:moveTo>
                    <a:pt x="769" y="1"/>
                  </a:moveTo>
                  <a:lnTo>
                    <a:pt x="251" y="84"/>
                  </a:lnTo>
                  <a:lnTo>
                    <a:pt x="0" y="2992"/>
                  </a:lnTo>
                  <a:lnTo>
                    <a:pt x="0" y="2992"/>
                  </a:lnTo>
                  <a:lnTo>
                    <a:pt x="502" y="2908"/>
                  </a:lnTo>
                  <a:lnTo>
                    <a:pt x="552" y="2240"/>
                  </a:lnTo>
                  <a:lnTo>
                    <a:pt x="1203" y="2140"/>
                  </a:lnTo>
                  <a:lnTo>
                    <a:pt x="1504" y="2741"/>
                  </a:lnTo>
                  <a:lnTo>
                    <a:pt x="2005" y="2658"/>
                  </a:lnTo>
                  <a:lnTo>
                    <a:pt x="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58" name="Google Shape;2158;p53"/>
            <p:cNvSpPr/>
            <p:nvPr/>
          </p:nvSpPr>
          <p:spPr>
            <a:xfrm>
              <a:off x="5021350" y="2288350"/>
              <a:ext cx="54325" cy="76900"/>
            </a:xfrm>
            <a:custGeom>
              <a:avLst/>
              <a:gdLst/>
              <a:ahLst/>
              <a:cxnLst/>
              <a:rect l="l" t="t" r="r" b="b"/>
              <a:pathLst>
                <a:path w="2173" h="3076" extrusionOk="0">
                  <a:moveTo>
                    <a:pt x="1755" y="1"/>
                  </a:moveTo>
                  <a:lnTo>
                    <a:pt x="1254" y="84"/>
                  </a:lnTo>
                  <a:lnTo>
                    <a:pt x="1505" y="1755"/>
                  </a:lnTo>
                  <a:lnTo>
                    <a:pt x="419" y="218"/>
                  </a:lnTo>
                  <a:lnTo>
                    <a:pt x="1" y="285"/>
                  </a:lnTo>
                  <a:lnTo>
                    <a:pt x="419" y="3075"/>
                  </a:lnTo>
                  <a:lnTo>
                    <a:pt x="920" y="2991"/>
                  </a:lnTo>
                  <a:lnTo>
                    <a:pt x="669" y="1321"/>
                  </a:lnTo>
                  <a:lnTo>
                    <a:pt x="1755" y="2875"/>
                  </a:lnTo>
                  <a:lnTo>
                    <a:pt x="2173" y="2808"/>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59" name="Google Shape;2159;p53"/>
            <p:cNvSpPr/>
            <p:nvPr/>
          </p:nvSpPr>
          <p:spPr>
            <a:xfrm>
              <a:off x="5085275" y="2283350"/>
              <a:ext cx="50975" cy="73950"/>
            </a:xfrm>
            <a:custGeom>
              <a:avLst/>
              <a:gdLst/>
              <a:ahLst/>
              <a:cxnLst/>
              <a:rect l="l" t="t" r="r" b="b"/>
              <a:pathLst>
                <a:path w="2039" h="2958" extrusionOk="0">
                  <a:moveTo>
                    <a:pt x="769" y="702"/>
                  </a:moveTo>
                  <a:lnTo>
                    <a:pt x="1153" y="1638"/>
                  </a:lnTo>
                  <a:lnTo>
                    <a:pt x="618" y="1704"/>
                  </a:lnTo>
                  <a:lnTo>
                    <a:pt x="769" y="702"/>
                  </a:lnTo>
                  <a:close/>
                  <a:moveTo>
                    <a:pt x="936" y="0"/>
                  </a:moveTo>
                  <a:lnTo>
                    <a:pt x="401" y="67"/>
                  </a:lnTo>
                  <a:lnTo>
                    <a:pt x="0" y="2958"/>
                  </a:lnTo>
                  <a:lnTo>
                    <a:pt x="502" y="2907"/>
                  </a:lnTo>
                  <a:lnTo>
                    <a:pt x="602" y="2256"/>
                  </a:lnTo>
                  <a:lnTo>
                    <a:pt x="1270" y="2172"/>
                  </a:lnTo>
                  <a:lnTo>
                    <a:pt x="1521" y="2774"/>
                  </a:lnTo>
                  <a:lnTo>
                    <a:pt x="2039" y="2707"/>
                  </a:lnTo>
                  <a:lnTo>
                    <a:pt x="9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0" name="Google Shape;2160;p53"/>
            <p:cNvSpPr/>
            <p:nvPr/>
          </p:nvSpPr>
          <p:spPr>
            <a:xfrm>
              <a:off x="5135825" y="2275500"/>
              <a:ext cx="50150" cy="73750"/>
            </a:xfrm>
            <a:custGeom>
              <a:avLst/>
              <a:gdLst/>
              <a:ahLst/>
              <a:cxnLst/>
              <a:rect l="l" t="t" r="r" b="b"/>
              <a:pathLst>
                <a:path w="2006" h="2950" extrusionOk="0">
                  <a:moveTo>
                    <a:pt x="1159" y="1"/>
                  </a:moveTo>
                  <a:cubicBezTo>
                    <a:pt x="1103" y="1"/>
                    <a:pt x="1044" y="5"/>
                    <a:pt x="986" y="13"/>
                  </a:cubicBezTo>
                  <a:cubicBezTo>
                    <a:pt x="635" y="64"/>
                    <a:pt x="384" y="214"/>
                    <a:pt x="217" y="498"/>
                  </a:cubicBezTo>
                  <a:cubicBezTo>
                    <a:pt x="50" y="799"/>
                    <a:pt x="0" y="1166"/>
                    <a:pt x="50" y="1634"/>
                  </a:cubicBezTo>
                  <a:cubicBezTo>
                    <a:pt x="84" y="2085"/>
                    <a:pt x="217" y="2419"/>
                    <a:pt x="418" y="2653"/>
                  </a:cubicBezTo>
                  <a:cubicBezTo>
                    <a:pt x="598" y="2848"/>
                    <a:pt x="814" y="2950"/>
                    <a:pt x="1073" y="2950"/>
                  </a:cubicBezTo>
                  <a:cubicBezTo>
                    <a:pt x="1126" y="2950"/>
                    <a:pt x="1180" y="2946"/>
                    <a:pt x="1236" y="2937"/>
                  </a:cubicBezTo>
                  <a:cubicBezTo>
                    <a:pt x="1420" y="2921"/>
                    <a:pt x="1571" y="2887"/>
                    <a:pt x="1738" y="2837"/>
                  </a:cubicBezTo>
                  <a:cubicBezTo>
                    <a:pt x="1855" y="2770"/>
                    <a:pt x="1938" y="2687"/>
                    <a:pt x="2005" y="2637"/>
                  </a:cubicBezTo>
                  <a:lnTo>
                    <a:pt x="1855" y="1233"/>
                  </a:lnTo>
                  <a:lnTo>
                    <a:pt x="1019" y="1317"/>
                  </a:lnTo>
                  <a:lnTo>
                    <a:pt x="1069" y="1751"/>
                  </a:lnTo>
                  <a:lnTo>
                    <a:pt x="1487" y="1718"/>
                  </a:lnTo>
                  <a:lnTo>
                    <a:pt x="1554" y="2236"/>
                  </a:lnTo>
                  <a:cubicBezTo>
                    <a:pt x="1437" y="2302"/>
                    <a:pt x="1337" y="2319"/>
                    <a:pt x="1220" y="2336"/>
                  </a:cubicBezTo>
                  <a:cubicBezTo>
                    <a:pt x="1189" y="2338"/>
                    <a:pt x="1159" y="2340"/>
                    <a:pt x="1131" y="2340"/>
                  </a:cubicBezTo>
                  <a:cubicBezTo>
                    <a:pt x="978" y="2340"/>
                    <a:pt x="867" y="2298"/>
                    <a:pt x="769" y="2185"/>
                  </a:cubicBezTo>
                  <a:cubicBezTo>
                    <a:pt x="668" y="2069"/>
                    <a:pt x="585" y="1851"/>
                    <a:pt x="568" y="1584"/>
                  </a:cubicBezTo>
                  <a:cubicBezTo>
                    <a:pt x="551" y="1267"/>
                    <a:pt x="568" y="1049"/>
                    <a:pt x="652" y="899"/>
                  </a:cubicBezTo>
                  <a:cubicBezTo>
                    <a:pt x="735" y="732"/>
                    <a:pt x="886" y="648"/>
                    <a:pt x="1086" y="632"/>
                  </a:cubicBezTo>
                  <a:lnTo>
                    <a:pt x="1387" y="632"/>
                  </a:lnTo>
                  <a:cubicBezTo>
                    <a:pt x="1487" y="632"/>
                    <a:pt x="1587" y="648"/>
                    <a:pt x="1671" y="682"/>
                  </a:cubicBezTo>
                  <a:lnTo>
                    <a:pt x="1604" y="80"/>
                  </a:lnTo>
                  <a:cubicBezTo>
                    <a:pt x="1504" y="64"/>
                    <a:pt x="1420" y="13"/>
                    <a:pt x="1320" y="13"/>
                  </a:cubicBezTo>
                  <a:cubicBezTo>
                    <a:pt x="1270" y="5"/>
                    <a:pt x="1216" y="1"/>
                    <a:pt x="1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1" name="Google Shape;2161;p53"/>
            <p:cNvSpPr/>
            <p:nvPr/>
          </p:nvSpPr>
          <p:spPr>
            <a:xfrm>
              <a:off x="5189275" y="2271225"/>
              <a:ext cx="41800" cy="73550"/>
            </a:xfrm>
            <a:custGeom>
              <a:avLst/>
              <a:gdLst/>
              <a:ahLst/>
              <a:cxnLst/>
              <a:rect l="l" t="t" r="r" b="b"/>
              <a:pathLst>
                <a:path w="1672" h="2942" extrusionOk="0">
                  <a:moveTo>
                    <a:pt x="1454" y="1"/>
                  </a:moveTo>
                  <a:lnTo>
                    <a:pt x="1" y="134"/>
                  </a:lnTo>
                  <a:lnTo>
                    <a:pt x="218" y="2941"/>
                  </a:lnTo>
                  <a:lnTo>
                    <a:pt x="1672" y="2808"/>
                  </a:lnTo>
                  <a:lnTo>
                    <a:pt x="1621" y="2256"/>
                  </a:lnTo>
                  <a:lnTo>
                    <a:pt x="669" y="2340"/>
                  </a:lnTo>
                  <a:lnTo>
                    <a:pt x="619" y="1755"/>
                  </a:lnTo>
                  <a:lnTo>
                    <a:pt x="1471" y="1688"/>
                  </a:lnTo>
                  <a:lnTo>
                    <a:pt x="1438" y="1153"/>
                  </a:lnTo>
                  <a:lnTo>
                    <a:pt x="586" y="1220"/>
                  </a:lnTo>
                  <a:lnTo>
                    <a:pt x="535" y="636"/>
                  </a:lnTo>
                  <a:lnTo>
                    <a:pt x="1504" y="552"/>
                  </a:lnTo>
                  <a:lnTo>
                    <a:pt x="14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2" name="Google Shape;2162;p53"/>
            <p:cNvSpPr/>
            <p:nvPr/>
          </p:nvSpPr>
          <p:spPr>
            <a:xfrm>
              <a:off x="5236475" y="2267875"/>
              <a:ext cx="55175" cy="73550"/>
            </a:xfrm>
            <a:custGeom>
              <a:avLst/>
              <a:gdLst/>
              <a:ahLst/>
              <a:cxnLst/>
              <a:rect l="l" t="t" r="r" b="b"/>
              <a:pathLst>
                <a:path w="2207" h="2942" extrusionOk="0">
                  <a:moveTo>
                    <a:pt x="2039" y="1"/>
                  </a:moveTo>
                  <a:lnTo>
                    <a:pt x="1555" y="34"/>
                  </a:lnTo>
                  <a:lnTo>
                    <a:pt x="1120" y="1622"/>
                  </a:lnTo>
                  <a:lnTo>
                    <a:pt x="485" y="101"/>
                  </a:lnTo>
                  <a:lnTo>
                    <a:pt x="1" y="118"/>
                  </a:lnTo>
                  <a:lnTo>
                    <a:pt x="168" y="2942"/>
                  </a:lnTo>
                  <a:lnTo>
                    <a:pt x="652" y="2942"/>
                  </a:lnTo>
                  <a:lnTo>
                    <a:pt x="552" y="1304"/>
                  </a:lnTo>
                  <a:lnTo>
                    <a:pt x="1003" y="2407"/>
                  </a:lnTo>
                  <a:lnTo>
                    <a:pt x="1287" y="2390"/>
                  </a:lnTo>
                  <a:lnTo>
                    <a:pt x="1588" y="1221"/>
                  </a:lnTo>
                  <a:lnTo>
                    <a:pt x="1705" y="2858"/>
                  </a:lnTo>
                  <a:lnTo>
                    <a:pt x="2206" y="2825"/>
                  </a:lnTo>
                  <a:lnTo>
                    <a:pt x="20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3" name="Google Shape;2163;p53"/>
            <p:cNvSpPr/>
            <p:nvPr/>
          </p:nvSpPr>
          <p:spPr>
            <a:xfrm>
              <a:off x="5300800" y="2265375"/>
              <a:ext cx="39300" cy="72300"/>
            </a:xfrm>
            <a:custGeom>
              <a:avLst/>
              <a:gdLst/>
              <a:ahLst/>
              <a:cxnLst/>
              <a:rect l="l" t="t" r="r" b="b"/>
              <a:pathLst>
                <a:path w="1572" h="2892" extrusionOk="0">
                  <a:moveTo>
                    <a:pt x="1471" y="1"/>
                  </a:moveTo>
                  <a:lnTo>
                    <a:pt x="1" y="68"/>
                  </a:lnTo>
                  <a:lnTo>
                    <a:pt x="101" y="2891"/>
                  </a:lnTo>
                  <a:lnTo>
                    <a:pt x="1572" y="2808"/>
                  </a:lnTo>
                  <a:lnTo>
                    <a:pt x="1555" y="2256"/>
                  </a:lnTo>
                  <a:lnTo>
                    <a:pt x="586" y="2306"/>
                  </a:lnTo>
                  <a:lnTo>
                    <a:pt x="569" y="1722"/>
                  </a:lnTo>
                  <a:lnTo>
                    <a:pt x="1421" y="1672"/>
                  </a:lnTo>
                  <a:lnTo>
                    <a:pt x="1404" y="1137"/>
                  </a:lnTo>
                  <a:lnTo>
                    <a:pt x="552" y="1170"/>
                  </a:lnTo>
                  <a:lnTo>
                    <a:pt x="519" y="585"/>
                  </a:lnTo>
                  <a:lnTo>
                    <a:pt x="1488" y="552"/>
                  </a:ln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4" name="Google Shape;2164;p53"/>
            <p:cNvSpPr/>
            <p:nvPr/>
          </p:nvSpPr>
          <p:spPr>
            <a:xfrm>
              <a:off x="5348425" y="2264950"/>
              <a:ext cx="45550" cy="71050"/>
            </a:xfrm>
            <a:custGeom>
              <a:avLst/>
              <a:gdLst/>
              <a:ahLst/>
              <a:cxnLst/>
              <a:rect l="l" t="t" r="r" b="b"/>
              <a:pathLst>
                <a:path w="1822" h="2842" extrusionOk="0">
                  <a:moveTo>
                    <a:pt x="1271" y="1"/>
                  </a:moveTo>
                  <a:lnTo>
                    <a:pt x="1287" y="1689"/>
                  </a:lnTo>
                  <a:lnTo>
                    <a:pt x="418" y="18"/>
                  </a:lnTo>
                  <a:lnTo>
                    <a:pt x="1" y="18"/>
                  </a:lnTo>
                  <a:lnTo>
                    <a:pt x="34" y="2841"/>
                  </a:lnTo>
                  <a:lnTo>
                    <a:pt x="519" y="2841"/>
                  </a:lnTo>
                  <a:lnTo>
                    <a:pt x="502" y="1154"/>
                  </a:lnTo>
                  <a:lnTo>
                    <a:pt x="1371" y="2825"/>
                  </a:lnTo>
                  <a:lnTo>
                    <a:pt x="1822" y="2825"/>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5" name="Google Shape;2165;p53"/>
            <p:cNvSpPr/>
            <p:nvPr/>
          </p:nvSpPr>
          <p:spPr>
            <a:xfrm>
              <a:off x="5402725" y="2264950"/>
              <a:ext cx="41800" cy="71050"/>
            </a:xfrm>
            <a:custGeom>
              <a:avLst/>
              <a:gdLst/>
              <a:ahLst/>
              <a:cxnLst/>
              <a:rect l="l" t="t" r="r" b="b"/>
              <a:pathLst>
                <a:path w="1672" h="2842" extrusionOk="0">
                  <a:moveTo>
                    <a:pt x="1" y="1"/>
                  </a:moveTo>
                  <a:lnTo>
                    <a:pt x="1" y="552"/>
                  </a:lnTo>
                  <a:lnTo>
                    <a:pt x="586" y="552"/>
                  </a:lnTo>
                  <a:lnTo>
                    <a:pt x="569" y="2825"/>
                  </a:lnTo>
                  <a:lnTo>
                    <a:pt x="1070" y="2841"/>
                  </a:lnTo>
                  <a:lnTo>
                    <a:pt x="1087" y="569"/>
                  </a:lnTo>
                  <a:lnTo>
                    <a:pt x="1672" y="569"/>
                  </a:lnTo>
                  <a:lnTo>
                    <a:pt x="1672" y="18"/>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6" name="Google Shape;2166;p53"/>
            <p:cNvSpPr/>
            <p:nvPr/>
          </p:nvSpPr>
          <p:spPr>
            <a:xfrm>
              <a:off x="5472500" y="2265375"/>
              <a:ext cx="53900" cy="72700"/>
            </a:xfrm>
            <a:custGeom>
              <a:avLst/>
              <a:gdLst/>
              <a:ahLst/>
              <a:cxnLst/>
              <a:rect l="l" t="t" r="r" b="b"/>
              <a:pathLst>
                <a:path w="2156" h="2908" extrusionOk="0">
                  <a:moveTo>
                    <a:pt x="117" y="1"/>
                  </a:moveTo>
                  <a:lnTo>
                    <a:pt x="0" y="2824"/>
                  </a:lnTo>
                  <a:lnTo>
                    <a:pt x="485" y="2875"/>
                  </a:lnTo>
                  <a:lnTo>
                    <a:pt x="552" y="1237"/>
                  </a:lnTo>
                  <a:lnTo>
                    <a:pt x="902" y="2390"/>
                  </a:lnTo>
                  <a:lnTo>
                    <a:pt x="1170" y="2390"/>
                  </a:lnTo>
                  <a:lnTo>
                    <a:pt x="1604" y="1254"/>
                  </a:lnTo>
                  <a:lnTo>
                    <a:pt x="1554" y="2891"/>
                  </a:lnTo>
                  <a:lnTo>
                    <a:pt x="2055" y="2908"/>
                  </a:lnTo>
                  <a:lnTo>
                    <a:pt x="2156" y="84"/>
                  </a:lnTo>
                  <a:lnTo>
                    <a:pt x="1671" y="68"/>
                  </a:lnTo>
                  <a:lnTo>
                    <a:pt x="1086" y="1621"/>
                  </a:lnTo>
                  <a:lnTo>
                    <a:pt x="618" y="34"/>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7" name="Google Shape;2167;p53"/>
            <p:cNvSpPr/>
            <p:nvPr/>
          </p:nvSpPr>
          <p:spPr>
            <a:xfrm>
              <a:off x="5535975" y="2267475"/>
              <a:ext cx="40550" cy="72275"/>
            </a:xfrm>
            <a:custGeom>
              <a:avLst/>
              <a:gdLst/>
              <a:ahLst/>
              <a:cxnLst/>
              <a:rect l="l" t="t" r="r" b="b"/>
              <a:pathLst>
                <a:path w="1622" h="2891" extrusionOk="0">
                  <a:moveTo>
                    <a:pt x="168" y="0"/>
                  </a:moveTo>
                  <a:lnTo>
                    <a:pt x="1" y="2824"/>
                  </a:lnTo>
                  <a:lnTo>
                    <a:pt x="1471" y="2891"/>
                  </a:lnTo>
                  <a:lnTo>
                    <a:pt x="1488" y="2339"/>
                  </a:lnTo>
                  <a:lnTo>
                    <a:pt x="536" y="2289"/>
                  </a:lnTo>
                  <a:lnTo>
                    <a:pt x="569" y="1704"/>
                  </a:lnTo>
                  <a:lnTo>
                    <a:pt x="1438" y="1738"/>
                  </a:lnTo>
                  <a:lnTo>
                    <a:pt x="1454" y="1203"/>
                  </a:lnTo>
                  <a:lnTo>
                    <a:pt x="602" y="1153"/>
                  </a:lnTo>
                  <a:lnTo>
                    <a:pt x="636" y="568"/>
                  </a:lnTo>
                  <a:lnTo>
                    <a:pt x="1605" y="635"/>
                  </a:lnTo>
                  <a:lnTo>
                    <a:pt x="1622" y="84"/>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8" name="Google Shape;2168;p53"/>
            <p:cNvSpPr/>
            <p:nvPr/>
          </p:nvSpPr>
          <p:spPr>
            <a:xfrm>
              <a:off x="5581100" y="2270400"/>
              <a:ext cx="41800" cy="72275"/>
            </a:xfrm>
            <a:custGeom>
              <a:avLst/>
              <a:gdLst/>
              <a:ahLst/>
              <a:cxnLst/>
              <a:rect l="l" t="t" r="r" b="b"/>
              <a:pathLst>
                <a:path w="1672" h="2891" extrusionOk="0">
                  <a:moveTo>
                    <a:pt x="218" y="0"/>
                  </a:moveTo>
                  <a:lnTo>
                    <a:pt x="0" y="2807"/>
                  </a:lnTo>
                  <a:lnTo>
                    <a:pt x="1471" y="2891"/>
                  </a:lnTo>
                  <a:lnTo>
                    <a:pt x="1504" y="2356"/>
                  </a:lnTo>
                  <a:lnTo>
                    <a:pt x="552" y="2289"/>
                  </a:lnTo>
                  <a:lnTo>
                    <a:pt x="585" y="1704"/>
                  </a:lnTo>
                  <a:lnTo>
                    <a:pt x="1437" y="1771"/>
                  </a:lnTo>
                  <a:lnTo>
                    <a:pt x="1487" y="1220"/>
                  </a:lnTo>
                  <a:lnTo>
                    <a:pt x="635" y="1170"/>
                  </a:lnTo>
                  <a:lnTo>
                    <a:pt x="669" y="585"/>
                  </a:lnTo>
                  <a:lnTo>
                    <a:pt x="1638" y="635"/>
                  </a:lnTo>
                  <a:lnTo>
                    <a:pt x="1671" y="10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69" name="Google Shape;2169;p53"/>
            <p:cNvSpPr/>
            <p:nvPr/>
          </p:nvSpPr>
          <p:spPr>
            <a:xfrm>
              <a:off x="5629975" y="2273325"/>
              <a:ext cx="42200" cy="72700"/>
            </a:xfrm>
            <a:custGeom>
              <a:avLst/>
              <a:gdLst/>
              <a:ahLst/>
              <a:cxnLst/>
              <a:rect l="l" t="t" r="r" b="b"/>
              <a:pathLst>
                <a:path w="1688" h="2908" extrusionOk="0">
                  <a:moveTo>
                    <a:pt x="34" y="0"/>
                  </a:moveTo>
                  <a:lnTo>
                    <a:pt x="0" y="552"/>
                  </a:lnTo>
                  <a:lnTo>
                    <a:pt x="585" y="602"/>
                  </a:lnTo>
                  <a:lnTo>
                    <a:pt x="368" y="2874"/>
                  </a:lnTo>
                  <a:lnTo>
                    <a:pt x="852" y="2907"/>
                  </a:lnTo>
                  <a:lnTo>
                    <a:pt x="1053" y="618"/>
                  </a:lnTo>
                  <a:lnTo>
                    <a:pt x="1638" y="685"/>
                  </a:lnTo>
                  <a:lnTo>
                    <a:pt x="1688" y="151"/>
                  </a:lnTo>
                  <a:lnTo>
                    <a:pt x="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0" name="Google Shape;2170;p53"/>
            <p:cNvSpPr/>
            <p:nvPr/>
          </p:nvSpPr>
          <p:spPr>
            <a:xfrm>
              <a:off x="5674675" y="2279175"/>
              <a:ext cx="20475" cy="71450"/>
            </a:xfrm>
            <a:custGeom>
              <a:avLst/>
              <a:gdLst/>
              <a:ahLst/>
              <a:cxnLst/>
              <a:rect l="l" t="t" r="r" b="b"/>
              <a:pathLst>
                <a:path w="819" h="2858" extrusionOk="0">
                  <a:moveTo>
                    <a:pt x="318" y="0"/>
                  </a:moveTo>
                  <a:lnTo>
                    <a:pt x="0" y="2790"/>
                  </a:lnTo>
                  <a:lnTo>
                    <a:pt x="501" y="2857"/>
                  </a:lnTo>
                  <a:lnTo>
                    <a:pt x="819" y="67"/>
                  </a:lnTo>
                  <a:lnTo>
                    <a:pt x="3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1" name="Google Shape;2171;p53"/>
            <p:cNvSpPr/>
            <p:nvPr/>
          </p:nvSpPr>
          <p:spPr>
            <a:xfrm>
              <a:off x="5698050" y="2281675"/>
              <a:ext cx="53075" cy="75625"/>
            </a:xfrm>
            <a:custGeom>
              <a:avLst/>
              <a:gdLst/>
              <a:ahLst/>
              <a:cxnLst/>
              <a:rect l="l" t="t" r="r" b="b"/>
              <a:pathLst>
                <a:path w="2123" h="3025" extrusionOk="0">
                  <a:moveTo>
                    <a:pt x="368" y="0"/>
                  </a:moveTo>
                  <a:lnTo>
                    <a:pt x="1" y="2807"/>
                  </a:lnTo>
                  <a:lnTo>
                    <a:pt x="502" y="2857"/>
                  </a:lnTo>
                  <a:lnTo>
                    <a:pt x="719" y="1187"/>
                  </a:lnTo>
                  <a:lnTo>
                    <a:pt x="1337" y="2974"/>
                  </a:lnTo>
                  <a:lnTo>
                    <a:pt x="1755" y="3025"/>
                  </a:lnTo>
                  <a:lnTo>
                    <a:pt x="2123" y="234"/>
                  </a:lnTo>
                  <a:lnTo>
                    <a:pt x="1621" y="167"/>
                  </a:lnTo>
                  <a:lnTo>
                    <a:pt x="1404" y="1838"/>
                  </a:lnTo>
                  <a:lnTo>
                    <a:pt x="786" y="67"/>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2" name="Google Shape;2172;p53"/>
            <p:cNvSpPr/>
            <p:nvPr/>
          </p:nvSpPr>
          <p:spPr>
            <a:xfrm>
              <a:off x="5754875" y="2291350"/>
              <a:ext cx="49300" cy="72450"/>
            </a:xfrm>
            <a:custGeom>
              <a:avLst/>
              <a:gdLst/>
              <a:ahLst/>
              <a:cxnLst/>
              <a:rect l="l" t="t" r="r" b="b"/>
              <a:pathLst>
                <a:path w="1972" h="2898" extrusionOk="0">
                  <a:moveTo>
                    <a:pt x="1199" y="0"/>
                  </a:moveTo>
                  <a:cubicBezTo>
                    <a:pt x="933" y="0"/>
                    <a:pt x="712" y="91"/>
                    <a:pt x="535" y="282"/>
                  </a:cubicBezTo>
                  <a:cubicBezTo>
                    <a:pt x="301" y="516"/>
                    <a:pt x="150" y="866"/>
                    <a:pt x="100" y="1318"/>
                  </a:cubicBezTo>
                  <a:cubicBezTo>
                    <a:pt x="0" y="1769"/>
                    <a:pt x="50" y="2120"/>
                    <a:pt x="201" y="2387"/>
                  </a:cubicBezTo>
                  <a:cubicBezTo>
                    <a:pt x="351" y="2671"/>
                    <a:pt x="602" y="2838"/>
                    <a:pt x="936" y="2871"/>
                  </a:cubicBezTo>
                  <a:cubicBezTo>
                    <a:pt x="1001" y="2891"/>
                    <a:pt x="1064" y="2898"/>
                    <a:pt x="1125" y="2898"/>
                  </a:cubicBezTo>
                  <a:cubicBezTo>
                    <a:pt x="1218" y="2898"/>
                    <a:pt x="1306" y="2882"/>
                    <a:pt x="1387" y="2871"/>
                  </a:cubicBezTo>
                  <a:cubicBezTo>
                    <a:pt x="1504" y="2855"/>
                    <a:pt x="1621" y="2805"/>
                    <a:pt x="1704" y="2738"/>
                  </a:cubicBezTo>
                  <a:lnTo>
                    <a:pt x="1905" y="1368"/>
                  </a:lnTo>
                  <a:lnTo>
                    <a:pt x="1069" y="1234"/>
                  </a:lnTo>
                  <a:lnTo>
                    <a:pt x="1003" y="1685"/>
                  </a:lnTo>
                  <a:lnTo>
                    <a:pt x="1420" y="1735"/>
                  </a:lnTo>
                  <a:lnTo>
                    <a:pt x="1337" y="2270"/>
                  </a:lnTo>
                  <a:cubicBezTo>
                    <a:pt x="1278" y="2290"/>
                    <a:pt x="1219" y="2298"/>
                    <a:pt x="1154" y="2298"/>
                  </a:cubicBezTo>
                  <a:cubicBezTo>
                    <a:pt x="1108" y="2298"/>
                    <a:pt x="1058" y="2294"/>
                    <a:pt x="1003" y="2287"/>
                  </a:cubicBezTo>
                  <a:cubicBezTo>
                    <a:pt x="819" y="2270"/>
                    <a:pt x="702" y="2186"/>
                    <a:pt x="635" y="2036"/>
                  </a:cubicBezTo>
                  <a:cubicBezTo>
                    <a:pt x="568" y="1886"/>
                    <a:pt x="552" y="1685"/>
                    <a:pt x="585" y="1401"/>
                  </a:cubicBezTo>
                  <a:cubicBezTo>
                    <a:pt x="635" y="1100"/>
                    <a:pt x="719" y="883"/>
                    <a:pt x="836" y="766"/>
                  </a:cubicBezTo>
                  <a:cubicBezTo>
                    <a:pt x="939" y="663"/>
                    <a:pt x="1063" y="599"/>
                    <a:pt x="1206" y="599"/>
                  </a:cubicBezTo>
                  <a:cubicBezTo>
                    <a:pt x="1248" y="599"/>
                    <a:pt x="1292" y="605"/>
                    <a:pt x="1337" y="616"/>
                  </a:cubicBezTo>
                  <a:cubicBezTo>
                    <a:pt x="1454" y="616"/>
                    <a:pt x="1554" y="633"/>
                    <a:pt x="1638" y="683"/>
                  </a:cubicBezTo>
                  <a:cubicBezTo>
                    <a:pt x="1721" y="716"/>
                    <a:pt x="1805" y="766"/>
                    <a:pt x="1888" y="816"/>
                  </a:cubicBezTo>
                  <a:lnTo>
                    <a:pt x="1972" y="215"/>
                  </a:lnTo>
                  <a:cubicBezTo>
                    <a:pt x="1888" y="181"/>
                    <a:pt x="1788" y="131"/>
                    <a:pt x="1704" y="98"/>
                  </a:cubicBezTo>
                  <a:cubicBezTo>
                    <a:pt x="1621" y="48"/>
                    <a:pt x="1504" y="31"/>
                    <a:pt x="1387" y="14"/>
                  </a:cubicBezTo>
                  <a:cubicBezTo>
                    <a:pt x="1322" y="5"/>
                    <a:pt x="1259" y="0"/>
                    <a:pt x="1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3" name="Google Shape;2173;p53"/>
            <p:cNvSpPr/>
            <p:nvPr/>
          </p:nvSpPr>
          <p:spPr>
            <a:xfrm>
              <a:off x="5826300" y="2300475"/>
              <a:ext cx="50150" cy="71450"/>
            </a:xfrm>
            <a:custGeom>
              <a:avLst/>
              <a:gdLst/>
              <a:ahLst/>
              <a:cxnLst/>
              <a:rect l="l" t="t" r="r" b="b"/>
              <a:pathLst>
                <a:path w="2006" h="2858" extrusionOk="0">
                  <a:moveTo>
                    <a:pt x="869" y="602"/>
                  </a:moveTo>
                  <a:lnTo>
                    <a:pt x="1253" y="669"/>
                  </a:lnTo>
                  <a:cubicBezTo>
                    <a:pt x="1354" y="685"/>
                    <a:pt x="1421" y="752"/>
                    <a:pt x="1454" y="836"/>
                  </a:cubicBezTo>
                  <a:cubicBezTo>
                    <a:pt x="1487" y="936"/>
                    <a:pt x="1487" y="1053"/>
                    <a:pt x="1471" y="1186"/>
                  </a:cubicBezTo>
                  <a:cubicBezTo>
                    <a:pt x="1454" y="1337"/>
                    <a:pt x="1421" y="1420"/>
                    <a:pt x="1354" y="1504"/>
                  </a:cubicBezTo>
                  <a:cubicBezTo>
                    <a:pt x="1302" y="1569"/>
                    <a:pt x="1240" y="1593"/>
                    <a:pt x="1168" y="1593"/>
                  </a:cubicBezTo>
                  <a:cubicBezTo>
                    <a:pt x="1147" y="1593"/>
                    <a:pt x="1126" y="1591"/>
                    <a:pt x="1103" y="1588"/>
                  </a:cubicBezTo>
                  <a:lnTo>
                    <a:pt x="752" y="1521"/>
                  </a:lnTo>
                  <a:lnTo>
                    <a:pt x="869" y="602"/>
                  </a:lnTo>
                  <a:close/>
                  <a:moveTo>
                    <a:pt x="502" y="0"/>
                  </a:moveTo>
                  <a:lnTo>
                    <a:pt x="0" y="2774"/>
                  </a:lnTo>
                  <a:lnTo>
                    <a:pt x="468" y="2857"/>
                  </a:lnTo>
                  <a:lnTo>
                    <a:pt x="619" y="2055"/>
                  </a:lnTo>
                  <a:lnTo>
                    <a:pt x="1086" y="2139"/>
                  </a:lnTo>
                  <a:cubicBezTo>
                    <a:pt x="1118" y="2143"/>
                    <a:pt x="1149" y="2145"/>
                    <a:pt x="1181" y="2145"/>
                  </a:cubicBezTo>
                  <a:cubicBezTo>
                    <a:pt x="1282" y="2145"/>
                    <a:pt x="1381" y="2123"/>
                    <a:pt x="1471" y="2072"/>
                  </a:cubicBezTo>
                  <a:cubicBezTo>
                    <a:pt x="1604" y="2005"/>
                    <a:pt x="1705" y="1922"/>
                    <a:pt x="1788" y="1771"/>
                  </a:cubicBezTo>
                  <a:cubicBezTo>
                    <a:pt x="1872" y="1654"/>
                    <a:pt x="1922" y="1487"/>
                    <a:pt x="1955" y="1303"/>
                  </a:cubicBezTo>
                  <a:cubicBezTo>
                    <a:pt x="2005" y="1103"/>
                    <a:pt x="2005" y="936"/>
                    <a:pt x="1972" y="769"/>
                  </a:cubicBezTo>
                  <a:cubicBezTo>
                    <a:pt x="1955" y="602"/>
                    <a:pt x="1888" y="485"/>
                    <a:pt x="1805" y="384"/>
                  </a:cubicBezTo>
                  <a:cubicBezTo>
                    <a:pt x="1721" y="268"/>
                    <a:pt x="1604" y="184"/>
                    <a:pt x="1454" y="167"/>
                  </a:cubicBez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4" name="Google Shape;2174;p53"/>
            <p:cNvSpPr/>
            <p:nvPr/>
          </p:nvSpPr>
          <p:spPr>
            <a:xfrm>
              <a:off x="5875575" y="2310075"/>
              <a:ext cx="52250" cy="77300"/>
            </a:xfrm>
            <a:custGeom>
              <a:avLst/>
              <a:gdLst/>
              <a:ahLst/>
              <a:cxnLst/>
              <a:rect l="l" t="t" r="r" b="b"/>
              <a:pathLst>
                <a:path w="2090" h="3092" extrusionOk="0">
                  <a:moveTo>
                    <a:pt x="970" y="619"/>
                  </a:moveTo>
                  <a:lnTo>
                    <a:pt x="1338" y="702"/>
                  </a:lnTo>
                  <a:cubicBezTo>
                    <a:pt x="1538" y="752"/>
                    <a:pt x="1588" y="919"/>
                    <a:pt x="1538" y="1187"/>
                  </a:cubicBezTo>
                  <a:cubicBezTo>
                    <a:pt x="1488" y="1337"/>
                    <a:pt x="1455" y="1404"/>
                    <a:pt x="1388" y="1471"/>
                  </a:cubicBezTo>
                  <a:cubicBezTo>
                    <a:pt x="1324" y="1522"/>
                    <a:pt x="1270" y="1544"/>
                    <a:pt x="1203" y="1544"/>
                  </a:cubicBezTo>
                  <a:cubicBezTo>
                    <a:pt x="1183" y="1544"/>
                    <a:pt x="1161" y="1542"/>
                    <a:pt x="1137" y="1538"/>
                  </a:cubicBezTo>
                  <a:lnTo>
                    <a:pt x="786" y="1454"/>
                  </a:lnTo>
                  <a:lnTo>
                    <a:pt x="970" y="619"/>
                  </a:lnTo>
                  <a:close/>
                  <a:moveTo>
                    <a:pt x="569" y="0"/>
                  </a:moveTo>
                  <a:lnTo>
                    <a:pt x="1" y="2757"/>
                  </a:lnTo>
                  <a:lnTo>
                    <a:pt x="485" y="2858"/>
                  </a:lnTo>
                  <a:lnTo>
                    <a:pt x="669" y="1972"/>
                  </a:lnTo>
                  <a:lnTo>
                    <a:pt x="903" y="2022"/>
                  </a:lnTo>
                  <a:cubicBezTo>
                    <a:pt x="953" y="2022"/>
                    <a:pt x="987" y="2039"/>
                    <a:pt x="1003" y="2089"/>
                  </a:cubicBezTo>
                  <a:cubicBezTo>
                    <a:pt x="1037" y="2122"/>
                    <a:pt x="1054" y="2173"/>
                    <a:pt x="1054" y="2223"/>
                  </a:cubicBezTo>
                  <a:lnTo>
                    <a:pt x="1137" y="2975"/>
                  </a:lnTo>
                  <a:lnTo>
                    <a:pt x="1638" y="3092"/>
                  </a:lnTo>
                  <a:lnTo>
                    <a:pt x="1555" y="2290"/>
                  </a:lnTo>
                  <a:cubicBezTo>
                    <a:pt x="1555" y="2223"/>
                    <a:pt x="1538" y="2173"/>
                    <a:pt x="1538" y="2122"/>
                  </a:cubicBezTo>
                  <a:cubicBezTo>
                    <a:pt x="1538" y="2072"/>
                    <a:pt x="1505" y="2039"/>
                    <a:pt x="1488" y="2006"/>
                  </a:cubicBezTo>
                  <a:cubicBezTo>
                    <a:pt x="1622" y="1955"/>
                    <a:pt x="1722" y="1872"/>
                    <a:pt x="1822" y="1755"/>
                  </a:cubicBezTo>
                  <a:cubicBezTo>
                    <a:pt x="1922" y="1621"/>
                    <a:pt x="1989" y="1471"/>
                    <a:pt x="2039" y="1287"/>
                  </a:cubicBezTo>
                  <a:cubicBezTo>
                    <a:pt x="2089" y="1003"/>
                    <a:pt x="2089" y="752"/>
                    <a:pt x="2006" y="552"/>
                  </a:cubicBezTo>
                  <a:cubicBezTo>
                    <a:pt x="1922" y="368"/>
                    <a:pt x="1789" y="251"/>
                    <a:pt x="1555" y="201"/>
                  </a:cubicBezTo>
                  <a:lnTo>
                    <a:pt x="5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5" name="Google Shape;2175;p53"/>
            <p:cNvSpPr/>
            <p:nvPr/>
          </p:nvSpPr>
          <p:spPr>
            <a:xfrm>
              <a:off x="5926550" y="2320925"/>
              <a:ext cx="51400" cy="77300"/>
            </a:xfrm>
            <a:custGeom>
              <a:avLst/>
              <a:gdLst/>
              <a:ahLst/>
              <a:cxnLst/>
              <a:rect l="l" t="t" r="r" b="b"/>
              <a:pathLst>
                <a:path w="2056" h="3092" extrusionOk="0">
                  <a:moveTo>
                    <a:pt x="619" y="1"/>
                  </a:moveTo>
                  <a:lnTo>
                    <a:pt x="0" y="2758"/>
                  </a:lnTo>
                  <a:lnTo>
                    <a:pt x="1437" y="3092"/>
                  </a:lnTo>
                  <a:lnTo>
                    <a:pt x="1554" y="2574"/>
                  </a:lnTo>
                  <a:lnTo>
                    <a:pt x="619" y="2357"/>
                  </a:lnTo>
                  <a:lnTo>
                    <a:pt x="752" y="1772"/>
                  </a:lnTo>
                  <a:lnTo>
                    <a:pt x="1588" y="1956"/>
                  </a:lnTo>
                  <a:lnTo>
                    <a:pt x="1705" y="1421"/>
                  </a:lnTo>
                  <a:lnTo>
                    <a:pt x="869" y="1237"/>
                  </a:lnTo>
                  <a:lnTo>
                    <a:pt x="1003" y="653"/>
                  </a:lnTo>
                  <a:lnTo>
                    <a:pt x="1939" y="853"/>
                  </a:lnTo>
                  <a:lnTo>
                    <a:pt x="2055" y="335"/>
                  </a:lnTo>
                  <a:lnTo>
                    <a:pt x="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6" name="Google Shape;2176;p53"/>
            <p:cNvSpPr/>
            <p:nvPr/>
          </p:nvSpPr>
          <p:spPr>
            <a:xfrm>
              <a:off x="5971250" y="2334125"/>
              <a:ext cx="49300" cy="71900"/>
            </a:xfrm>
            <a:custGeom>
              <a:avLst/>
              <a:gdLst/>
              <a:ahLst/>
              <a:cxnLst/>
              <a:rect l="l" t="t" r="r" b="b"/>
              <a:pathLst>
                <a:path w="1972" h="2876" extrusionOk="0">
                  <a:moveTo>
                    <a:pt x="1143" y="1"/>
                  </a:moveTo>
                  <a:cubicBezTo>
                    <a:pt x="1015" y="1"/>
                    <a:pt x="902" y="31"/>
                    <a:pt x="802" y="91"/>
                  </a:cubicBezTo>
                  <a:cubicBezTo>
                    <a:pt x="635" y="208"/>
                    <a:pt x="501" y="392"/>
                    <a:pt x="435" y="643"/>
                  </a:cubicBezTo>
                  <a:cubicBezTo>
                    <a:pt x="401" y="793"/>
                    <a:pt x="401" y="910"/>
                    <a:pt x="401" y="1010"/>
                  </a:cubicBezTo>
                  <a:cubicBezTo>
                    <a:pt x="401" y="1127"/>
                    <a:pt x="435" y="1227"/>
                    <a:pt x="501" y="1311"/>
                  </a:cubicBezTo>
                  <a:cubicBezTo>
                    <a:pt x="568" y="1394"/>
                    <a:pt x="652" y="1495"/>
                    <a:pt x="769" y="1578"/>
                  </a:cubicBezTo>
                  <a:cubicBezTo>
                    <a:pt x="886" y="1662"/>
                    <a:pt x="936" y="1729"/>
                    <a:pt x="1003" y="1762"/>
                  </a:cubicBezTo>
                  <a:cubicBezTo>
                    <a:pt x="1053" y="1812"/>
                    <a:pt x="1086" y="1879"/>
                    <a:pt x="1103" y="1912"/>
                  </a:cubicBezTo>
                  <a:cubicBezTo>
                    <a:pt x="1136" y="1979"/>
                    <a:pt x="1136" y="2046"/>
                    <a:pt x="1103" y="2096"/>
                  </a:cubicBezTo>
                  <a:cubicBezTo>
                    <a:pt x="1070" y="2213"/>
                    <a:pt x="1019" y="2263"/>
                    <a:pt x="969" y="2297"/>
                  </a:cubicBezTo>
                  <a:cubicBezTo>
                    <a:pt x="951" y="2301"/>
                    <a:pt x="932" y="2303"/>
                    <a:pt x="911" y="2303"/>
                  </a:cubicBezTo>
                  <a:cubicBezTo>
                    <a:pt x="854" y="2303"/>
                    <a:pt x="783" y="2288"/>
                    <a:pt x="685" y="2263"/>
                  </a:cubicBezTo>
                  <a:cubicBezTo>
                    <a:pt x="585" y="2247"/>
                    <a:pt x="501" y="2213"/>
                    <a:pt x="401" y="2146"/>
                  </a:cubicBezTo>
                  <a:cubicBezTo>
                    <a:pt x="318" y="2079"/>
                    <a:pt x="234" y="2013"/>
                    <a:pt x="151" y="1929"/>
                  </a:cubicBezTo>
                  <a:lnTo>
                    <a:pt x="0" y="2514"/>
                  </a:lnTo>
                  <a:cubicBezTo>
                    <a:pt x="67" y="2581"/>
                    <a:pt x="151" y="2648"/>
                    <a:pt x="251" y="2714"/>
                  </a:cubicBezTo>
                  <a:cubicBezTo>
                    <a:pt x="351" y="2748"/>
                    <a:pt x="485" y="2798"/>
                    <a:pt x="602" y="2831"/>
                  </a:cubicBezTo>
                  <a:cubicBezTo>
                    <a:pt x="719" y="2859"/>
                    <a:pt x="826" y="2875"/>
                    <a:pt x="921" y="2875"/>
                  </a:cubicBezTo>
                  <a:cubicBezTo>
                    <a:pt x="1057" y="2875"/>
                    <a:pt x="1172" y="2843"/>
                    <a:pt x="1270" y="2764"/>
                  </a:cubicBezTo>
                  <a:cubicBezTo>
                    <a:pt x="1437" y="2648"/>
                    <a:pt x="1554" y="2480"/>
                    <a:pt x="1604" y="2230"/>
                  </a:cubicBezTo>
                  <a:cubicBezTo>
                    <a:pt x="1654" y="2096"/>
                    <a:pt x="1654" y="1979"/>
                    <a:pt x="1654" y="1846"/>
                  </a:cubicBezTo>
                  <a:cubicBezTo>
                    <a:pt x="1654" y="1729"/>
                    <a:pt x="1604" y="1628"/>
                    <a:pt x="1554" y="1511"/>
                  </a:cubicBezTo>
                  <a:cubicBezTo>
                    <a:pt x="1487" y="1411"/>
                    <a:pt x="1387" y="1311"/>
                    <a:pt x="1237" y="1211"/>
                  </a:cubicBezTo>
                  <a:cubicBezTo>
                    <a:pt x="1153" y="1144"/>
                    <a:pt x="1070" y="1077"/>
                    <a:pt x="1019" y="1044"/>
                  </a:cubicBezTo>
                  <a:cubicBezTo>
                    <a:pt x="969" y="993"/>
                    <a:pt x="936" y="960"/>
                    <a:pt x="919" y="910"/>
                  </a:cubicBezTo>
                  <a:cubicBezTo>
                    <a:pt x="902" y="876"/>
                    <a:pt x="902" y="826"/>
                    <a:pt x="919" y="759"/>
                  </a:cubicBezTo>
                  <a:cubicBezTo>
                    <a:pt x="936" y="659"/>
                    <a:pt x="986" y="626"/>
                    <a:pt x="1070" y="592"/>
                  </a:cubicBezTo>
                  <a:cubicBezTo>
                    <a:pt x="1087" y="588"/>
                    <a:pt x="1108" y="586"/>
                    <a:pt x="1130" y="586"/>
                  </a:cubicBezTo>
                  <a:cubicBezTo>
                    <a:pt x="1190" y="586"/>
                    <a:pt x="1263" y="601"/>
                    <a:pt x="1337" y="626"/>
                  </a:cubicBezTo>
                  <a:cubicBezTo>
                    <a:pt x="1420" y="643"/>
                    <a:pt x="1504" y="676"/>
                    <a:pt x="1587" y="726"/>
                  </a:cubicBezTo>
                  <a:cubicBezTo>
                    <a:pt x="1671" y="759"/>
                    <a:pt x="1738" y="826"/>
                    <a:pt x="1821" y="893"/>
                  </a:cubicBezTo>
                  <a:lnTo>
                    <a:pt x="1972" y="308"/>
                  </a:lnTo>
                  <a:cubicBezTo>
                    <a:pt x="1922" y="258"/>
                    <a:pt x="1838" y="225"/>
                    <a:pt x="1738" y="158"/>
                  </a:cubicBezTo>
                  <a:cubicBezTo>
                    <a:pt x="1638" y="91"/>
                    <a:pt x="1521" y="58"/>
                    <a:pt x="1420" y="41"/>
                  </a:cubicBezTo>
                  <a:cubicBezTo>
                    <a:pt x="1320" y="14"/>
                    <a:pt x="1228" y="1"/>
                    <a:pt x="1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7" name="Google Shape;2177;p53"/>
            <p:cNvSpPr/>
            <p:nvPr/>
          </p:nvSpPr>
          <p:spPr>
            <a:xfrm>
              <a:off x="6015925" y="2343500"/>
              <a:ext cx="54350" cy="77300"/>
            </a:xfrm>
            <a:custGeom>
              <a:avLst/>
              <a:gdLst/>
              <a:ahLst/>
              <a:cxnLst/>
              <a:rect l="l" t="t" r="r" b="b"/>
              <a:pathLst>
                <a:path w="2174" h="3092" extrusionOk="0">
                  <a:moveTo>
                    <a:pt x="753" y="0"/>
                  </a:moveTo>
                  <a:lnTo>
                    <a:pt x="1" y="2707"/>
                  </a:lnTo>
                  <a:lnTo>
                    <a:pt x="1455" y="3091"/>
                  </a:lnTo>
                  <a:lnTo>
                    <a:pt x="1588" y="2557"/>
                  </a:lnTo>
                  <a:lnTo>
                    <a:pt x="653" y="2306"/>
                  </a:lnTo>
                  <a:lnTo>
                    <a:pt x="803" y="1755"/>
                  </a:lnTo>
                  <a:lnTo>
                    <a:pt x="1638" y="1972"/>
                  </a:lnTo>
                  <a:lnTo>
                    <a:pt x="1789" y="1437"/>
                  </a:lnTo>
                  <a:lnTo>
                    <a:pt x="953" y="1203"/>
                  </a:lnTo>
                  <a:lnTo>
                    <a:pt x="1087" y="635"/>
                  </a:lnTo>
                  <a:lnTo>
                    <a:pt x="2039" y="886"/>
                  </a:lnTo>
                  <a:lnTo>
                    <a:pt x="2173" y="368"/>
                  </a:lnTo>
                  <a:lnTo>
                    <a:pt x="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8" name="Google Shape;2178;p53"/>
            <p:cNvSpPr/>
            <p:nvPr/>
          </p:nvSpPr>
          <p:spPr>
            <a:xfrm>
              <a:off x="6060625" y="2355200"/>
              <a:ext cx="63100" cy="81050"/>
            </a:xfrm>
            <a:custGeom>
              <a:avLst/>
              <a:gdLst/>
              <a:ahLst/>
              <a:cxnLst/>
              <a:rect l="l" t="t" r="r" b="b"/>
              <a:pathLst>
                <a:path w="2524" h="3242" extrusionOk="0">
                  <a:moveTo>
                    <a:pt x="820" y="0"/>
                  </a:moveTo>
                  <a:lnTo>
                    <a:pt x="1" y="2723"/>
                  </a:lnTo>
                  <a:lnTo>
                    <a:pt x="469" y="2874"/>
                  </a:lnTo>
                  <a:lnTo>
                    <a:pt x="953" y="1253"/>
                  </a:lnTo>
                  <a:lnTo>
                    <a:pt x="1287" y="3125"/>
                  </a:lnTo>
                  <a:lnTo>
                    <a:pt x="1705" y="3241"/>
                  </a:lnTo>
                  <a:lnTo>
                    <a:pt x="2524" y="535"/>
                  </a:lnTo>
                  <a:lnTo>
                    <a:pt x="2039" y="384"/>
                  </a:lnTo>
                  <a:lnTo>
                    <a:pt x="1555" y="1988"/>
                  </a:lnTo>
                  <a:lnTo>
                    <a:pt x="1237" y="134"/>
                  </a:ln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79" name="Google Shape;2179;p53"/>
            <p:cNvSpPr/>
            <p:nvPr/>
          </p:nvSpPr>
          <p:spPr>
            <a:xfrm>
              <a:off x="6124950" y="2371050"/>
              <a:ext cx="47225" cy="75650"/>
            </a:xfrm>
            <a:custGeom>
              <a:avLst/>
              <a:gdLst/>
              <a:ahLst/>
              <a:cxnLst/>
              <a:rect l="l" t="t" r="r" b="b"/>
              <a:pathLst>
                <a:path w="1889" h="3026" extrusionOk="0">
                  <a:moveTo>
                    <a:pt x="302" y="1"/>
                  </a:moveTo>
                  <a:lnTo>
                    <a:pt x="135" y="519"/>
                  </a:lnTo>
                  <a:lnTo>
                    <a:pt x="703" y="703"/>
                  </a:lnTo>
                  <a:lnTo>
                    <a:pt x="1" y="2875"/>
                  </a:lnTo>
                  <a:lnTo>
                    <a:pt x="452" y="3025"/>
                  </a:lnTo>
                  <a:lnTo>
                    <a:pt x="1171" y="853"/>
                  </a:lnTo>
                  <a:lnTo>
                    <a:pt x="1722" y="1037"/>
                  </a:lnTo>
                  <a:lnTo>
                    <a:pt x="1889" y="519"/>
                  </a:lnTo>
                  <a:lnTo>
                    <a:pt x="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0" name="Google Shape;2180;p53"/>
            <p:cNvSpPr/>
            <p:nvPr/>
          </p:nvSpPr>
          <p:spPr>
            <a:xfrm>
              <a:off x="6150850" y="2390700"/>
              <a:ext cx="53925" cy="77725"/>
            </a:xfrm>
            <a:custGeom>
              <a:avLst/>
              <a:gdLst/>
              <a:ahLst/>
              <a:cxnLst/>
              <a:rect l="l" t="t" r="r" b="b"/>
              <a:pathLst>
                <a:path w="2157" h="3109" extrusionOk="0">
                  <a:moveTo>
                    <a:pt x="1688" y="735"/>
                  </a:moveTo>
                  <a:lnTo>
                    <a:pt x="1605" y="1755"/>
                  </a:lnTo>
                  <a:lnTo>
                    <a:pt x="1104" y="1588"/>
                  </a:lnTo>
                  <a:lnTo>
                    <a:pt x="1688" y="735"/>
                  </a:lnTo>
                  <a:close/>
                  <a:moveTo>
                    <a:pt x="1655" y="0"/>
                  </a:moveTo>
                  <a:lnTo>
                    <a:pt x="1" y="2423"/>
                  </a:lnTo>
                  <a:lnTo>
                    <a:pt x="502" y="2590"/>
                  </a:lnTo>
                  <a:lnTo>
                    <a:pt x="886" y="2055"/>
                  </a:lnTo>
                  <a:lnTo>
                    <a:pt x="1505" y="2273"/>
                  </a:lnTo>
                  <a:lnTo>
                    <a:pt x="1471" y="2941"/>
                  </a:lnTo>
                  <a:lnTo>
                    <a:pt x="1939" y="3108"/>
                  </a:lnTo>
                  <a:lnTo>
                    <a:pt x="2156" y="184"/>
                  </a:lnTo>
                  <a:lnTo>
                    <a:pt x="1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1" name="Google Shape;2181;p53"/>
            <p:cNvSpPr/>
            <p:nvPr/>
          </p:nvSpPr>
          <p:spPr>
            <a:xfrm>
              <a:off x="6213100" y="2402800"/>
              <a:ext cx="50575" cy="75225"/>
            </a:xfrm>
            <a:custGeom>
              <a:avLst/>
              <a:gdLst/>
              <a:ahLst/>
              <a:cxnLst/>
              <a:rect l="l" t="t" r="r" b="b"/>
              <a:pathLst>
                <a:path w="2023" h="3009" extrusionOk="0">
                  <a:moveTo>
                    <a:pt x="452" y="1"/>
                  </a:moveTo>
                  <a:lnTo>
                    <a:pt x="268" y="502"/>
                  </a:lnTo>
                  <a:lnTo>
                    <a:pt x="819" y="719"/>
                  </a:lnTo>
                  <a:lnTo>
                    <a:pt x="0" y="2841"/>
                  </a:lnTo>
                  <a:lnTo>
                    <a:pt x="485" y="3008"/>
                  </a:lnTo>
                  <a:lnTo>
                    <a:pt x="1287" y="886"/>
                  </a:lnTo>
                  <a:lnTo>
                    <a:pt x="1838" y="1087"/>
                  </a:lnTo>
                  <a:lnTo>
                    <a:pt x="2022" y="586"/>
                  </a:lnTo>
                  <a:lnTo>
                    <a:pt x="4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2" name="Google Shape;2182;p53"/>
            <p:cNvSpPr/>
            <p:nvPr/>
          </p:nvSpPr>
          <p:spPr>
            <a:xfrm>
              <a:off x="6246925" y="2421175"/>
              <a:ext cx="37625" cy="70200"/>
            </a:xfrm>
            <a:custGeom>
              <a:avLst/>
              <a:gdLst/>
              <a:ahLst/>
              <a:cxnLst/>
              <a:rect l="l" t="t" r="r" b="b"/>
              <a:pathLst>
                <a:path w="1505" h="2808" extrusionOk="0">
                  <a:moveTo>
                    <a:pt x="1053" y="1"/>
                  </a:moveTo>
                  <a:lnTo>
                    <a:pt x="1" y="2624"/>
                  </a:lnTo>
                  <a:lnTo>
                    <a:pt x="469" y="2808"/>
                  </a:lnTo>
                  <a:lnTo>
                    <a:pt x="1505" y="185"/>
                  </a:lnTo>
                  <a:lnTo>
                    <a:pt x="1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3" name="Google Shape;2183;p53"/>
            <p:cNvSpPr/>
            <p:nvPr/>
          </p:nvSpPr>
          <p:spPr>
            <a:xfrm>
              <a:off x="6274500" y="2436625"/>
              <a:ext cx="58500" cy="71225"/>
            </a:xfrm>
            <a:custGeom>
              <a:avLst/>
              <a:gdLst/>
              <a:ahLst/>
              <a:cxnLst/>
              <a:rect l="l" t="t" r="r" b="b"/>
              <a:pathLst>
                <a:path w="2340" h="2849" extrusionOk="0">
                  <a:moveTo>
                    <a:pt x="1310" y="590"/>
                  </a:moveTo>
                  <a:cubicBezTo>
                    <a:pt x="1373" y="590"/>
                    <a:pt x="1437" y="606"/>
                    <a:pt x="1504" y="636"/>
                  </a:cubicBezTo>
                  <a:cubicBezTo>
                    <a:pt x="1655" y="703"/>
                    <a:pt x="1738" y="803"/>
                    <a:pt x="1755" y="937"/>
                  </a:cubicBezTo>
                  <a:cubicBezTo>
                    <a:pt x="1772" y="1121"/>
                    <a:pt x="1738" y="1321"/>
                    <a:pt x="1621" y="1605"/>
                  </a:cubicBezTo>
                  <a:cubicBezTo>
                    <a:pt x="1504" y="1889"/>
                    <a:pt x="1387" y="2056"/>
                    <a:pt x="1254" y="2157"/>
                  </a:cubicBezTo>
                  <a:cubicBezTo>
                    <a:pt x="1186" y="2205"/>
                    <a:pt x="1106" y="2231"/>
                    <a:pt x="1022" y="2231"/>
                  </a:cubicBezTo>
                  <a:cubicBezTo>
                    <a:pt x="962" y="2231"/>
                    <a:pt x="899" y="2218"/>
                    <a:pt x="836" y="2190"/>
                  </a:cubicBezTo>
                  <a:cubicBezTo>
                    <a:pt x="702" y="2140"/>
                    <a:pt x="585" y="2006"/>
                    <a:pt x="569" y="1856"/>
                  </a:cubicBezTo>
                  <a:cubicBezTo>
                    <a:pt x="552" y="1722"/>
                    <a:pt x="619" y="1505"/>
                    <a:pt x="719" y="1238"/>
                  </a:cubicBezTo>
                  <a:cubicBezTo>
                    <a:pt x="836" y="937"/>
                    <a:pt x="970" y="753"/>
                    <a:pt x="1087" y="670"/>
                  </a:cubicBezTo>
                  <a:cubicBezTo>
                    <a:pt x="1160" y="614"/>
                    <a:pt x="1234" y="590"/>
                    <a:pt x="1310" y="590"/>
                  </a:cubicBezTo>
                  <a:close/>
                  <a:moveTo>
                    <a:pt x="1337" y="1"/>
                  </a:moveTo>
                  <a:cubicBezTo>
                    <a:pt x="1187" y="1"/>
                    <a:pt x="1044" y="38"/>
                    <a:pt x="920" y="118"/>
                  </a:cubicBezTo>
                  <a:cubicBezTo>
                    <a:pt x="702" y="252"/>
                    <a:pt x="468" y="569"/>
                    <a:pt x="251" y="1054"/>
                  </a:cubicBezTo>
                  <a:cubicBezTo>
                    <a:pt x="67" y="1505"/>
                    <a:pt x="1" y="1889"/>
                    <a:pt x="67" y="2157"/>
                  </a:cubicBezTo>
                  <a:cubicBezTo>
                    <a:pt x="134" y="2424"/>
                    <a:pt x="318" y="2641"/>
                    <a:pt x="619" y="2758"/>
                  </a:cubicBezTo>
                  <a:cubicBezTo>
                    <a:pt x="748" y="2819"/>
                    <a:pt x="881" y="2849"/>
                    <a:pt x="1007" y="2849"/>
                  </a:cubicBezTo>
                  <a:cubicBezTo>
                    <a:pt x="1156" y="2849"/>
                    <a:pt x="1295" y="2806"/>
                    <a:pt x="1404" y="2725"/>
                  </a:cubicBezTo>
                  <a:cubicBezTo>
                    <a:pt x="1655" y="2574"/>
                    <a:pt x="1889" y="2274"/>
                    <a:pt x="2072" y="1822"/>
                  </a:cubicBezTo>
                  <a:cubicBezTo>
                    <a:pt x="2290" y="1338"/>
                    <a:pt x="2340" y="970"/>
                    <a:pt x="2290" y="703"/>
                  </a:cubicBezTo>
                  <a:cubicBezTo>
                    <a:pt x="2223" y="419"/>
                    <a:pt x="2039" y="218"/>
                    <a:pt x="1738" y="85"/>
                  </a:cubicBezTo>
                  <a:cubicBezTo>
                    <a:pt x="1605" y="30"/>
                    <a:pt x="1468"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4" name="Google Shape;2184;p53"/>
            <p:cNvSpPr/>
            <p:nvPr/>
          </p:nvSpPr>
          <p:spPr>
            <a:xfrm>
              <a:off x="6321700" y="2454175"/>
              <a:ext cx="70625" cy="82750"/>
            </a:xfrm>
            <a:custGeom>
              <a:avLst/>
              <a:gdLst/>
              <a:ahLst/>
              <a:cxnLst/>
              <a:rect l="l" t="t" r="r" b="b"/>
              <a:pathLst>
                <a:path w="2825" h="3310" extrusionOk="0">
                  <a:moveTo>
                    <a:pt x="1187" y="1"/>
                  </a:moveTo>
                  <a:lnTo>
                    <a:pt x="1" y="2557"/>
                  </a:lnTo>
                  <a:lnTo>
                    <a:pt x="452" y="2775"/>
                  </a:lnTo>
                  <a:lnTo>
                    <a:pt x="1170" y="1254"/>
                  </a:lnTo>
                  <a:lnTo>
                    <a:pt x="1237" y="3125"/>
                  </a:lnTo>
                  <a:lnTo>
                    <a:pt x="1621" y="3309"/>
                  </a:lnTo>
                  <a:lnTo>
                    <a:pt x="2824" y="736"/>
                  </a:lnTo>
                  <a:lnTo>
                    <a:pt x="2357" y="536"/>
                  </a:lnTo>
                  <a:lnTo>
                    <a:pt x="1655" y="2056"/>
                  </a:lnTo>
                  <a:lnTo>
                    <a:pt x="1588" y="185"/>
                  </a:lnTo>
                  <a:lnTo>
                    <a:pt x="11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5" name="Google Shape;2185;p53"/>
            <p:cNvSpPr/>
            <p:nvPr/>
          </p:nvSpPr>
          <p:spPr>
            <a:xfrm>
              <a:off x="6370575" y="2529800"/>
              <a:ext cx="14650" cy="15475"/>
            </a:xfrm>
            <a:custGeom>
              <a:avLst/>
              <a:gdLst/>
              <a:ahLst/>
              <a:cxnLst/>
              <a:rect l="l" t="t" r="r" b="b"/>
              <a:pathLst>
                <a:path w="586" h="619" extrusionOk="0">
                  <a:moveTo>
                    <a:pt x="234" y="0"/>
                  </a:moveTo>
                  <a:lnTo>
                    <a:pt x="1" y="451"/>
                  </a:lnTo>
                  <a:lnTo>
                    <a:pt x="368" y="618"/>
                  </a:lnTo>
                  <a:lnTo>
                    <a:pt x="585" y="167"/>
                  </a:lnTo>
                  <a:lnTo>
                    <a:pt x="2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6" name="Google Shape;2186;p53"/>
            <p:cNvSpPr/>
            <p:nvPr/>
          </p:nvSpPr>
          <p:spPr>
            <a:xfrm>
              <a:off x="6406925" y="2496375"/>
              <a:ext cx="63925" cy="76800"/>
            </a:xfrm>
            <a:custGeom>
              <a:avLst/>
              <a:gdLst/>
              <a:ahLst/>
              <a:cxnLst/>
              <a:rect l="l" t="t" r="r" b="b"/>
              <a:pathLst>
                <a:path w="2557" h="3072" extrusionOk="0">
                  <a:moveTo>
                    <a:pt x="1521" y="686"/>
                  </a:moveTo>
                  <a:lnTo>
                    <a:pt x="1855" y="853"/>
                  </a:lnTo>
                  <a:cubicBezTo>
                    <a:pt x="1938" y="903"/>
                    <a:pt x="2005" y="936"/>
                    <a:pt x="2005" y="1020"/>
                  </a:cubicBezTo>
                  <a:cubicBezTo>
                    <a:pt x="2005" y="1103"/>
                    <a:pt x="1972" y="1170"/>
                    <a:pt x="1938" y="1270"/>
                  </a:cubicBezTo>
                  <a:cubicBezTo>
                    <a:pt x="1872" y="1371"/>
                    <a:pt x="1838" y="1437"/>
                    <a:pt x="1771" y="1454"/>
                  </a:cubicBezTo>
                  <a:cubicBezTo>
                    <a:pt x="1744" y="1461"/>
                    <a:pt x="1716" y="1465"/>
                    <a:pt x="1687" y="1465"/>
                  </a:cubicBezTo>
                  <a:cubicBezTo>
                    <a:pt x="1646" y="1465"/>
                    <a:pt x="1603" y="1457"/>
                    <a:pt x="1554" y="1437"/>
                  </a:cubicBezTo>
                  <a:lnTo>
                    <a:pt x="1203" y="1254"/>
                  </a:lnTo>
                  <a:lnTo>
                    <a:pt x="1521" y="686"/>
                  </a:lnTo>
                  <a:close/>
                  <a:moveTo>
                    <a:pt x="969" y="1671"/>
                  </a:moveTo>
                  <a:lnTo>
                    <a:pt x="1354" y="1872"/>
                  </a:lnTo>
                  <a:cubicBezTo>
                    <a:pt x="1454" y="1922"/>
                    <a:pt x="1504" y="1989"/>
                    <a:pt x="1521" y="2039"/>
                  </a:cubicBezTo>
                  <a:cubicBezTo>
                    <a:pt x="1521" y="2122"/>
                    <a:pt x="1504" y="2189"/>
                    <a:pt x="1454" y="2290"/>
                  </a:cubicBezTo>
                  <a:cubicBezTo>
                    <a:pt x="1387" y="2407"/>
                    <a:pt x="1337" y="2490"/>
                    <a:pt x="1270" y="2507"/>
                  </a:cubicBezTo>
                  <a:cubicBezTo>
                    <a:pt x="1242" y="2514"/>
                    <a:pt x="1215" y="2518"/>
                    <a:pt x="1186" y="2518"/>
                  </a:cubicBezTo>
                  <a:cubicBezTo>
                    <a:pt x="1145" y="2518"/>
                    <a:pt x="1102" y="2510"/>
                    <a:pt x="1053" y="2490"/>
                  </a:cubicBezTo>
                  <a:lnTo>
                    <a:pt x="652" y="2273"/>
                  </a:lnTo>
                  <a:lnTo>
                    <a:pt x="969" y="1671"/>
                  </a:lnTo>
                  <a:close/>
                  <a:moveTo>
                    <a:pt x="1303" y="0"/>
                  </a:moveTo>
                  <a:lnTo>
                    <a:pt x="0" y="2507"/>
                  </a:lnTo>
                  <a:lnTo>
                    <a:pt x="936" y="2991"/>
                  </a:lnTo>
                  <a:cubicBezTo>
                    <a:pt x="1037" y="3047"/>
                    <a:pt x="1133" y="3071"/>
                    <a:pt x="1227" y="3071"/>
                  </a:cubicBezTo>
                  <a:cubicBezTo>
                    <a:pt x="1304" y="3071"/>
                    <a:pt x="1379" y="3055"/>
                    <a:pt x="1454" y="3025"/>
                  </a:cubicBezTo>
                  <a:cubicBezTo>
                    <a:pt x="1621" y="2958"/>
                    <a:pt x="1771" y="2791"/>
                    <a:pt x="1888" y="2574"/>
                  </a:cubicBezTo>
                  <a:cubicBezTo>
                    <a:pt x="1972" y="2407"/>
                    <a:pt x="2022" y="2273"/>
                    <a:pt x="2022" y="2173"/>
                  </a:cubicBezTo>
                  <a:cubicBezTo>
                    <a:pt x="2022" y="2089"/>
                    <a:pt x="2005" y="1989"/>
                    <a:pt x="1938" y="1905"/>
                  </a:cubicBezTo>
                  <a:cubicBezTo>
                    <a:pt x="2022" y="1905"/>
                    <a:pt x="2105" y="1855"/>
                    <a:pt x="2189" y="1772"/>
                  </a:cubicBezTo>
                  <a:cubicBezTo>
                    <a:pt x="2273" y="1688"/>
                    <a:pt x="2356" y="1588"/>
                    <a:pt x="2423" y="1454"/>
                  </a:cubicBezTo>
                  <a:cubicBezTo>
                    <a:pt x="2523" y="1237"/>
                    <a:pt x="2557" y="1036"/>
                    <a:pt x="2540" y="869"/>
                  </a:cubicBezTo>
                  <a:cubicBezTo>
                    <a:pt x="2506" y="702"/>
                    <a:pt x="2390" y="569"/>
                    <a:pt x="2222" y="485"/>
                  </a:cubicBezTo>
                  <a:lnTo>
                    <a:pt x="1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7" name="Google Shape;2187;p53"/>
            <p:cNvSpPr/>
            <p:nvPr/>
          </p:nvSpPr>
          <p:spPr>
            <a:xfrm>
              <a:off x="6461225" y="2517675"/>
              <a:ext cx="61000" cy="76050"/>
            </a:xfrm>
            <a:custGeom>
              <a:avLst/>
              <a:gdLst/>
              <a:ahLst/>
              <a:cxnLst/>
              <a:rect l="l" t="t" r="r" b="b"/>
              <a:pathLst>
                <a:path w="2440" h="3042" extrusionOk="0">
                  <a:moveTo>
                    <a:pt x="752" y="1"/>
                  </a:moveTo>
                  <a:lnTo>
                    <a:pt x="502" y="1905"/>
                  </a:lnTo>
                  <a:lnTo>
                    <a:pt x="0" y="2808"/>
                  </a:lnTo>
                  <a:lnTo>
                    <a:pt x="435" y="3042"/>
                  </a:lnTo>
                  <a:lnTo>
                    <a:pt x="936" y="2156"/>
                  </a:lnTo>
                  <a:lnTo>
                    <a:pt x="2440" y="936"/>
                  </a:lnTo>
                  <a:lnTo>
                    <a:pt x="1972" y="686"/>
                  </a:lnTo>
                  <a:lnTo>
                    <a:pt x="1020" y="1488"/>
                  </a:lnTo>
                  <a:lnTo>
                    <a:pt x="1203" y="251"/>
                  </a:lnTo>
                  <a:lnTo>
                    <a:pt x="7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8" name="Google Shape;2188;p53"/>
            <p:cNvSpPr/>
            <p:nvPr/>
          </p:nvSpPr>
          <p:spPr>
            <a:xfrm>
              <a:off x="6512175" y="2563325"/>
              <a:ext cx="64350" cy="68350"/>
            </a:xfrm>
            <a:custGeom>
              <a:avLst/>
              <a:gdLst/>
              <a:ahLst/>
              <a:cxnLst/>
              <a:rect l="l" t="t" r="r" b="b"/>
              <a:pathLst>
                <a:path w="2574" h="2734" extrusionOk="0">
                  <a:moveTo>
                    <a:pt x="1620" y="1"/>
                  </a:moveTo>
                  <a:cubicBezTo>
                    <a:pt x="1574" y="1"/>
                    <a:pt x="1530" y="5"/>
                    <a:pt x="1488" y="13"/>
                  </a:cubicBezTo>
                  <a:cubicBezTo>
                    <a:pt x="1304" y="63"/>
                    <a:pt x="1137" y="196"/>
                    <a:pt x="987" y="430"/>
                  </a:cubicBezTo>
                  <a:cubicBezTo>
                    <a:pt x="920" y="547"/>
                    <a:pt x="853" y="681"/>
                    <a:pt x="836" y="781"/>
                  </a:cubicBezTo>
                  <a:cubicBezTo>
                    <a:pt x="803" y="898"/>
                    <a:pt x="819" y="998"/>
                    <a:pt x="836" y="1099"/>
                  </a:cubicBezTo>
                  <a:cubicBezTo>
                    <a:pt x="853" y="1199"/>
                    <a:pt x="920" y="1316"/>
                    <a:pt x="1003" y="1433"/>
                  </a:cubicBezTo>
                  <a:cubicBezTo>
                    <a:pt x="1070" y="1533"/>
                    <a:pt x="1137" y="1617"/>
                    <a:pt x="1170" y="1683"/>
                  </a:cubicBezTo>
                  <a:cubicBezTo>
                    <a:pt x="1220" y="1750"/>
                    <a:pt x="1237" y="1784"/>
                    <a:pt x="1237" y="1850"/>
                  </a:cubicBezTo>
                  <a:cubicBezTo>
                    <a:pt x="1237" y="1901"/>
                    <a:pt x="1220" y="1951"/>
                    <a:pt x="1170" y="2018"/>
                  </a:cubicBezTo>
                  <a:cubicBezTo>
                    <a:pt x="1104" y="2101"/>
                    <a:pt x="1037" y="2151"/>
                    <a:pt x="987" y="2151"/>
                  </a:cubicBezTo>
                  <a:cubicBezTo>
                    <a:pt x="920" y="2151"/>
                    <a:pt x="836" y="2101"/>
                    <a:pt x="736" y="2034"/>
                  </a:cubicBezTo>
                  <a:cubicBezTo>
                    <a:pt x="652" y="2001"/>
                    <a:pt x="586" y="1917"/>
                    <a:pt x="502" y="1834"/>
                  </a:cubicBezTo>
                  <a:cubicBezTo>
                    <a:pt x="418" y="1750"/>
                    <a:pt x="352" y="1667"/>
                    <a:pt x="318" y="1566"/>
                  </a:cubicBezTo>
                  <a:lnTo>
                    <a:pt x="1" y="2068"/>
                  </a:lnTo>
                  <a:cubicBezTo>
                    <a:pt x="51" y="2151"/>
                    <a:pt x="101" y="2235"/>
                    <a:pt x="185" y="2318"/>
                  </a:cubicBezTo>
                  <a:cubicBezTo>
                    <a:pt x="268" y="2402"/>
                    <a:pt x="385" y="2485"/>
                    <a:pt x="485" y="2536"/>
                  </a:cubicBezTo>
                  <a:cubicBezTo>
                    <a:pt x="673" y="2656"/>
                    <a:pt x="850" y="2734"/>
                    <a:pt x="1025" y="2734"/>
                  </a:cubicBezTo>
                  <a:cubicBezTo>
                    <a:pt x="1068" y="2734"/>
                    <a:pt x="1111" y="2729"/>
                    <a:pt x="1154" y="2719"/>
                  </a:cubicBezTo>
                  <a:cubicBezTo>
                    <a:pt x="1354" y="2686"/>
                    <a:pt x="1521" y="2536"/>
                    <a:pt x="1655" y="2335"/>
                  </a:cubicBezTo>
                  <a:cubicBezTo>
                    <a:pt x="1738" y="2201"/>
                    <a:pt x="1772" y="2084"/>
                    <a:pt x="1822" y="1984"/>
                  </a:cubicBezTo>
                  <a:cubicBezTo>
                    <a:pt x="1839" y="1850"/>
                    <a:pt x="1839" y="1750"/>
                    <a:pt x="1822" y="1617"/>
                  </a:cubicBezTo>
                  <a:cubicBezTo>
                    <a:pt x="1772" y="1516"/>
                    <a:pt x="1722" y="1383"/>
                    <a:pt x="1605" y="1249"/>
                  </a:cubicBezTo>
                  <a:cubicBezTo>
                    <a:pt x="1555" y="1149"/>
                    <a:pt x="1505" y="1082"/>
                    <a:pt x="1471" y="1015"/>
                  </a:cubicBezTo>
                  <a:cubicBezTo>
                    <a:pt x="1421" y="965"/>
                    <a:pt x="1404" y="915"/>
                    <a:pt x="1404" y="865"/>
                  </a:cubicBezTo>
                  <a:cubicBezTo>
                    <a:pt x="1404" y="831"/>
                    <a:pt x="1404" y="764"/>
                    <a:pt x="1438" y="731"/>
                  </a:cubicBezTo>
                  <a:cubicBezTo>
                    <a:pt x="1480" y="633"/>
                    <a:pt x="1534" y="593"/>
                    <a:pt x="1600" y="593"/>
                  </a:cubicBezTo>
                  <a:cubicBezTo>
                    <a:pt x="1612" y="593"/>
                    <a:pt x="1625" y="595"/>
                    <a:pt x="1638" y="597"/>
                  </a:cubicBezTo>
                  <a:cubicBezTo>
                    <a:pt x="1688" y="597"/>
                    <a:pt x="1772" y="631"/>
                    <a:pt x="1889" y="698"/>
                  </a:cubicBezTo>
                  <a:cubicBezTo>
                    <a:pt x="1972" y="748"/>
                    <a:pt x="2023" y="798"/>
                    <a:pt x="2089" y="865"/>
                  </a:cubicBezTo>
                  <a:cubicBezTo>
                    <a:pt x="2156" y="932"/>
                    <a:pt x="2223" y="1015"/>
                    <a:pt x="2256" y="1099"/>
                  </a:cubicBezTo>
                  <a:lnTo>
                    <a:pt x="2574" y="581"/>
                  </a:lnTo>
                  <a:cubicBezTo>
                    <a:pt x="2524" y="514"/>
                    <a:pt x="2474" y="447"/>
                    <a:pt x="2390" y="363"/>
                  </a:cubicBezTo>
                  <a:cubicBezTo>
                    <a:pt x="2307" y="280"/>
                    <a:pt x="2223" y="230"/>
                    <a:pt x="2106" y="163"/>
                  </a:cubicBezTo>
                  <a:cubicBezTo>
                    <a:pt x="1939" y="47"/>
                    <a:pt x="1772" y="1"/>
                    <a:pt x="1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89" name="Google Shape;2189;p53"/>
            <p:cNvSpPr/>
            <p:nvPr/>
          </p:nvSpPr>
          <p:spPr>
            <a:xfrm>
              <a:off x="6550200" y="2582850"/>
              <a:ext cx="49725" cy="78975"/>
            </a:xfrm>
            <a:custGeom>
              <a:avLst/>
              <a:gdLst/>
              <a:ahLst/>
              <a:cxnLst/>
              <a:rect l="l" t="t" r="r" b="b"/>
              <a:pathLst>
                <a:path w="1989" h="3159" extrusionOk="0">
                  <a:moveTo>
                    <a:pt x="1571" y="0"/>
                  </a:moveTo>
                  <a:lnTo>
                    <a:pt x="0" y="2373"/>
                  </a:lnTo>
                  <a:lnTo>
                    <a:pt x="1203" y="3158"/>
                  </a:lnTo>
                  <a:lnTo>
                    <a:pt x="1487" y="2707"/>
                  </a:lnTo>
                  <a:lnTo>
                    <a:pt x="719" y="2172"/>
                  </a:lnTo>
                  <a:lnTo>
                    <a:pt x="1989" y="284"/>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0" name="Google Shape;2190;p53"/>
            <p:cNvSpPr/>
            <p:nvPr/>
          </p:nvSpPr>
          <p:spPr>
            <a:xfrm>
              <a:off x="6586950" y="2608325"/>
              <a:ext cx="51000" cy="65600"/>
            </a:xfrm>
            <a:custGeom>
              <a:avLst/>
              <a:gdLst/>
              <a:ahLst/>
              <a:cxnLst/>
              <a:rect l="l" t="t" r="r" b="b"/>
              <a:pathLst>
                <a:path w="2040" h="2624" extrusionOk="0">
                  <a:moveTo>
                    <a:pt x="1621" y="0"/>
                  </a:moveTo>
                  <a:lnTo>
                    <a:pt x="1" y="2323"/>
                  </a:lnTo>
                  <a:lnTo>
                    <a:pt x="418" y="2624"/>
                  </a:lnTo>
                  <a:lnTo>
                    <a:pt x="2039" y="301"/>
                  </a:lnTo>
                  <a:lnTo>
                    <a:pt x="1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1" name="Google Shape;2191;p53"/>
            <p:cNvSpPr/>
            <p:nvPr/>
          </p:nvSpPr>
          <p:spPr>
            <a:xfrm>
              <a:off x="6606175" y="2623350"/>
              <a:ext cx="69350" cy="74525"/>
            </a:xfrm>
            <a:custGeom>
              <a:avLst/>
              <a:gdLst/>
              <a:ahLst/>
              <a:cxnLst/>
              <a:rect l="l" t="t" r="r" b="b"/>
              <a:pathLst>
                <a:path w="2774" h="2981" extrusionOk="0">
                  <a:moveTo>
                    <a:pt x="1755" y="719"/>
                  </a:moveTo>
                  <a:lnTo>
                    <a:pt x="1989" y="886"/>
                  </a:lnTo>
                  <a:cubicBezTo>
                    <a:pt x="2089" y="953"/>
                    <a:pt x="2139" y="1037"/>
                    <a:pt x="2172" y="1120"/>
                  </a:cubicBezTo>
                  <a:cubicBezTo>
                    <a:pt x="2222" y="1204"/>
                    <a:pt x="2189" y="1304"/>
                    <a:pt x="2156" y="1438"/>
                  </a:cubicBezTo>
                  <a:cubicBezTo>
                    <a:pt x="2089" y="1555"/>
                    <a:pt x="2005" y="1705"/>
                    <a:pt x="1855" y="1889"/>
                  </a:cubicBezTo>
                  <a:cubicBezTo>
                    <a:pt x="1738" y="2089"/>
                    <a:pt x="1604" y="2206"/>
                    <a:pt x="1504" y="2290"/>
                  </a:cubicBezTo>
                  <a:cubicBezTo>
                    <a:pt x="1404" y="2373"/>
                    <a:pt x="1303" y="2390"/>
                    <a:pt x="1203" y="2390"/>
                  </a:cubicBezTo>
                  <a:cubicBezTo>
                    <a:pt x="1120" y="2390"/>
                    <a:pt x="1036" y="2357"/>
                    <a:pt x="953" y="2290"/>
                  </a:cubicBezTo>
                  <a:lnTo>
                    <a:pt x="735" y="2123"/>
                  </a:lnTo>
                  <a:lnTo>
                    <a:pt x="1755" y="719"/>
                  </a:lnTo>
                  <a:close/>
                  <a:moveTo>
                    <a:pt x="1688" y="1"/>
                  </a:moveTo>
                  <a:lnTo>
                    <a:pt x="0" y="2273"/>
                  </a:lnTo>
                  <a:lnTo>
                    <a:pt x="702" y="2791"/>
                  </a:lnTo>
                  <a:cubicBezTo>
                    <a:pt x="874" y="2918"/>
                    <a:pt x="1047" y="2981"/>
                    <a:pt x="1219" y="2981"/>
                  </a:cubicBezTo>
                  <a:cubicBezTo>
                    <a:pt x="1297" y="2981"/>
                    <a:pt x="1376" y="2968"/>
                    <a:pt x="1454" y="2942"/>
                  </a:cubicBezTo>
                  <a:cubicBezTo>
                    <a:pt x="1704" y="2858"/>
                    <a:pt x="1989" y="2624"/>
                    <a:pt x="2273" y="2223"/>
                  </a:cubicBezTo>
                  <a:cubicBezTo>
                    <a:pt x="2490" y="1956"/>
                    <a:pt x="2623" y="1705"/>
                    <a:pt x="2690" y="1505"/>
                  </a:cubicBezTo>
                  <a:cubicBezTo>
                    <a:pt x="2757" y="1271"/>
                    <a:pt x="2774" y="1104"/>
                    <a:pt x="2707" y="937"/>
                  </a:cubicBezTo>
                  <a:cubicBezTo>
                    <a:pt x="2657" y="769"/>
                    <a:pt x="2540" y="636"/>
                    <a:pt x="2373" y="519"/>
                  </a:cubicBez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2" name="Google Shape;2192;p53"/>
            <p:cNvSpPr/>
            <p:nvPr/>
          </p:nvSpPr>
          <p:spPr>
            <a:xfrm>
              <a:off x="6649600" y="2657600"/>
              <a:ext cx="73125" cy="77725"/>
            </a:xfrm>
            <a:custGeom>
              <a:avLst/>
              <a:gdLst/>
              <a:ahLst/>
              <a:cxnLst/>
              <a:rect l="l" t="t" r="r" b="b"/>
              <a:pathLst>
                <a:path w="2925" h="3109" extrusionOk="0">
                  <a:moveTo>
                    <a:pt x="1772" y="1"/>
                  </a:moveTo>
                  <a:lnTo>
                    <a:pt x="1" y="2190"/>
                  </a:lnTo>
                  <a:lnTo>
                    <a:pt x="1154" y="3109"/>
                  </a:lnTo>
                  <a:lnTo>
                    <a:pt x="1488" y="2691"/>
                  </a:lnTo>
                  <a:lnTo>
                    <a:pt x="736" y="2090"/>
                  </a:lnTo>
                  <a:lnTo>
                    <a:pt x="1104" y="1638"/>
                  </a:lnTo>
                  <a:lnTo>
                    <a:pt x="1772" y="2173"/>
                  </a:lnTo>
                  <a:lnTo>
                    <a:pt x="2123" y="1739"/>
                  </a:lnTo>
                  <a:lnTo>
                    <a:pt x="1455" y="1187"/>
                  </a:lnTo>
                  <a:lnTo>
                    <a:pt x="1839" y="736"/>
                  </a:lnTo>
                  <a:lnTo>
                    <a:pt x="2591" y="1338"/>
                  </a:lnTo>
                  <a:lnTo>
                    <a:pt x="2925" y="920"/>
                  </a:lnTo>
                  <a:lnTo>
                    <a:pt x="17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3" name="Google Shape;2193;p53"/>
            <p:cNvSpPr/>
            <p:nvPr/>
          </p:nvSpPr>
          <p:spPr>
            <a:xfrm>
              <a:off x="6686775" y="2693075"/>
              <a:ext cx="69800" cy="65225"/>
            </a:xfrm>
            <a:custGeom>
              <a:avLst/>
              <a:gdLst/>
              <a:ahLst/>
              <a:cxnLst/>
              <a:rect l="l" t="t" r="r" b="b"/>
              <a:pathLst>
                <a:path w="2792" h="2609" extrusionOk="0">
                  <a:moveTo>
                    <a:pt x="1856" y="0"/>
                  </a:moveTo>
                  <a:cubicBezTo>
                    <a:pt x="1839" y="0"/>
                    <a:pt x="1822" y="1"/>
                    <a:pt x="1805" y="2"/>
                  </a:cubicBezTo>
                  <a:cubicBezTo>
                    <a:pt x="1605" y="19"/>
                    <a:pt x="1421" y="136"/>
                    <a:pt x="1254" y="336"/>
                  </a:cubicBezTo>
                  <a:cubicBezTo>
                    <a:pt x="1137" y="437"/>
                    <a:pt x="1087" y="554"/>
                    <a:pt x="1037" y="654"/>
                  </a:cubicBezTo>
                  <a:cubicBezTo>
                    <a:pt x="1003" y="754"/>
                    <a:pt x="970" y="854"/>
                    <a:pt x="1003" y="971"/>
                  </a:cubicBezTo>
                  <a:cubicBezTo>
                    <a:pt x="1020" y="1072"/>
                    <a:pt x="1054" y="1189"/>
                    <a:pt x="1120" y="1322"/>
                  </a:cubicBezTo>
                  <a:cubicBezTo>
                    <a:pt x="1187" y="1422"/>
                    <a:pt x="1221" y="1523"/>
                    <a:pt x="1254" y="1590"/>
                  </a:cubicBezTo>
                  <a:cubicBezTo>
                    <a:pt x="1288" y="1673"/>
                    <a:pt x="1288" y="1706"/>
                    <a:pt x="1288" y="1773"/>
                  </a:cubicBezTo>
                  <a:cubicBezTo>
                    <a:pt x="1288" y="1840"/>
                    <a:pt x="1254" y="1874"/>
                    <a:pt x="1204" y="1940"/>
                  </a:cubicBezTo>
                  <a:cubicBezTo>
                    <a:pt x="1151" y="2006"/>
                    <a:pt x="1089" y="2051"/>
                    <a:pt x="1040" y="2051"/>
                  </a:cubicBezTo>
                  <a:cubicBezTo>
                    <a:pt x="1026" y="2051"/>
                    <a:pt x="1014" y="2048"/>
                    <a:pt x="1003" y="2041"/>
                  </a:cubicBezTo>
                  <a:cubicBezTo>
                    <a:pt x="920" y="2024"/>
                    <a:pt x="836" y="1991"/>
                    <a:pt x="753" y="1907"/>
                  </a:cubicBezTo>
                  <a:cubicBezTo>
                    <a:pt x="669" y="1840"/>
                    <a:pt x="602" y="1740"/>
                    <a:pt x="536" y="1656"/>
                  </a:cubicBezTo>
                  <a:cubicBezTo>
                    <a:pt x="469" y="1573"/>
                    <a:pt x="435" y="1473"/>
                    <a:pt x="385" y="1356"/>
                  </a:cubicBezTo>
                  <a:lnTo>
                    <a:pt x="1" y="1823"/>
                  </a:lnTo>
                  <a:cubicBezTo>
                    <a:pt x="18" y="1924"/>
                    <a:pt x="84" y="2007"/>
                    <a:pt x="135" y="2107"/>
                  </a:cubicBezTo>
                  <a:cubicBezTo>
                    <a:pt x="201" y="2224"/>
                    <a:pt x="285" y="2308"/>
                    <a:pt x="385" y="2392"/>
                  </a:cubicBezTo>
                  <a:cubicBezTo>
                    <a:pt x="556" y="2536"/>
                    <a:pt x="716" y="2608"/>
                    <a:pt x="923" y="2608"/>
                  </a:cubicBezTo>
                  <a:cubicBezTo>
                    <a:pt x="979" y="2608"/>
                    <a:pt x="1039" y="2603"/>
                    <a:pt x="1104" y="2592"/>
                  </a:cubicBezTo>
                  <a:cubicBezTo>
                    <a:pt x="1288" y="2575"/>
                    <a:pt x="1471" y="2475"/>
                    <a:pt x="1638" y="2275"/>
                  </a:cubicBezTo>
                  <a:cubicBezTo>
                    <a:pt x="1722" y="2174"/>
                    <a:pt x="1805" y="2074"/>
                    <a:pt x="1856" y="1974"/>
                  </a:cubicBezTo>
                  <a:cubicBezTo>
                    <a:pt x="1889" y="1857"/>
                    <a:pt x="1922" y="1757"/>
                    <a:pt x="1922" y="1640"/>
                  </a:cubicBezTo>
                  <a:cubicBezTo>
                    <a:pt x="1889" y="1506"/>
                    <a:pt x="1856" y="1356"/>
                    <a:pt x="1772" y="1222"/>
                  </a:cubicBezTo>
                  <a:cubicBezTo>
                    <a:pt x="1705" y="1105"/>
                    <a:pt x="1689" y="1021"/>
                    <a:pt x="1638" y="971"/>
                  </a:cubicBezTo>
                  <a:cubicBezTo>
                    <a:pt x="1605" y="904"/>
                    <a:pt x="1605" y="838"/>
                    <a:pt x="1605" y="804"/>
                  </a:cubicBezTo>
                  <a:cubicBezTo>
                    <a:pt x="1605" y="754"/>
                    <a:pt x="1622" y="721"/>
                    <a:pt x="1672" y="671"/>
                  </a:cubicBezTo>
                  <a:cubicBezTo>
                    <a:pt x="1711" y="606"/>
                    <a:pt x="1770" y="581"/>
                    <a:pt x="1825" y="581"/>
                  </a:cubicBezTo>
                  <a:cubicBezTo>
                    <a:pt x="1841" y="581"/>
                    <a:pt x="1857" y="583"/>
                    <a:pt x="1872" y="587"/>
                  </a:cubicBezTo>
                  <a:cubicBezTo>
                    <a:pt x="1939" y="604"/>
                    <a:pt x="2023" y="671"/>
                    <a:pt x="2106" y="737"/>
                  </a:cubicBezTo>
                  <a:cubicBezTo>
                    <a:pt x="2173" y="771"/>
                    <a:pt x="2206" y="838"/>
                    <a:pt x="2273" y="921"/>
                  </a:cubicBezTo>
                  <a:cubicBezTo>
                    <a:pt x="2307" y="988"/>
                    <a:pt x="2357" y="1072"/>
                    <a:pt x="2390" y="1172"/>
                  </a:cubicBezTo>
                  <a:lnTo>
                    <a:pt x="2791" y="721"/>
                  </a:lnTo>
                  <a:cubicBezTo>
                    <a:pt x="2758" y="654"/>
                    <a:pt x="2708" y="570"/>
                    <a:pt x="2641" y="487"/>
                  </a:cubicBezTo>
                  <a:cubicBezTo>
                    <a:pt x="2591" y="403"/>
                    <a:pt x="2507" y="320"/>
                    <a:pt x="2424" y="236"/>
                  </a:cubicBezTo>
                  <a:cubicBezTo>
                    <a:pt x="2225" y="83"/>
                    <a:pt x="2040" y="0"/>
                    <a:pt x="1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4" name="Google Shape;2194;p53"/>
            <p:cNvSpPr/>
            <p:nvPr/>
          </p:nvSpPr>
          <p:spPr>
            <a:xfrm>
              <a:off x="6728550" y="2729750"/>
              <a:ext cx="68125" cy="67825"/>
            </a:xfrm>
            <a:custGeom>
              <a:avLst/>
              <a:gdLst/>
              <a:ahLst/>
              <a:cxnLst/>
              <a:rect l="l" t="t" r="r" b="b"/>
              <a:pathLst>
                <a:path w="2725" h="2713" extrusionOk="0">
                  <a:moveTo>
                    <a:pt x="1726" y="0"/>
                  </a:moveTo>
                  <a:cubicBezTo>
                    <a:pt x="1659" y="0"/>
                    <a:pt x="1591" y="8"/>
                    <a:pt x="1521" y="22"/>
                  </a:cubicBezTo>
                  <a:cubicBezTo>
                    <a:pt x="1204" y="89"/>
                    <a:pt x="870" y="290"/>
                    <a:pt x="552" y="624"/>
                  </a:cubicBezTo>
                  <a:cubicBezTo>
                    <a:pt x="251" y="941"/>
                    <a:pt x="84" y="1275"/>
                    <a:pt x="34" y="1559"/>
                  </a:cubicBezTo>
                  <a:cubicBezTo>
                    <a:pt x="1" y="1877"/>
                    <a:pt x="101" y="2144"/>
                    <a:pt x="352" y="2378"/>
                  </a:cubicBezTo>
                  <a:cubicBezTo>
                    <a:pt x="502" y="2512"/>
                    <a:pt x="619" y="2595"/>
                    <a:pt x="769" y="2645"/>
                  </a:cubicBezTo>
                  <a:cubicBezTo>
                    <a:pt x="886" y="2696"/>
                    <a:pt x="1003" y="2712"/>
                    <a:pt x="1104" y="2712"/>
                  </a:cubicBezTo>
                  <a:lnTo>
                    <a:pt x="2056" y="1693"/>
                  </a:lnTo>
                  <a:lnTo>
                    <a:pt x="1438" y="1108"/>
                  </a:lnTo>
                  <a:lnTo>
                    <a:pt x="1137" y="1426"/>
                  </a:lnTo>
                  <a:lnTo>
                    <a:pt x="1454" y="1710"/>
                  </a:lnTo>
                  <a:lnTo>
                    <a:pt x="1070" y="2111"/>
                  </a:lnTo>
                  <a:cubicBezTo>
                    <a:pt x="970" y="2094"/>
                    <a:pt x="870" y="2027"/>
                    <a:pt x="786" y="1944"/>
                  </a:cubicBezTo>
                  <a:cubicBezTo>
                    <a:pt x="636" y="1810"/>
                    <a:pt x="602" y="1693"/>
                    <a:pt x="619" y="1526"/>
                  </a:cubicBezTo>
                  <a:cubicBezTo>
                    <a:pt x="636" y="1359"/>
                    <a:pt x="736" y="1192"/>
                    <a:pt x="936" y="975"/>
                  </a:cubicBezTo>
                  <a:cubicBezTo>
                    <a:pt x="1137" y="757"/>
                    <a:pt x="1321" y="624"/>
                    <a:pt x="1488" y="590"/>
                  </a:cubicBezTo>
                  <a:cubicBezTo>
                    <a:pt x="1525" y="579"/>
                    <a:pt x="1562" y="574"/>
                    <a:pt x="1599" y="574"/>
                  </a:cubicBezTo>
                  <a:cubicBezTo>
                    <a:pt x="1728" y="574"/>
                    <a:pt x="1855" y="640"/>
                    <a:pt x="1972" y="757"/>
                  </a:cubicBezTo>
                  <a:cubicBezTo>
                    <a:pt x="2039" y="841"/>
                    <a:pt x="2106" y="925"/>
                    <a:pt x="2156" y="975"/>
                  </a:cubicBezTo>
                  <a:cubicBezTo>
                    <a:pt x="2223" y="1041"/>
                    <a:pt x="2273" y="1125"/>
                    <a:pt x="2307" y="1225"/>
                  </a:cubicBezTo>
                  <a:lnTo>
                    <a:pt x="2724" y="791"/>
                  </a:lnTo>
                  <a:cubicBezTo>
                    <a:pt x="2691" y="707"/>
                    <a:pt x="2641" y="624"/>
                    <a:pt x="2574" y="540"/>
                  </a:cubicBezTo>
                  <a:cubicBezTo>
                    <a:pt x="2541" y="457"/>
                    <a:pt x="2457" y="373"/>
                    <a:pt x="2373" y="290"/>
                  </a:cubicBezTo>
                  <a:cubicBezTo>
                    <a:pt x="2178" y="94"/>
                    <a:pt x="1962" y="0"/>
                    <a:pt x="1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5" name="Google Shape;2195;p53"/>
            <p:cNvSpPr/>
            <p:nvPr/>
          </p:nvSpPr>
          <p:spPr>
            <a:xfrm>
              <a:off x="6766150" y="2767150"/>
              <a:ext cx="67275" cy="65675"/>
            </a:xfrm>
            <a:custGeom>
              <a:avLst/>
              <a:gdLst/>
              <a:ahLst/>
              <a:cxnLst/>
              <a:rect l="l" t="t" r="r" b="b"/>
              <a:pathLst>
                <a:path w="2691" h="2627" extrusionOk="0">
                  <a:moveTo>
                    <a:pt x="1669" y="595"/>
                  </a:moveTo>
                  <a:cubicBezTo>
                    <a:pt x="1774" y="595"/>
                    <a:pt x="1869" y="645"/>
                    <a:pt x="1955" y="732"/>
                  </a:cubicBezTo>
                  <a:cubicBezTo>
                    <a:pt x="2089" y="865"/>
                    <a:pt x="2123" y="982"/>
                    <a:pt x="2089" y="1133"/>
                  </a:cubicBezTo>
                  <a:cubicBezTo>
                    <a:pt x="2039" y="1283"/>
                    <a:pt x="1905" y="1450"/>
                    <a:pt x="1688" y="1684"/>
                  </a:cubicBezTo>
                  <a:cubicBezTo>
                    <a:pt x="1471" y="1868"/>
                    <a:pt x="1287" y="1985"/>
                    <a:pt x="1137" y="2035"/>
                  </a:cubicBezTo>
                  <a:cubicBezTo>
                    <a:pt x="1105" y="2043"/>
                    <a:pt x="1074" y="2047"/>
                    <a:pt x="1042" y="2047"/>
                  </a:cubicBezTo>
                  <a:cubicBezTo>
                    <a:pt x="941" y="2047"/>
                    <a:pt x="842" y="2003"/>
                    <a:pt x="752" y="1901"/>
                  </a:cubicBezTo>
                  <a:cubicBezTo>
                    <a:pt x="619" y="1784"/>
                    <a:pt x="585" y="1651"/>
                    <a:pt x="619" y="1517"/>
                  </a:cubicBezTo>
                  <a:cubicBezTo>
                    <a:pt x="669" y="1367"/>
                    <a:pt x="786" y="1200"/>
                    <a:pt x="1003" y="982"/>
                  </a:cubicBezTo>
                  <a:cubicBezTo>
                    <a:pt x="1220" y="782"/>
                    <a:pt x="1421" y="648"/>
                    <a:pt x="1554" y="615"/>
                  </a:cubicBezTo>
                  <a:cubicBezTo>
                    <a:pt x="1594" y="602"/>
                    <a:pt x="1632" y="595"/>
                    <a:pt x="1669" y="595"/>
                  </a:cubicBezTo>
                  <a:close/>
                  <a:moveTo>
                    <a:pt x="1757" y="1"/>
                  </a:moveTo>
                  <a:cubicBezTo>
                    <a:pt x="1712" y="1"/>
                    <a:pt x="1666" y="5"/>
                    <a:pt x="1621" y="13"/>
                  </a:cubicBezTo>
                  <a:cubicBezTo>
                    <a:pt x="1354" y="47"/>
                    <a:pt x="1020" y="264"/>
                    <a:pt x="636" y="615"/>
                  </a:cubicBezTo>
                  <a:cubicBezTo>
                    <a:pt x="285" y="949"/>
                    <a:pt x="84" y="1266"/>
                    <a:pt x="34" y="1551"/>
                  </a:cubicBezTo>
                  <a:cubicBezTo>
                    <a:pt x="1" y="1851"/>
                    <a:pt x="84" y="2102"/>
                    <a:pt x="301" y="2319"/>
                  </a:cubicBezTo>
                  <a:cubicBezTo>
                    <a:pt x="506" y="2524"/>
                    <a:pt x="723" y="2626"/>
                    <a:pt x="954" y="2626"/>
                  </a:cubicBezTo>
                  <a:cubicBezTo>
                    <a:pt x="987" y="2626"/>
                    <a:pt x="1020" y="2624"/>
                    <a:pt x="1053" y="2620"/>
                  </a:cubicBezTo>
                  <a:cubicBezTo>
                    <a:pt x="1354" y="2570"/>
                    <a:pt x="1671" y="2369"/>
                    <a:pt x="2022" y="2035"/>
                  </a:cubicBezTo>
                  <a:cubicBezTo>
                    <a:pt x="2390" y="1684"/>
                    <a:pt x="2607" y="1367"/>
                    <a:pt x="2641" y="1066"/>
                  </a:cubicBezTo>
                  <a:cubicBezTo>
                    <a:pt x="2691" y="782"/>
                    <a:pt x="2607" y="531"/>
                    <a:pt x="2373" y="297"/>
                  </a:cubicBezTo>
                  <a:cubicBezTo>
                    <a:pt x="2206" y="103"/>
                    <a:pt x="1982" y="1"/>
                    <a:pt x="1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6" name="Google Shape;2196;p53"/>
            <p:cNvSpPr/>
            <p:nvPr/>
          </p:nvSpPr>
          <p:spPr>
            <a:xfrm>
              <a:off x="6797475" y="2839325"/>
              <a:ext cx="15900" cy="16300"/>
            </a:xfrm>
            <a:custGeom>
              <a:avLst/>
              <a:gdLst/>
              <a:ahLst/>
              <a:cxnLst/>
              <a:rect l="l" t="t" r="r" b="b"/>
              <a:pathLst>
                <a:path w="636" h="652" extrusionOk="0">
                  <a:moveTo>
                    <a:pt x="368" y="0"/>
                  </a:moveTo>
                  <a:lnTo>
                    <a:pt x="1" y="351"/>
                  </a:lnTo>
                  <a:lnTo>
                    <a:pt x="268" y="652"/>
                  </a:lnTo>
                  <a:lnTo>
                    <a:pt x="636" y="301"/>
                  </a:lnTo>
                  <a:lnTo>
                    <a:pt x="3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7" name="Google Shape;2197;p53"/>
            <p:cNvSpPr/>
            <p:nvPr/>
          </p:nvSpPr>
          <p:spPr>
            <a:xfrm>
              <a:off x="6860975" y="2883600"/>
              <a:ext cx="87750" cy="83150"/>
            </a:xfrm>
            <a:custGeom>
              <a:avLst/>
              <a:gdLst/>
              <a:ahLst/>
              <a:cxnLst/>
              <a:rect l="l" t="t" r="r" b="b"/>
              <a:pathLst>
                <a:path w="3510" h="3326" extrusionOk="0">
                  <a:moveTo>
                    <a:pt x="2306" y="0"/>
                  </a:moveTo>
                  <a:lnTo>
                    <a:pt x="0" y="1638"/>
                  </a:lnTo>
                  <a:lnTo>
                    <a:pt x="318" y="2055"/>
                  </a:lnTo>
                  <a:lnTo>
                    <a:pt x="1638" y="1120"/>
                  </a:lnTo>
                  <a:lnTo>
                    <a:pt x="919" y="2089"/>
                  </a:lnTo>
                  <a:lnTo>
                    <a:pt x="1086" y="2323"/>
                  </a:lnTo>
                  <a:lnTo>
                    <a:pt x="2239" y="1989"/>
                  </a:lnTo>
                  <a:lnTo>
                    <a:pt x="919" y="2924"/>
                  </a:lnTo>
                  <a:lnTo>
                    <a:pt x="1220" y="3325"/>
                  </a:lnTo>
                  <a:lnTo>
                    <a:pt x="3509" y="1705"/>
                  </a:lnTo>
                  <a:lnTo>
                    <a:pt x="3225" y="1304"/>
                  </a:lnTo>
                  <a:lnTo>
                    <a:pt x="1638" y="1755"/>
                  </a:lnTo>
                  <a:lnTo>
                    <a:pt x="2590" y="401"/>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8" name="Google Shape;2198;p53"/>
            <p:cNvSpPr/>
            <p:nvPr/>
          </p:nvSpPr>
          <p:spPr>
            <a:xfrm>
              <a:off x="6896050" y="2953350"/>
              <a:ext cx="76900" cy="64775"/>
            </a:xfrm>
            <a:custGeom>
              <a:avLst/>
              <a:gdLst/>
              <a:ahLst/>
              <a:cxnLst/>
              <a:rect l="l" t="t" r="r" b="b"/>
              <a:pathLst>
                <a:path w="3076" h="2591" extrusionOk="0">
                  <a:moveTo>
                    <a:pt x="2340" y="602"/>
                  </a:moveTo>
                  <a:lnTo>
                    <a:pt x="1655" y="1337"/>
                  </a:lnTo>
                  <a:lnTo>
                    <a:pt x="1371" y="869"/>
                  </a:lnTo>
                  <a:lnTo>
                    <a:pt x="2340" y="602"/>
                  </a:lnTo>
                  <a:close/>
                  <a:moveTo>
                    <a:pt x="2791" y="1"/>
                  </a:moveTo>
                  <a:lnTo>
                    <a:pt x="1" y="836"/>
                  </a:lnTo>
                  <a:lnTo>
                    <a:pt x="252" y="1287"/>
                  </a:lnTo>
                  <a:lnTo>
                    <a:pt x="903" y="1103"/>
                  </a:lnTo>
                  <a:lnTo>
                    <a:pt x="1254" y="1655"/>
                  </a:lnTo>
                  <a:lnTo>
                    <a:pt x="786" y="2139"/>
                  </a:lnTo>
                  <a:lnTo>
                    <a:pt x="1070" y="2590"/>
                  </a:lnTo>
                  <a:lnTo>
                    <a:pt x="3075" y="452"/>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199" name="Google Shape;2199;p53"/>
            <p:cNvSpPr/>
            <p:nvPr/>
          </p:nvSpPr>
          <p:spPr>
            <a:xfrm>
              <a:off x="6927400" y="2993025"/>
              <a:ext cx="83550" cy="71875"/>
            </a:xfrm>
            <a:custGeom>
              <a:avLst/>
              <a:gdLst/>
              <a:ahLst/>
              <a:cxnLst/>
              <a:rect l="l" t="t" r="r" b="b"/>
              <a:pathLst>
                <a:path w="3342" h="2875" extrusionOk="0">
                  <a:moveTo>
                    <a:pt x="2506" y="1"/>
                  </a:moveTo>
                  <a:lnTo>
                    <a:pt x="0" y="1304"/>
                  </a:lnTo>
                  <a:lnTo>
                    <a:pt x="234" y="1772"/>
                  </a:lnTo>
                  <a:lnTo>
                    <a:pt x="1704" y="970"/>
                  </a:lnTo>
                  <a:lnTo>
                    <a:pt x="618" y="2507"/>
                  </a:lnTo>
                  <a:lnTo>
                    <a:pt x="836" y="2875"/>
                  </a:lnTo>
                  <a:lnTo>
                    <a:pt x="3342" y="1555"/>
                  </a:lnTo>
                  <a:lnTo>
                    <a:pt x="3108" y="1120"/>
                  </a:lnTo>
                  <a:lnTo>
                    <a:pt x="1604" y="1922"/>
                  </a:lnTo>
                  <a:lnTo>
                    <a:pt x="2707" y="369"/>
                  </a:lnTo>
                  <a:lnTo>
                    <a:pt x="25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0" name="Google Shape;2200;p53"/>
            <p:cNvSpPr/>
            <p:nvPr/>
          </p:nvSpPr>
          <p:spPr>
            <a:xfrm>
              <a:off x="6952025" y="3061950"/>
              <a:ext cx="76900" cy="58100"/>
            </a:xfrm>
            <a:custGeom>
              <a:avLst/>
              <a:gdLst/>
              <a:ahLst/>
              <a:cxnLst/>
              <a:rect l="l" t="t" r="r" b="b"/>
              <a:pathLst>
                <a:path w="3076" h="2324" extrusionOk="0">
                  <a:moveTo>
                    <a:pt x="2374" y="502"/>
                  </a:moveTo>
                  <a:lnTo>
                    <a:pt x="1588" y="1137"/>
                  </a:lnTo>
                  <a:lnTo>
                    <a:pt x="1371" y="669"/>
                  </a:lnTo>
                  <a:lnTo>
                    <a:pt x="2374" y="502"/>
                  </a:lnTo>
                  <a:close/>
                  <a:moveTo>
                    <a:pt x="2875" y="1"/>
                  </a:moveTo>
                  <a:lnTo>
                    <a:pt x="1" y="435"/>
                  </a:lnTo>
                  <a:lnTo>
                    <a:pt x="201" y="937"/>
                  </a:lnTo>
                  <a:lnTo>
                    <a:pt x="853" y="836"/>
                  </a:lnTo>
                  <a:lnTo>
                    <a:pt x="1120" y="1438"/>
                  </a:lnTo>
                  <a:lnTo>
                    <a:pt x="602" y="1855"/>
                  </a:lnTo>
                  <a:lnTo>
                    <a:pt x="803" y="2323"/>
                  </a:lnTo>
                  <a:lnTo>
                    <a:pt x="3075" y="485"/>
                  </a:lnTo>
                  <a:lnTo>
                    <a:pt x="28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1" name="Google Shape;2201;p53"/>
            <p:cNvSpPr/>
            <p:nvPr/>
          </p:nvSpPr>
          <p:spPr>
            <a:xfrm>
              <a:off x="6978350" y="3107225"/>
              <a:ext cx="74800" cy="56250"/>
            </a:xfrm>
            <a:custGeom>
              <a:avLst/>
              <a:gdLst/>
              <a:ahLst/>
              <a:cxnLst/>
              <a:rect l="l" t="t" r="r" b="b"/>
              <a:pathLst>
                <a:path w="2992" h="2250" extrusionOk="0">
                  <a:moveTo>
                    <a:pt x="1889" y="0"/>
                  </a:moveTo>
                  <a:cubicBezTo>
                    <a:pt x="1658" y="0"/>
                    <a:pt x="1403" y="53"/>
                    <a:pt x="1120" y="161"/>
                  </a:cubicBezTo>
                  <a:cubicBezTo>
                    <a:pt x="669" y="312"/>
                    <a:pt x="385" y="529"/>
                    <a:pt x="218" y="780"/>
                  </a:cubicBezTo>
                  <a:cubicBezTo>
                    <a:pt x="51" y="1030"/>
                    <a:pt x="1" y="1314"/>
                    <a:pt x="134" y="1632"/>
                  </a:cubicBezTo>
                  <a:cubicBezTo>
                    <a:pt x="201" y="1799"/>
                    <a:pt x="285" y="1949"/>
                    <a:pt x="385" y="2049"/>
                  </a:cubicBezTo>
                  <a:cubicBezTo>
                    <a:pt x="485" y="2133"/>
                    <a:pt x="569" y="2217"/>
                    <a:pt x="652" y="2250"/>
                  </a:cubicBezTo>
                  <a:lnTo>
                    <a:pt x="1972" y="1782"/>
                  </a:lnTo>
                  <a:lnTo>
                    <a:pt x="1671" y="980"/>
                  </a:lnTo>
                  <a:lnTo>
                    <a:pt x="1254" y="1131"/>
                  </a:lnTo>
                  <a:lnTo>
                    <a:pt x="1404" y="1532"/>
                  </a:lnTo>
                  <a:lnTo>
                    <a:pt x="903" y="1715"/>
                  </a:lnTo>
                  <a:cubicBezTo>
                    <a:pt x="819" y="1632"/>
                    <a:pt x="752" y="1532"/>
                    <a:pt x="719" y="1415"/>
                  </a:cubicBezTo>
                  <a:cubicBezTo>
                    <a:pt x="652" y="1247"/>
                    <a:pt x="669" y="1080"/>
                    <a:pt x="752" y="963"/>
                  </a:cubicBezTo>
                  <a:cubicBezTo>
                    <a:pt x="836" y="830"/>
                    <a:pt x="1036" y="730"/>
                    <a:pt x="1287" y="629"/>
                  </a:cubicBezTo>
                  <a:cubicBezTo>
                    <a:pt x="1483" y="560"/>
                    <a:pt x="1655" y="523"/>
                    <a:pt x="1798" y="523"/>
                  </a:cubicBezTo>
                  <a:cubicBezTo>
                    <a:pt x="1862" y="523"/>
                    <a:pt x="1920" y="530"/>
                    <a:pt x="1972" y="546"/>
                  </a:cubicBezTo>
                  <a:cubicBezTo>
                    <a:pt x="2139" y="579"/>
                    <a:pt x="2239" y="696"/>
                    <a:pt x="2323" y="897"/>
                  </a:cubicBezTo>
                  <a:cubicBezTo>
                    <a:pt x="2373" y="997"/>
                    <a:pt x="2390" y="1080"/>
                    <a:pt x="2407" y="1197"/>
                  </a:cubicBezTo>
                  <a:cubicBezTo>
                    <a:pt x="2423" y="1298"/>
                    <a:pt x="2423" y="1381"/>
                    <a:pt x="2407" y="1481"/>
                  </a:cubicBezTo>
                  <a:lnTo>
                    <a:pt x="2975" y="1281"/>
                  </a:lnTo>
                  <a:cubicBezTo>
                    <a:pt x="2991" y="1164"/>
                    <a:pt x="2991" y="1080"/>
                    <a:pt x="2975" y="980"/>
                  </a:cubicBezTo>
                  <a:cubicBezTo>
                    <a:pt x="2958" y="897"/>
                    <a:pt x="2925" y="780"/>
                    <a:pt x="2891" y="663"/>
                  </a:cubicBezTo>
                  <a:cubicBezTo>
                    <a:pt x="2757" y="329"/>
                    <a:pt x="2557" y="128"/>
                    <a:pt x="2239" y="44"/>
                  </a:cubicBezTo>
                  <a:cubicBezTo>
                    <a:pt x="2129" y="15"/>
                    <a:pt x="2012" y="0"/>
                    <a:pt x="1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2" name="Google Shape;2202;p53"/>
            <p:cNvSpPr/>
            <p:nvPr/>
          </p:nvSpPr>
          <p:spPr>
            <a:xfrm>
              <a:off x="6991725" y="3153850"/>
              <a:ext cx="78125" cy="54325"/>
            </a:xfrm>
            <a:custGeom>
              <a:avLst/>
              <a:gdLst/>
              <a:ahLst/>
              <a:cxnLst/>
              <a:rect l="l" t="t" r="r" b="b"/>
              <a:pathLst>
                <a:path w="3125" h="2173" extrusionOk="0">
                  <a:moveTo>
                    <a:pt x="2707" y="1"/>
                  </a:moveTo>
                  <a:lnTo>
                    <a:pt x="0" y="786"/>
                  </a:lnTo>
                  <a:lnTo>
                    <a:pt x="435" y="2173"/>
                  </a:lnTo>
                  <a:lnTo>
                    <a:pt x="953" y="2022"/>
                  </a:lnTo>
                  <a:lnTo>
                    <a:pt x="685" y="1087"/>
                  </a:lnTo>
                  <a:lnTo>
                    <a:pt x="1253" y="920"/>
                  </a:lnTo>
                  <a:lnTo>
                    <a:pt x="1471" y="1722"/>
                  </a:lnTo>
                  <a:lnTo>
                    <a:pt x="2005" y="1571"/>
                  </a:lnTo>
                  <a:lnTo>
                    <a:pt x="1771" y="769"/>
                  </a:lnTo>
                  <a:lnTo>
                    <a:pt x="2339" y="602"/>
                  </a:lnTo>
                  <a:lnTo>
                    <a:pt x="2607" y="1538"/>
                  </a:lnTo>
                  <a:lnTo>
                    <a:pt x="3125" y="1388"/>
                  </a:lnTo>
                  <a:lnTo>
                    <a:pt x="2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3" name="Google Shape;2203;p53"/>
            <p:cNvSpPr/>
            <p:nvPr/>
          </p:nvSpPr>
          <p:spPr>
            <a:xfrm>
              <a:off x="7004250" y="3202725"/>
              <a:ext cx="79800" cy="65200"/>
            </a:xfrm>
            <a:custGeom>
              <a:avLst/>
              <a:gdLst/>
              <a:ahLst/>
              <a:cxnLst/>
              <a:rect l="l" t="t" r="r" b="b"/>
              <a:pathLst>
                <a:path w="3192" h="2608" extrusionOk="0">
                  <a:moveTo>
                    <a:pt x="2757" y="1"/>
                  </a:moveTo>
                  <a:lnTo>
                    <a:pt x="0" y="585"/>
                  </a:lnTo>
                  <a:lnTo>
                    <a:pt x="101" y="1087"/>
                  </a:lnTo>
                  <a:lnTo>
                    <a:pt x="1688" y="752"/>
                  </a:lnTo>
                  <a:lnTo>
                    <a:pt x="1688" y="752"/>
                  </a:lnTo>
                  <a:lnTo>
                    <a:pt x="669" y="1387"/>
                  </a:lnTo>
                  <a:lnTo>
                    <a:pt x="719" y="1655"/>
                  </a:lnTo>
                  <a:lnTo>
                    <a:pt x="1922" y="1805"/>
                  </a:lnTo>
                  <a:lnTo>
                    <a:pt x="335" y="2139"/>
                  </a:lnTo>
                  <a:lnTo>
                    <a:pt x="435" y="2607"/>
                  </a:lnTo>
                  <a:lnTo>
                    <a:pt x="3192" y="2022"/>
                  </a:lnTo>
                  <a:lnTo>
                    <a:pt x="3092" y="1554"/>
                  </a:lnTo>
                  <a:lnTo>
                    <a:pt x="1437" y="1337"/>
                  </a:lnTo>
                  <a:lnTo>
                    <a:pt x="2858" y="485"/>
                  </a:ln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4" name="Google Shape;2204;p53"/>
            <p:cNvSpPr/>
            <p:nvPr/>
          </p:nvSpPr>
          <p:spPr>
            <a:xfrm>
              <a:off x="7016775" y="3268725"/>
              <a:ext cx="74375" cy="46400"/>
            </a:xfrm>
            <a:custGeom>
              <a:avLst/>
              <a:gdLst/>
              <a:ahLst/>
              <a:cxnLst/>
              <a:rect l="l" t="t" r="r" b="b"/>
              <a:pathLst>
                <a:path w="2975" h="1856" extrusionOk="0">
                  <a:moveTo>
                    <a:pt x="2791" y="1"/>
                  </a:moveTo>
                  <a:lnTo>
                    <a:pt x="1" y="368"/>
                  </a:lnTo>
                  <a:lnTo>
                    <a:pt x="185" y="1855"/>
                  </a:lnTo>
                  <a:lnTo>
                    <a:pt x="719" y="1788"/>
                  </a:lnTo>
                  <a:lnTo>
                    <a:pt x="602" y="819"/>
                  </a:lnTo>
                  <a:lnTo>
                    <a:pt x="1187" y="736"/>
                  </a:lnTo>
                  <a:lnTo>
                    <a:pt x="1304" y="1605"/>
                  </a:lnTo>
                  <a:lnTo>
                    <a:pt x="1855" y="1521"/>
                  </a:lnTo>
                  <a:lnTo>
                    <a:pt x="1722" y="652"/>
                  </a:lnTo>
                  <a:lnTo>
                    <a:pt x="2307" y="569"/>
                  </a:lnTo>
                  <a:lnTo>
                    <a:pt x="2440" y="1538"/>
                  </a:lnTo>
                  <a:lnTo>
                    <a:pt x="2975" y="1454"/>
                  </a:lnTo>
                  <a:lnTo>
                    <a:pt x="2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5" name="Google Shape;2205;p53"/>
            <p:cNvSpPr/>
            <p:nvPr/>
          </p:nvSpPr>
          <p:spPr>
            <a:xfrm>
              <a:off x="7022200" y="3317600"/>
              <a:ext cx="73975" cy="49325"/>
            </a:xfrm>
            <a:custGeom>
              <a:avLst/>
              <a:gdLst/>
              <a:ahLst/>
              <a:cxnLst/>
              <a:rect l="l" t="t" r="r" b="b"/>
              <a:pathLst>
                <a:path w="2959" h="1973" extrusionOk="0">
                  <a:moveTo>
                    <a:pt x="2825" y="0"/>
                  </a:moveTo>
                  <a:lnTo>
                    <a:pt x="1" y="184"/>
                  </a:lnTo>
                  <a:lnTo>
                    <a:pt x="68" y="669"/>
                  </a:lnTo>
                  <a:lnTo>
                    <a:pt x="1739" y="569"/>
                  </a:lnTo>
                  <a:lnTo>
                    <a:pt x="118" y="1521"/>
                  </a:lnTo>
                  <a:lnTo>
                    <a:pt x="135" y="1972"/>
                  </a:lnTo>
                  <a:lnTo>
                    <a:pt x="2958" y="1772"/>
                  </a:lnTo>
                  <a:lnTo>
                    <a:pt x="2908" y="1270"/>
                  </a:lnTo>
                  <a:lnTo>
                    <a:pt x="1221" y="1387"/>
                  </a:lnTo>
                  <a:lnTo>
                    <a:pt x="2841" y="418"/>
                  </a:lnTo>
                  <a:lnTo>
                    <a:pt x="2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6" name="Google Shape;2206;p53"/>
            <p:cNvSpPr/>
            <p:nvPr/>
          </p:nvSpPr>
          <p:spPr>
            <a:xfrm>
              <a:off x="7025550" y="3375250"/>
              <a:ext cx="71050" cy="42200"/>
            </a:xfrm>
            <a:custGeom>
              <a:avLst/>
              <a:gdLst/>
              <a:ahLst/>
              <a:cxnLst/>
              <a:rect l="l" t="t" r="r" b="b"/>
              <a:pathLst>
                <a:path w="2842" h="1688" extrusionOk="0">
                  <a:moveTo>
                    <a:pt x="2290" y="0"/>
                  </a:moveTo>
                  <a:lnTo>
                    <a:pt x="2273" y="585"/>
                  </a:lnTo>
                  <a:lnTo>
                    <a:pt x="1" y="518"/>
                  </a:lnTo>
                  <a:lnTo>
                    <a:pt x="1" y="1019"/>
                  </a:lnTo>
                  <a:lnTo>
                    <a:pt x="2273" y="1086"/>
                  </a:lnTo>
                  <a:lnTo>
                    <a:pt x="2256" y="1671"/>
                  </a:lnTo>
                  <a:lnTo>
                    <a:pt x="2791" y="1688"/>
                  </a:lnTo>
                  <a:lnTo>
                    <a:pt x="2841" y="17"/>
                  </a:lnTo>
                  <a:lnTo>
                    <a:pt x="22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7" name="Google Shape;2207;p53"/>
            <p:cNvSpPr/>
            <p:nvPr/>
          </p:nvSpPr>
          <p:spPr>
            <a:xfrm>
              <a:off x="7017625" y="3443325"/>
              <a:ext cx="75625" cy="58500"/>
            </a:xfrm>
            <a:custGeom>
              <a:avLst/>
              <a:gdLst/>
              <a:ahLst/>
              <a:cxnLst/>
              <a:rect l="l" t="t" r="r" b="b"/>
              <a:pathLst>
                <a:path w="3025" h="2340" extrusionOk="0">
                  <a:moveTo>
                    <a:pt x="234" y="1"/>
                  </a:moveTo>
                  <a:lnTo>
                    <a:pt x="167" y="469"/>
                  </a:lnTo>
                  <a:lnTo>
                    <a:pt x="1771" y="652"/>
                  </a:lnTo>
                  <a:lnTo>
                    <a:pt x="602" y="920"/>
                  </a:lnTo>
                  <a:lnTo>
                    <a:pt x="585" y="1204"/>
                  </a:lnTo>
                  <a:lnTo>
                    <a:pt x="1671" y="1722"/>
                  </a:lnTo>
                  <a:lnTo>
                    <a:pt x="67" y="1538"/>
                  </a:lnTo>
                  <a:lnTo>
                    <a:pt x="0" y="2039"/>
                  </a:lnTo>
                  <a:lnTo>
                    <a:pt x="2807" y="2340"/>
                  </a:lnTo>
                  <a:lnTo>
                    <a:pt x="2857" y="1872"/>
                  </a:lnTo>
                  <a:lnTo>
                    <a:pt x="1354" y="1154"/>
                  </a:lnTo>
                  <a:lnTo>
                    <a:pt x="2974" y="803"/>
                  </a:lnTo>
                  <a:lnTo>
                    <a:pt x="3024" y="318"/>
                  </a:lnTo>
                  <a:lnTo>
                    <a:pt x="2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8" name="Google Shape;2208;p53"/>
            <p:cNvSpPr/>
            <p:nvPr/>
          </p:nvSpPr>
          <p:spPr>
            <a:xfrm>
              <a:off x="7008850" y="3504725"/>
              <a:ext cx="76875" cy="48900"/>
            </a:xfrm>
            <a:custGeom>
              <a:avLst/>
              <a:gdLst/>
              <a:ahLst/>
              <a:cxnLst/>
              <a:rect l="l" t="t" r="r" b="b"/>
              <a:pathLst>
                <a:path w="3075" h="1956" extrusionOk="0">
                  <a:moveTo>
                    <a:pt x="284" y="1"/>
                  </a:moveTo>
                  <a:lnTo>
                    <a:pt x="0" y="1438"/>
                  </a:lnTo>
                  <a:lnTo>
                    <a:pt x="535" y="1538"/>
                  </a:lnTo>
                  <a:lnTo>
                    <a:pt x="735" y="569"/>
                  </a:lnTo>
                  <a:lnTo>
                    <a:pt x="1320" y="686"/>
                  </a:lnTo>
                  <a:lnTo>
                    <a:pt x="1153" y="1521"/>
                  </a:lnTo>
                  <a:lnTo>
                    <a:pt x="1688" y="1622"/>
                  </a:lnTo>
                  <a:lnTo>
                    <a:pt x="1855" y="786"/>
                  </a:lnTo>
                  <a:lnTo>
                    <a:pt x="2440" y="886"/>
                  </a:lnTo>
                  <a:lnTo>
                    <a:pt x="2256" y="1856"/>
                  </a:lnTo>
                  <a:lnTo>
                    <a:pt x="2791" y="1956"/>
                  </a:lnTo>
                  <a:lnTo>
                    <a:pt x="3075" y="519"/>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09" name="Google Shape;2209;p53"/>
            <p:cNvSpPr/>
            <p:nvPr/>
          </p:nvSpPr>
          <p:spPr>
            <a:xfrm>
              <a:off x="6998400" y="3549425"/>
              <a:ext cx="77300" cy="53075"/>
            </a:xfrm>
            <a:custGeom>
              <a:avLst/>
              <a:gdLst/>
              <a:ahLst/>
              <a:cxnLst/>
              <a:rect l="l" t="t" r="r" b="b"/>
              <a:pathLst>
                <a:path w="3092" h="2123" extrusionOk="0">
                  <a:moveTo>
                    <a:pt x="351" y="1"/>
                  </a:moveTo>
                  <a:lnTo>
                    <a:pt x="1" y="1438"/>
                  </a:lnTo>
                  <a:lnTo>
                    <a:pt x="519" y="1571"/>
                  </a:lnTo>
                  <a:lnTo>
                    <a:pt x="769" y="619"/>
                  </a:lnTo>
                  <a:lnTo>
                    <a:pt x="1337" y="769"/>
                  </a:lnTo>
                  <a:lnTo>
                    <a:pt x="1120" y="1605"/>
                  </a:lnTo>
                  <a:lnTo>
                    <a:pt x="1671" y="1755"/>
                  </a:lnTo>
                  <a:lnTo>
                    <a:pt x="1872" y="920"/>
                  </a:lnTo>
                  <a:lnTo>
                    <a:pt x="2440" y="1070"/>
                  </a:lnTo>
                  <a:lnTo>
                    <a:pt x="2189" y="2006"/>
                  </a:lnTo>
                  <a:lnTo>
                    <a:pt x="2707" y="2123"/>
                  </a:lnTo>
                  <a:lnTo>
                    <a:pt x="3092" y="719"/>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0" name="Google Shape;2210;p53"/>
            <p:cNvSpPr/>
            <p:nvPr/>
          </p:nvSpPr>
          <p:spPr>
            <a:xfrm>
              <a:off x="6988375" y="3603725"/>
              <a:ext cx="75625" cy="47650"/>
            </a:xfrm>
            <a:custGeom>
              <a:avLst/>
              <a:gdLst/>
              <a:ahLst/>
              <a:cxnLst/>
              <a:rect l="l" t="t" r="r" b="b"/>
              <a:pathLst>
                <a:path w="3025" h="1906" extrusionOk="0">
                  <a:moveTo>
                    <a:pt x="151" y="1"/>
                  </a:moveTo>
                  <a:lnTo>
                    <a:pt x="1" y="452"/>
                  </a:lnTo>
                  <a:lnTo>
                    <a:pt x="2173" y="1170"/>
                  </a:lnTo>
                  <a:lnTo>
                    <a:pt x="1989" y="1738"/>
                  </a:lnTo>
                  <a:lnTo>
                    <a:pt x="2507" y="1906"/>
                  </a:lnTo>
                  <a:lnTo>
                    <a:pt x="3025" y="318"/>
                  </a:lnTo>
                  <a:lnTo>
                    <a:pt x="2507" y="151"/>
                  </a:lnTo>
                  <a:lnTo>
                    <a:pt x="2323" y="703"/>
                  </a:lnTo>
                  <a:lnTo>
                    <a:pt x="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1" name="Google Shape;2211;p53"/>
            <p:cNvSpPr/>
            <p:nvPr/>
          </p:nvSpPr>
          <p:spPr>
            <a:xfrm>
              <a:off x="6976250" y="3637575"/>
              <a:ext cx="70625" cy="36775"/>
            </a:xfrm>
            <a:custGeom>
              <a:avLst/>
              <a:gdLst/>
              <a:ahLst/>
              <a:cxnLst/>
              <a:rect l="l" t="t" r="r" b="b"/>
              <a:pathLst>
                <a:path w="2825" h="1471" extrusionOk="0">
                  <a:moveTo>
                    <a:pt x="168" y="0"/>
                  </a:moveTo>
                  <a:lnTo>
                    <a:pt x="1" y="468"/>
                  </a:lnTo>
                  <a:lnTo>
                    <a:pt x="2658" y="1471"/>
                  </a:lnTo>
                  <a:lnTo>
                    <a:pt x="2825" y="1003"/>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2" name="Google Shape;2212;p53"/>
            <p:cNvSpPr/>
            <p:nvPr/>
          </p:nvSpPr>
          <p:spPr>
            <a:xfrm>
              <a:off x="6954550" y="3659300"/>
              <a:ext cx="82300" cy="68925"/>
            </a:xfrm>
            <a:custGeom>
              <a:avLst/>
              <a:gdLst/>
              <a:ahLst/>
              <a:cxnLst/>
              <a:rect l="l" t="t" r="r" b="b"/>
              <a:pathLst>
                <a:path w="3292" h="2757" extrusionOk="0">
                  <a:moveTo>
                    <a:pt x="702" y="0"/>
                  </a:moveTo>
                  <a:lnTo>
                    <a:pt x="501" y="451"/>
                  </a:lnTo>
                  <a:lnTo>
                    <a:pt x="2039" y="1119"/>
                  </a:lnTo>
                  <a:lnTo>
                    <a:pt x="167" y="1220"/>
                  </a:lnTo>
                  <a:lnTo>
                    <a:pt x="0" y="1621"/>
                  </a:lnTo>
                  <a:lnTo>
                    <a:pt x="2590" y="2757"/>
                  </a:lnTo>
                  <a:lnTo>
                    <a:pt x="2790" y="2289"/>
                  </a:lnTo>
                  <a:lnTo>
                    <a:pt x="1253" y="1621"/>
                  </a:lnTo>
                  <a:lnTo>
                    <a:pt x="3125" y="1520"/>
                  </a:lnTo>
                  <a:lnTo>
                    <a:pt x="3292" y="1119"/>
                  </a:lnTo>
                  <a:lnTo>
                    <a:pt x="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3" name="Google Shape;2213;p53"/>
            <p:cNvSpPr/>
            <p:nvPr/>
          </p:nvSpPr>
          <p:spPr>
            <a:xfrm>
              <a:off x="6933650" y="3717425"/>
              <a:ext cx="72300" cy="59675"/>
            </a:xfrm>
            <a:custGeom>
              <a:avLst/>
              <a:gdLst/>
              <a:ahLst/>
              <a:cxnLst/>
              <a:rect l="l" t="t" r="r" b="b"/>
              <a:pathLst>
                <a:path w="2892" h="2387" extrusionOk="0">
                  <a:moveTo>
                    <a:pt x="1027" y="0"/>
                  </a:moveTo>
                  <a:cubicBezTo>
                    <a:pt x="967" y="0"/>
                    <a:pt x="909" y="5"/>
                    <a:pt x="853" y="14"/>
                  </a:cubicBezTo>
                  <a:cubicBezTo>
                    <a:pt x="569" y="48"/>
                    <a:pt x="335" y="215"/>
                    <a:pt x="168" y="532"/>
                  </a:cubicBezTo>
                  <a:cubicBezTo>
                    <a:pt x="84" y="699"/>
                    <a:pt x="17" y="850"/>
                    <a:pt x="17" y="983"/>
                  </a:cubicBezTo>
                  <a:cubicBezTo>
                    <a:pt x="1" y="1117"/>
                    <a:pt x="17" y="1234"/>
                    <a:pt x="34" y="1317"/>
                  </a:cubicBezTo>
                  <a:lnTo>
                    <a:pt x="1271" y="1969"/>
                  </a:lnTo>
                  <a:lnTo>
                    <a:pt x="1672" y="1217"/>
                  </a:lnTo>
                  <a:lnTo>
                    <a:pt x="1271" y="1017"/>
                  </a:lnTo>
                  <a:lnTo>
                    <a:pt x="1087" y="1384"/>
                  </a:lnTo>
                  <a:lnTo>
                    <a:pt x="602" y="1134"/>
                  </a:lnTo>
                  <a:cubicBezTo>
                    <a:pt x="602" y="1017"/>
                    <a:pt x="619" y="900"/>
                    <a:pt x="686" y="800"/>
                  </a:cubicBezTo>
                  <a:cubicBezTo>
                    <a:pt x="769" y="632"/>
                    <a:pt x="886" y="549"/>
                    <a:pt x="1053" y="532"/>
                  </a:cubicBezTo>
                  <a:cubicBezTo>
                    <a:pt x="1072" y="530"/>
                    <a:pt x="1091" y="529"/>
                    <a:pt x="1112" y="529"/>
                  </a:cubicBezTo>
                  <a:cubicBezTo>
                    <a:pt x="1258" y="529"/>
                    <a:pt x="1452" y="582"/>
                    <a:pt x="1672" y="699"/>
                  </a:cubicBezTo>
                  <a:cubicBezTo>
                    <a:pt x="1939" y="850"/>
                    <a:pt x="2106" y="983"/>
                    <a:pt x="2190" y="1134"/>
                  </a:cubicBezTo>
                  <a:cubicBezTo>
                    <a:pt x="2273" y="1301"/>
                    <a:pt x="2273" y="1468"/>
                    <a:pt x="2173" y="1652"/>
                  </a:cubicBezTo>
                  <a:cubicBezTo>
                    <a:pt x="2106" y="1735"/>
                    <a:pt x="2056" y="1819"/>
                    <a:pt x="2006" y="1902"/>
                  </a:cubicBezTo>
                  <a:cubicBezTo>
                    <a:pt x="1939" y="1986"/>
                    <a:pt x="1872" y="2053"/>
                    <a:pt x="1789" y="2119"/>
                  </a:cubicBezTo>
                  <a:lnTo>
                    <a:pt x="2340" y="2387"/>
                  </a:lnTo>
                  <a:cubicBezTo>
                    <a:pt x="2423" y="2320"/>
                    <a:pt x="2474" y="2236"/>
                    <a:pt x="2540" y="2186"/>
                  </a:cubicBezTo>
                  <a:cubicBezTo>
                    <a:pt x="2607" y="2119"/>
                    <a:pt x="2674" y="2019"/>
                    <a:pt x="2724" y="1902"/>
                  </a:cubicBezTo>
                  <a:cubicBezTo>
                    <a:pt x="2891" y="1602"/>
                    <a:pt x="2891" y="1301"/>
                    <a:pt x="2758" y="1017"/>
                  </a:cubicBezTo>
                  <a:cubicBezTo>
                    <a:pt x="2607" y="716"/>
                    <a:pt x="2307" y="465"/>
                    <a:pt x="1889" y="265"/>
                  </a:cubicBezTo>
                  <a:cubicBezTo>
                    <a:pt x="1577" y="88"/>
                    <a:pt x="1286" y="0"/>
                    <a:pt x="1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4" name="Google Shape;2214;p53"/>
            <p:cNvSpPr/>
            <p:nvPr/>
          </p:nvSpPr>
          <p:spPr>
            <a:xfrm>
              <a:off x="6908600" y="3772900"/>
              <a:ext cx="66850" cy="65725"/>
            </a:xfrm>
            <a:custGeom>
              <a:avLst/>
              <a:gdLst/>
              <a:ahLst/>
              <a:cxnLst/>
              <a:rect l="l" t="t" r="r" b="b"/>
              <a:pathLst>
                <a:path w="2674" h="2629" extrusionOk="0">
                  <a:moveTo>
                    <a:pt x="1170" y="1170"/>
                  </a:moveTo>
                  <a:lnTo>
                    <a:pt x="1955" y="1672"/>
                  </a:lnTo>
                  <a:lnTo>
                    <a:pt x="1755" y="1989"/>
                  </a:lnTo>
                  <a:cubicBezTo>
                    <a:pt x="1688" y="2073"/>
                    <a:pt x="1604" y="2106"/>
                    <a:pt x="1521" y="2106"/>
                  </a:cubicBezTo>
                  <a:cubicBezTo>
                    <a:pt x="1420" y="2106"/>
                    <a:pt x="1303" y="2073"/>
                    <a:pt x="1187" y="1989"/>
                  </a:cubicBezTo>
                  <a:cubicBezTo>
                    <a:pt x="1086" y="1922"/>
                    <a:pt x="1003" y="1855"/>
                    <a:pt x="953" y="1755"/>
                  </a:cubicBezTo>
                  <a:cubicBezTo>
                    <a:pt x="919" y="1655"/>
                    <a:pt x="919" y="1571"/>
                    <a:pt x="969" y="1488"/>
                  </a:cubicBezTo>
                  <a:lnTo>
                    <a:pt x="1170" y="1170"/>
                  </a:lnTo>
                  <a:close/>
                  <a:moveTo>
                    <a:pt x="268" y="1"/>
                  </a:moveTo>
                  <a:lnTo>
                    <a:pt x="0" y="402"/>
                  </a:lnTo>
                  <a:lnTo>
                    <a:pt x="702" y="836"/>
                  </a:lnTo>
                  <a:lnTo>
                    <a:pt x="451" y="1237"/>
                  </a:lnTo>
                  <a:cubicBezTo>
                    <a:pt x="368" y="1354"/>
                    <a:pt x="334" y="1504"/>
                    <a:pt x="351" y="1638"/>
                  </a:cubicBezTo>
                  <a:cubicBezTo>
                    <a:pt x="368" y="1772"/>
                    <a:pt x="418" y="1905"/>
                    <a:pt x="518" y="2022"/>
                  </a:cubicBezTo>
                  <a:cubicBezTo>
                    <a:pt x="618" y="2173"/>
                    <a:pt x="752" y="2273"/>
                    <a:pt x="919" y="2390"/>
                  </a:cubicBezTo>
                  <a:cubicBezTo>
                    <a:pt x="1086" y="2490"/>
                    <a:pt x="1253" y="2557"/>
                    <a:pt x="1404" y="2591"/>
                  </a:cubicBezTo>
                  <a:cubicBezTo>
                    <a:pt x="1487" y="2616"/>
                    <a:pt x="1562" y="2628"/>
                    <a:pt x="1633" y="2628"/>
                  </a:cubicBezTo>
                  <a:cubicBezTo>
                    <a:pt x="1704" y="2628"/>
                    <a:pt x="1771" y="2616"/>
                    <a:pt x="1838" y="2591"/>
                  </a:cubicBezTo>
                  <a:cubicBezTo>
                    <a:pt x="1955" y="2574"/>
                    <a:pt x="2055" y="2474"/>
                    <a:pt x="2156" y="2340"/>
                  </a:cubicBezTo>
                  <a:lnTo>
                    <a:pt x="2674" y="1504"/>
                  </a:lnTo>
                  <a:lnTo>
                    <a:pt x="2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5" name="Google Shape;2215;p53"/>
            <p:cNvSpPr/>
            <p:nvPr/>
          </p:nvSpPr>
          <p:spPr>
            <a:xfrm>
              <a:off x="6864325" y="3815100"/>
              <a:ext cx="81875" cy="68150"/>
            </a:xfrm>
            <a:custGeom>
              <a:avLst/>
              <a:gdLst/>
              <a:ahLst/>
              <a:cxnLst/>
              <a:rect l="l" t="t" r="r" b="b"/>
              <a:pathLst>
                <a:path w="3275" h="2726" extrusionOk="0">
                  <a:moveTo>
                    <a:pt x="1871" y="1237"/>
                  </a:moveTo>
                  <a:lnTo>
                    <a:pt x="2573" y="1738"/>
                  </a:lnTo>
                  <a:lnTo>
                    <a:pt x="2356" y="2055"/>
                  </a:lnTo>
                  <a:cubicBezTo>
                    <a:pt x="2291" y="2129"/>
                    <a:pt x="2218" y="2166"/>
                    <a:pt x="2135" y="2166"/>
                  </a:cubicBezTo>
                  <a:cubicBezTo>
                    <a:pt x="2048" y="2166"/>
                    <a:pt x="1950" y="2124"/>
                    <a:pt x="1838" y="2039"/>
                  </a:cubicBezTo>
                  <a:cubicBezTo>
                    <a:pt x="1721" y="1938"/>
                    <a:pt x="1638" y="1855"/>
                    <a:pt x="1621" y="1788"/>
                  </a:cubicBezTo>
                  <a:cubicBezTo>
                    <a:pt x="1604" y="1688"/>
                    <a:pt x="1604" y="1604"/>
                    <a:pt x="1671" y="1521"/>
                  </a:cubicBezTo>
                  <a:lnTo>
                    <a:pt x="1871" y="1237"/>
                  </a:lnTo>
                  <a:close/>
                  <a:moveTo>
                    <a:pt x="969" y="0"/>
                  </a:moveTo>
                  <a:lnTo>
                    <a:pt x="635" y="401"/>
                  </a:lnTo>
                  <a:lnTo>
                    <a:pt x="1370" y="919"/>
                  </a:lnTo>
                  <a:lnTo>
                    <a:pt x="1253" y="1103"/>
                  </a:lnTo>
                  <a:cubicBezTo>
                    <a:pt x="1220" y="1153"/>
                    <a:pt x="1186" y="1187"/>
                    <a:pt x="1136" y="1187"/>
                  </a:cubicBezTo>
                  <a:cubicBezTo>
                    <a:pt x="1103" y="1187"/>
                    <a:pt x="1053" y="1187"/>
                    <a:pt x="1003" y="1170"/>
                  </a:cubicBezTo>
                  <a:lnTo>
                    <a:pt x="284" y="936"/>
                  </a:lnTo>
                  <a:lnTo>
                    <a:pt x="0" y="1354"/>
                  </a:lnTo>
                  <a:lnTo>
                    <a:pt x="752" y="1604"/>
                  </a:lnTo>
                  <a:cubicBezTo>
                    <a:pt x="802" y="1638"/>
                    <a:pt x="869" y="1654"/>
                    <a:pt x="919" y="1654"/>
                  </a:cubicBezTo>
                  <a:lnTo>
                    <a:pt x="1036" y="1654"/>
                  </a:lnTo>
                  <a:cubicBezTo>
                    <a:pt x="1036" y="1805"/>
                    <a:pt x="1053" y="1922"/>
                    <a:pt x="1136" y="2072"/>
                  </a:cubicBezTo>
                  <a:cubicBezTo>
                    <a:pt x="1220" y="2223"/>
                    <a:pt x="1353" y="2339"/>
                    <a:pt x="1504" y="2440"/>
                  </a:cubicBezTo>
                  <a:cubicBezTo>
                    <a:pt x="1721" y="2607"/>
                    <a:pt x="1955" y="2724"/>
                    <a:pt x="2172" y="2724"/>
                  </a:cubicBezTo>
                  <a:cubicBezTo>
                    <a:pt x="2187" y="2725"/>
                    <a:pt x="2201" y="2726"/>
                    <a:pt x="2215" y="2726"/>
                  </a:cubicBezTo>
                  <a:cubicBezTo>
                    <a:pt x="2399" y="2726"/>
                    <a:pt x="2566" y="2626"/>
                    <a:pt x="2690" y="2440"/>
                  </a:cubicBezTo>
                  <a:lnTo>
                    <a:pt x="3275" y="1638"/>
                  </a:lnTo>
                  <a:lnTo>
                    <a:pt x="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6" name="Google Shape;2216;p53"/>
            <p:cNvSpPr/>
            <p:nvPr/>
          </p:nvSpPr>
          <p:spPr>
            <a:xfrm>
              <a:off x="6837175" y="3856875"/>
              <a:ext cx="76875" cy="72275"/>
            </a:xfrm>
            <a:custGeom>
              <a:avLst/>
              <a:gdLst/>
              <a:ahLst/>
              <a:cxnLst/>
              <a:rect l="l" t="t" r="r" b="b"/>
              <a:pathLst>
                <a:path w="3075" h="2891" extrusionOk="0">
                  <a:moveTo>
                    <a:pt x="869" y="0"/>
                  </a:moveTo>
                  <a:lnTo>
                    <a:pt x="0" y="1136"/>
                  </a:lnTo>
                  <a:lnTo>
                    <a:pt x="418" y="1470"/>
                  </a:lnTo>
                  <a:lnTo>
                    <a:pt x="1019" y="685"/>
                  </a:lnTo>
                  <a:lnTo>
                    <a:pt x="1470" y="1069"/>
                  </a:lnTo>
                  <a:lnTo>
                    <a:pt x="952" y="1738"/>
                  </a:lnTo>
                  <a:lnTo>
                    <a:pt x="1387" y="2072"/>
                  </a:lnTo>
                  <a:lnTo>
                    <a:pt x="1922" y="1404"/>
                  </a:lnTo>
                  <a:lnTo>
                    <a:pt x="2373" y="1771"/>
                  </a:lnTo>
                  <a:lnTo>
                    <a:pt x="1771" y="2557"/>
                  </a:lnTo>
                  <a:lnTo>
                    <a:pt x="2189" y="2891"/>
                  </a:lnTo>
                  <a:lnTo>
                    <a:pt x="3074" y="1738"/>
                  </a:lnTo>
                  <a:lnTo>
                    <a:pt x="8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7" name="Google Shape;2217;p53"/>
            <p:cNvSpPr/>
            <p:nvPr/>
          </p:nvSpPr>
          <p:spPr>
            <a:xfrm>
              <a:off x="6812925" y="3894050"/>
              <a:ext cx="66450" cy="70200"/>
            </a:xfrm>
            <a:custGeom>
              <a:avLst/>
              <a:gdLst/>
              <a:ahLst/>
              <a:cxnLst/>
              <a:rect l="l" t="t" r="r" b="b"/>
              <a:pathLst>
                <a:path w="2658" h="2808" extrusionOk="0">
                  <a:moveTo>
                    <a:pt x="820" y="0"/>
                  </a:moveTo>
                  <a:cubicBezTo>
                    <a:pt x="719" y="17"/>
                    <a:pt x="636" y="84"/>
                    <a:pt x="519" y="151"/>
                  </a:cubicBezTo>
                  <a:cubicBezTo>
                    <a:pt x="419" y="217"/>
                    <a:pt x="335" y="301"/>
                    <a:pt x="252" y="401"/>
                  </a:cubicBezTo>
                  <a:cubicBezTo>
                    <a:pt x="68" y="602"/>
                    <a:pt x="1" y="819"/>
                    <a:pt x="18" y="1103"/>
                  </a:cubicBezTo>
                  <a:cubicBezTo>
                    <a:pt x="68" y="1303"/>
                    <a:pt x="168" y="1487"/>
                    <a:pt x="352" y="1654"/>
                  </a:cubicBezTo>
                  <a:cubicBezTo>
                    <a:pt x="469" y="1738"/>
                    <a:pt x="569" y="1821"/>
                    <a:pt x="669" y="1855"/>
                  </a:cubicBezTo>
                  <a:cubicBezTo>
                    <a:pt x="746" y="1906"/>
                    <a:pt x="832" y="1928"/>
                    <a:pt x="921" y="1928"/>
                  </a:cubicBezTo>
                  <a:cubicBezTo>
                    <a:pt x="948" y="1928"/>
                    <a:pt x="976" y="1926"/>
                    <a:pt x="1003" y="1922"/>
                  </a:cubicBezTo>
                  <a:cubicBezTo>
                    <a:pt x="1137" y="1905"/>
                    <a:pt x="1271" y="1855"/>
                    <a:pt x="1421" y="1771"/>
                  </a:cubicBezTo>
                  <a:cubicBezTo>
                    <a:pt x="1521" y="1721"/>
                    <a:pt x="1605" y="1671"/>
                    <a:pt x="1672" y="1654"/>
                  </a:cubicBezTo>
                  <a:cubicBezTo>
                    <a:pt x="1739" y="1604"/>
                    <a:pt x="1805" y="1604"/>
                    <a:pt x="1839" y="1604"/>
                  </a:cubicBezTo>
                  <a:cubicBezTo>
                    <a:pt x="1889" y="1604"/>
                    <a:pt x="1922" y="1621"/>
                    <a:pt x="1973" y="1671"/>
                  </a:cubicBezTo>
                  <a:cubicBezTo>
                    <a:pt x="2056" y="1738"/>
                    <a:pt x="2073" y="1821"/>
                    <a:pt x="2056" y="1888"/>
                  </a:cubicBezTo>
                  <a:cubicBezTo>
                    <a:pt x="2023" y="1938"/>
                    <a:pt x="1973" y="2022"/>
                    <a:pt x="1906" y="2105"/>
                  </a:cubicBezTo>
                  <a:cubicBezTo>
                    <a:pt x="1856" y="2172"/>
                    <a:pt x="1805" y="2222"/>
                    <a:pt x="1722" y="2273"/>
                  </a:cubicBezTo>
                  <a:cubicBezTo>
                    <a:pt x="1655" y="2323"/>
                    <a:pt x="1572" y="2356"/>
                    <a:pt x="1471" y="2406"/>
                  </a:cubicBezTo>
                  <a:lnTo>
                    <a:pt x="1922" y="2807"/>
                  </a:lnTo>
                  <a:cubicBezTo>
                    <a:pt x="1989" y="2774"/>
                    <a:pt x="2073" y="2707"/>
                    <a:pt x="2156" y="2657"/>
                  </a:cubicBezTo>
                  <a:cubicBezTo>
                    <a:pt x="2240" y="2590"/>
                    <a:pt x="2323" y="2506"/>
                    <a:pt x="2407" y="2423"/>
                  </a:cubicBezTo>
                  <a:cubicBezTo>
                    <a:pt x="2574" y="2206"/>
                    <a:pt x="2658" y="2022"/>
                    <a:pt x="2641" y="1821"/>
                  </a:cubicBezTo>
                  <a:cubicBezTo>
                    <a:pt x="2607" y="1604"/>
                    <a:pt x="2507" y="1420"/>
                    <a:pt x="2307" y="1253"/>
                  </a:cubicBezTo>
                  <a:cubicBezTo>
                    <a:pt x="2190" y="1153"/>
                    <a:pt x="2090" y="1086"/>
                    <a:pt x="1989" y="1036"/>
                  </a:cubicBezTo>
                  <a:cubicBezTo>
                    <a:pt x="1916" y="1012"/>
                    <a:pt x="1834" y="996"/>
                    <a:pt x="1755" y="996"/>
                  </a:cubicBezTo>
                  <a:cubicBezTo>
                    <a:pt x="1727" y="996"/>
                    <a:pt x="1699" y="998"/>
                    <a:pt x="1672" y="1003"/>
                  </a:cubicBezTo>
                  <a:cubicBezTo>
                    <a:pt x="1572" y="1019"/>
                    <a:pt x="1438" y="1070"/>
                    <a:pt x="1321" y="1120"/>
                  </a:cubicBezTo>
                  <a:cubicBezTo>
                    <a:pt x="1221" y="1187"/>
                    <a:pt x="1137" y="1203"/>
                    <a:pt x="1054" y="1253"/>
                  </a:cubicBezTo>
                  <a:cubicBezTo>
                    <a:pt x="970" y="1287"/>
                    <a:pt x="920" y="1287"/>
                    <a:pt x="853" y="1287"/>
                  </a:cubicBezTo>
                  <a:cubicBezTo>
                    <a:pt x="803" y="1287"/>
                    <a:pt x="753" y="1253"/>
                    <a:pt x="686" y="1203"/>
                  </a:cubicBezTo>
                  <a:cubicBezTo>
                    <a:pt x="602" y="1153"/>
                    <a:pt x="569" y="1070"/>
                    <a:pt x="586" y="1003"/>
                  </a:cubicBezTo>
                  <a:cubicBezTo>
                    <a:pt x="602" y="919"/>
                    <a:pt x="653" y="836"/>
                    <a:pt x="736" y="752"/>
                  </a:cubicBezTo>
                  <a:cubicBezTo>
                    <a:pt x="803" y="669"/>
                    <a:pt x="886" y="602"/>
                    <a:pt x="987" y="535"/>
                  </a:cubicBezTo>
                  <a:cubicBezTo>
                    <a:pt x="1070" y="485"/>
                    <a:pt x="1171" y="435"/>
                    <a:pt x="1271" y="401"/>
                  </a:cubicBezTo>
                  <a:lnTo>
                    <a:pt x="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8" name="Google Shape;2218;p53"/>
            <p:cNvSpPr/>
            <p:nvPr/>
          </p:nvSpPr>
          <p:spPr>
            <a:xfrm>
              <a:off x="6775350" y="3927050"/>
              <a:ext cx="76875" cy="74775"/>
            </a:xfrm>
            <a:custGeom>
              <a:avLst/>
              <a:gdLst/>
              <a:ahLst/>
              <a:cxnLst/>
              <a:rect l="l" t="t" r="r" b="b"/>
              <a:pathLst>
                <a:path w="3075" h="2991" extrusionOk="0">
                  <a:moveTo>
                    <a:pt x="1003" y="0"/>
                  </a:moveTo>
                  <a:lnTo>
                    <a:pt x="0" y="1070"/>
                  </a:lnTo>
                  <a:lnTo>
                    <a:pt x="401" y="1437"/>
                  </a:lnTo>
                  <a:lnTo>
                    <a:pt x="1070" y="735"/>
                  </a:lnTo>
                  <a:lnTo>
                    <a:pt x="1504" y="1120"/>
                  </a:lnTo>
                  <a:lnTo>
                    <a:pt x="919" y="1755"/>
                  </a:lnTo>
                  <a:lnTo>
                    <a:pt x="1320" y="2122"/>
                  </a:lnTo>
                  <a:lnTo>
                    <a:pt x="1905" y="1504"/>
                  </a:lnTo>
                  <a:lnTo>
                    <a:pt x="2339" y="1905"/>
                  </a:lnTo>
                  <a:lnTo>
                    <a:pt x="1671" y="2607"/>
                  </a:lnTo>
                  <a:lnTo>
                    <a:pt x="2072" y="2991"/>
                  </a:lnTo>
                  <a:lnTo>
                    <a:pt x="3075" y="1922"/>
                  </a:ln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19" name="Google Shape;2219;p53"/>
            <p:cNvSpPr/>
            <p:nvPr/>
          </p:nvSpPr>
          <p:spPr>
            <a:xfrm>
              <a:off x="6737325" y="3960450"/>
              <a:ext cx="81075" cy="81475"/>
            </a:xfrm>
            <a:custGeom>
              <a:avLst/>
              <a:gdLst/>
              <a:ahLst/>
              <a:cxnLst/>
              <a:rect l="l" t="t" r="r" b="b"/>
              <a:pathLst>
                <a:path w="3243" h="3259" extrusionOk="0">
                  <a:moveTo>
                    <a:pt x="1271" y="1"/>
                  </a:moveTo>
                  <a:lnTo>
                    <a:pt x="920" y="335"/>
                  </a:lnTo>
                  <a:lnTo>
                    <a:pt x="2089" y="1538"/>
                  </a:lnTo>
                  <a:lnTo>
                    <a:pt x="2089" y="1538"/>
                  </a:lnTo>
                  <a:lnTo>
                    <a:pt x="301" y="937"/>
                  </a:lnTo>
                  <a:lnTo>
                    <a:pt x="1" y="1237"/>
                  </a:lnTo>
                  <a:lnTo>
                    <a:pt x="1956" y="3259"/>
                  </a:lnTo>
                  <a:lnTo>
                    <a:pt x="2323" y="2908"/>
                  </a:lnTo>
                  <a:lnTo>
                    <a:pt x="1154" y="1688"/>
                  </a:lnTo>
                  <a:lnTo>
                    <a:pt x="2925" y="2323"/>
                  </a:lnTo>
                  <a:lnTo>
                    <a:pt x="3242" y="2023"/>
                  </a:lnTo>
                  <a:lnTo>
                    <a:pt x="12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0" name="Google Shape;2220;p53"/>
            <p:cNvSpPr/>
            <p:nvPr/>
          </p:nvSpPr>
          <p:spPr>
            <a:xfrm>
              <a:off x="6712275" y="4006400"/>
              <a:ext cx="66850" cy="69800"/>
            </a:xfrm>
            <a:custGeom>
              <a:avLst/>
              <a:gdLst/>
              <a:ahLst/>
              <a:cxnLst/>
              <a:rect l="l" t="t" r="r" b="b"/>
              <a:pathLst>
                <a:path w="2674" h="2792" extrusionOk="0">
                  <a:moveTo>
                    <a:pt x="351" y="1"/>
                  </a:moveTo>
                  <a:lnTo>
                    <a:pt x="0" y="318"/>
                  </a:lnTo>
                  <a:lnTo>
                    <a:pt x="1521" y="2006"/>
                  </a:lnTo>
                  <a:lnTo>
                    <a:pt x="1086" y="2407"/>
                  </a:lnTo>
                  <a:lnTo>
                    <a:pt x="1437" y="2791"/>
                  </a:lnTo>
                  <a:lnTo>
                    <a:pt x="2674" y="1688"/>
                  </a:lnTo>
                  <a:lnTo>
                    <a:pt x="2306" y="1287"/>
                  </a:lnTo>
                  <a:lnTo>
                    <a:pt x="1872" y="1688"/>
                  </a:lnTo>
                  <a:lnTo>
                    <a:pt x="3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1" name="Google Shape;2221;p53"/>
            <p:cNvSpPr/>
            <p:nvPr/>
          </p:nvSpPr>
          <p:spPr>
            <a:xfrm>
              <a:off x="6660475" y="4024775"/>
              <a:ext cx="69775" cy="74400"/>
            </a:xfrm>
            <a:custGeom>
              <a:avLst/>
              <a:gdLst/>
              <a:ahLst/>
              <a:cxnLst/>
              <a:rect l="l" t="t" r="r" b="b"/>
              <a:pathLst>
                <a:path w="2791" h="2976" extrusionOk="0">
                  <a:moveTo>
                    <a:pt x="1755" y="1388"/>
                  </a:moveTo>
                  <a:lnTo>
                    <a:pt x="2189" y="2307"/>
                  </a:lnTo>
                  <a:lnTo>
                    <a:pt x="2189" y="2307"/>
                  </a:lnTo>
                  <a:lnTo>
                    <a:pt x="1354" y="1722"/>
                  </a:lnTo>
                  <a:lnTo>
                    <a:pt x="1755" y="1388"/>
                  </a:lnTo>
                  <a:close/>
                  <a:moveTo>
                    <a:pt x="1588" y="1"/>
                  </a:moveTo>
                  <a:lnTo>
                    <a:pt x="1170" y="302"/>
                  </a:lnTo>
                  <a:lnTo>
                    <a:pt x="1437" y="920"/>
                  </a:lnTo>
                  <a:lnTo>
                    <a:pt x="936" y="1338"/>
                  </a:lnTo>
                  <a:lnTo>
                    <a:pt x="401" y="953"/>
                  </a:lnTo>
                  <a:lnTo>
                    <a:pt x="0" y="1288"/>
                  </a:lnTo>
                  <a:lnTo>
                    <a:pt x="2373" y="2975"/>
                  </a:lnTo>
                  <a:lnTo>
                    <a:pt x="2791" y="2641"/>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2" name="Google Shape;2222;p53"/>
            <p:cNvSpPr/>
            <p:nvPr/>
          </p:nvSpPr>
          <p:spPr>
            <a:xfrm>
              <a:off x="6639175" y="4066550"/>
              <a:ext cx="64750" cy="72300"/>
            </a:xfrm>
            <a:custGeom>
              <a:avLst/>
              <a:gdLst/>
              <a:ahLst/>
              <a:cxnLst/>
              <a:rect l="l" t="t" r="r" b="b"/>
              <a:pathLst>
                <a:path w="2590" h="2892" extrusionOk="0">
                  <a:moveTo>
                    <a:pt x="401" y="1"/>
                  </a:moveTo>
                  <a:lnTo>
                    <a:pt x="0" y="302"/>
                  </a:lnTo>
                  <a:lnTo>
                    <a:pt x="1404" y="2106"/>
                  </a:lnTo>
                  <a:lnTo>
                    <a:pt x="936" y="2457"/>
                  </a:lnTo>
                  <a:lnTo>
                    <a:pt x="1270" y="2891"/>
                  </a:lnTo>
                  <a:lnTo>
                    <a:pt x="2590" y="1872"/>
                  </a:lnTo>
                  <a:lnTo>
                    <a:pt x="2256" y="1438"/>
                  </a:lnTo>
                  <a:lnTo>
                    <a:pt x="1788" y="1789"/>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3" name="Google Shape;2223;p53"/>
            <p:cNvSpPr/>
            <p:nvPr/>
          </p:nvSpPr>
          <p:spPr>
            <a:xfrm>
              <a:off x="6610750" y="4088275"/>
              <a:ext cx="51825" cy="64350"/>
            </a:xfrm>
            <a:custGeom>
              <a:avLst/>
              <a:gdLst/>
              <a:ahLst/>
              <a:cxnLst/>
              <a:rect l="l" t="t" r="r" b="b"/>
              <a:pathLst>
                <a:path w="2073" h="2574" extrusionOk="0">
                  <a:moveTo>
                    <a:pt x="402" y="1"/>
                  </a:moveTo>
                  <a:lnTo>
                    <a:pt x="1" y="301"/>
                  </a:lnTo>
                  <a:lnTo>
                    <a:pt x="1672" y="2574"/>
                  </a:lnTo>
                  <a:lnTo>
                    <a:pt x="2073" y="2273"/>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4" name="Google Shape;2224;p53"/>
            <p:cNvSpPr/>
            <p:nvPr/>
          </p:nvSpPr>
          <p:spPr>
            <a:xfrm>
              <a:off x="6571925" y="4109875"/>
              <a:ext cx="61825" cy="69300"/>
            </a:xfrm>
            <a:custGeom>
              <a:avLst/>
              <a:gdLst/>
              <a:ahLst/>
              <a:cxnLst/>
              <a:rect l="l" t="t" r="r" b="b"/>
              <a:pathLst>
                <a:path w="2473" h="2772" extrusionOk="0">
                  <a:moveTo>
                    <a:pt x="993" y="585"/>
                  </a:moveTo>
                  <a:cubicBezTo>
                    <a:pt x="1048" y="585"/>
                    <a:pt x="1102" y="598"/>
                    <a:pt x="1153" y="624"/>
                  </a:cubicBezTo>
                  <a:cubicBezTo>
                    <a:pt x="1303" y="674"/>
                    <a:pt x="1454" y="841"/>
                    <a:pt x="1621" y="1075"/>
                  </a:cubicBezTo>
                  <a:cubicBezTo>
                    <a:pt x="1805" y="1342"/>
                    <a:pt x="1888" y="1543"/>
                    <a:pt x="1905" y="1710"/>
                  </a:cubicBezTo>
                  <a:cubicBezTo>
                    <a:pt x="1938" y="1877"/>
                    <a:pt x="1871" y="1977"/>
                    <a:pt x="1721" y="2077"/>
                  </a:cubicBezTo>
                  <a:cubicBezTo>
                    <a:pt x="1627" y="2130"/>
                    <a:pt x="1546" y="2156"/>
                    <a:pt x="1462" y="2156"/>
                  </a:cubicBezTo>
                  <a:cubicBezTo>
                    <a:pt x="1411" y="2156"/>
                    <a:pt x="1360" y="2146"/>
                    <a:pt x="1303" y="2127"/>
                  </a:cubicBezTo>
                  <a:cubicBezTo>
                    <a:pt x="1153" y="2061"/>
                    <a:pt x="1019" y="1894"/>
                    <a:pt x="819" y="1643"/>
                  </a:cubicBezTo>
                  <a:cubicBezTo>
                    <a:pt x="652" y="1409"/>
                    <a:pt x="568" y="1209"/>
                    <a:pt x="551" y="1058"/>
                  </a:cubicBezTo>
                  <a:cubicBezTo>
                    <a:pt x="535" y="908"/>
                    <a:pt x="602" y="791"/>
                    <a:pt x="735" y="691"/>
                  </a:cubicBezTo>
                  <a:cubicBezTo>
                    <a:pt x="817" y="619"/>
                    <a:pt x="906" y="585"/>
                    <a:pt x="993" y="585"/>
                  </a:cubicBezTo>
                  <a:close/>
                  <a:moveTo>
                    <a:pt x="914" y="1"/>
                  </a:moveTo>
                  <a:cubicBezTo>
                    <a:pt x="742" y="1"/>
                    <a:pt x="566" y="61"/>
                    <a:pt x="384" y="189"/>
                  </a:cubicBezTo>
                  <a:cubicBezTo>
                    <a:pt x="134" y="373"/>
                    <a:pt x="0" y="607"/>
                    <a:pt x="0" y="891"/>
                  </a:cubicBezTo>
                  <a:cubicBezTo>
                    <a:pt x="0" y="1192"/>
                    <a:pt x="134" y="1543"/>
                    <a:pt x="418" y="1944"/>
                  </a:cubicBezTo>
                  <a:cubicBezTo>
                    <a:pt x="719" y="2378"/>
                    <a:pt x="1003" y="2645"/>
                    <a:pt x="1270" y="2729"/>
                  </a:cubicBezTo>
                  <a:cubicBezTo>
                    <a:pt x="1353" y="2757"/>
                    <a:pt x="1439" y="2772"/>
                    <a:pt x="1526" y="2772"/>
                  </a:cubicBezTo>
                  <a:cubicBezTo>
                    <a:pt x="1699" y="2772"/>
                    <a:pt x="1877" y="2712"/>
                    <a:pt x="2055" y="2579"/>
                  </a:cubicBezTo>
                  <a:cubicBezTo>
                    <a:pt x="2339" y="2395"/>
                    <a:pt x="2473" y="2161"/>
                    <a:pt x="2473" y="1877"/>
                  </a:cubicBezTo>
                  <a:cubicBezTo>
                    <a:pt x="2473" y="1610"/>
                    <a:pt x="2339" y="1242"/>
                    <a:pt x="2039" y="808"/>
                  </a:cubicBezTo>
                  <a:cubicBezTo>
                    <a:pt x="1754" y="407"/>
                    <a:pt x="1470" y="156"/>
                    <a:pt x="1203" y="56"/>
                  </a:cubicBezTo>
                  <a:cubicBezTo>
                    <a:pt x="1107" y="20"/>
                    <a:pt x="101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5" name="Google Shape;2225;p53"/>
            <p:cNvSpPr/>
            <p:nvPr/>
          </p:nvSpPr>
          <p:spPr>
            <a:xfrm>
              <a:off x="6516350" y="4134225"/>
              <a:ext cx="75225" cy="83150"/>
            </a:xfrm>
            <a:custGeom>
              <a:avLst/>
              <a:gdLst/>
              <a:ahLst/>
              <a:cxnLst/>
              <a:rect l="l" t="t" r="r" b="b"/>
              <a:pathLst>
                <a:path w="3009" h="3326" extrusionOk="0">
                  <a:moveTo>
                    <a:pt x="1505" y="1"/>
                  </a:moveTo>
                  <a:lnTo>
                    <a:pt x="1070" y="251"/>
                  </a:lnTo>
                  <a:lnTo>
                    <a:pt x="1972" y="1671"/>
                  </a:lnTo>
                  <a:lnTo>
                    <a:pt x="352" y="702"/>
                  </a:lnTo>
                  <a:lnTo>
                    <a:pt x="1" y="936"/>
                  </a:lnTo>
                  <a:lnTo>
                    <a:pt x="1505" y="3326"/>
                  </a:lnTo>
                  <a:lnTo>
                    <a:pt x="1922" y="3042"/>
                  </a:lnTo>
                  <a:lnTo>
                    <a:pt x="1020" y="1621"/>
                  </a:lnTo>
                  <a:lnTo>
                    <a:pt x="2658" y="2607"/>
                  </a:lnTo>
                  <a:lnTo>
                    <a:pt x="3008" y="2390"/>
                  </a:lnTo>
                  <a:lnTo>
                    <a:pt x="15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6" name="Google Shape;2226;p53"/>
            <p:cNvSpPr/>
            <p:nvPr/>
          </p:nvSpPr>
          <p:spPr>
            <a:xfrm>
              <a:off x="6500075" y="4163050"/>
              <a:ext cx="15475" cy="16325"/>
            </a:xfrm>
            <a:custGeom>
              <a:avLst/>
              <a:gdLst/>
              <a:ahLst/>
              <a:cxnLst/>
              <a:rect l="l" t="t" r="r" b="b"/>
              <a:pathLst>
                <a:path w="619" h="653" extrusionOk="0">
                  <a:moveTo>
                    <a:pt x="334" y="0"/>
                  </a:moveTo>
                  <a:lnTo>
                    <a:pt x="0" y="201"/>
                  </a:lnTo>
                  <a:lnTo>
                    <a:pt x="284" y="652"/>
                  </a:lnTo>
                  <a:lnTo>
                    <a:pt x="618" y="435"/>
                  </a:lnTo>
                  <a:lnTo>
                    <a:pt x="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7" name="Google Shape;2227;p53"/>
            <p:cNvSpPr/>
            <p:nvPr/>
          </p:nvSpPr>
          <p:spPr>
            <a:xfrm>
              <a:off x="6441175" y="4183525"/>
              <a:ext cx="67275" cy="75950"/>
            </a:xfrm>
            <a:custGeom>
              <a:avLst/>
              <a:gdLst/>
              <a:ahLst/>
              <a:cxnLst/>
              <a:rect l="l" t="t" r="r" b="b"/>
              <a:pathLst>
                <a:path w="2691" h="3038" extrusionOk="0">
                  <a:moveTo>
                    <a:pt x="1136" y="685"/>
                  </a:moveTo>
                  <a:lnTo>
                    <a:pt x="1437" y="1287"/>
                  </a:lnTo>
                  <a:lnTo>
                    <a:pt x="1070" y="1487"/>
                  </a:lnTo>
                  <a:cubicBezTo>
                    <a:pt x="1014" y="1532"/>
                    <a:pt x="958" y="1554"/>
                    <a:pt x="908" y="1554"/>
                  </a:cubicBezTo>
                  <a:cubicBezTo>
                    <a:pt x="882" y="1554"/>
                    <a:pt x="858" y="1549"/>
                    <a:pt x="836" y="1537"/>
                  </a:cubicBezTo>
                  <a:cubicBezTo>
                    <a:pt x="769" y="1504"/>
                    <a:pt x="735" y="1454"/>
                    <a:pt x="669" y="1354"/>
                  </a:cubicBezTo>
                  <a:cubicBezTo>
                    <a:pt x="602" y="1253"/>
                    <a:pt x="568" y="1136"/>
                    <a:pt x="585" y="1086"/>
                  </a:cubicBezTo>
                  <a:cubicBezTo>
                    <a:pt x="602" y="1019"/>
                    <a:pt x="652" y="953"/>
                    <a:pt x="735" y="919"/>
                  </a:cubicBezTo>
                  <a:lnTo>
                    <a:pt x="1136" y="685"/>
                  </a:lnTo>
                  <a:close/>
                  <a:moveTo>
                    <a:pt x="1688" y="1704"/>
                  </a:moveTo>
                  <a:lnTo>
                    <a:pt x="2005" y="2239"/>
                  </a:lnTo>
                  <a:lnTo>
                    <a:pt x="1671" y="2440"/>
                  </a:lnTo>
                  <a:cubicBezTo>
                    <a:pt x="1612" y="2479"/>
                    <a:pt x="1565" y="2495"/>
                    <a:pt x="1523" y="2495"/>
                  </a:cubicBezTo>
                  <a:cubicBezTo>
                    <a:pt x="1493" y="2495"/>
                    <a:pt x="1465" y="2487"/>
                    <a:pt x="1437" y="2473"/>
                  </a:cubicBezTo>
                  <a:cubicBezTo>
                    <a:pt x="1370" y="2440"/>
                    <a:pt x="1337" y="2390"/>
                    <a:pt x="1270" y="2289"/>
                  </a:cubicBezTo>
                  <a:cubicBezTo>
                    <a:pt x="1237" y="2206"/>
                    <a:pt x="1220" y="2122"/>
                    <a:pt x="1220" y="2055"/>
                  </a:cubicBezTo>
                  <a:cubicBezTo>
                    <a:pt x="1220" y="2005"/>
                    <a:pt x="1253" y="1938"/>
                    <a:pt x="1337" y="1888"/>
                  </a:cubicBezTo>
                  <a:lnTo>
                    <a:pt x="1688" y="1704"/>
                  </a:lnTo>
                  <a:close/>
                  <a:moveTo>
                    <a:pt x="1320" y="0"/>
                  </a:moveTo>
                  <a:lnTo>
                    <a:pt x="351" y="485"/>
                  </a:lnTo>
                  <a:cubicBezTo>
                    <a:pt x="167" y="602"/>
                    <a:pt x="67" y="719"/>
                    <a:pt x="34" y="902"/>
                  </a:cubicBezTo>
                  <a:cubicBezTo>
                    <a:pt x="0" y="1103"/>
                    <a:pt x="67" y="1303"/>
                    <a:pt x="184" y="1537"/>
                  </a:cubicBezTo>
                  <a:cubicBezTo>
                    <a:pt x="268" y="1688"/>
                    <a:pt x="368" y="1788"/>
                    <a:pt x="451" y="1855"/>
                  </a:cubicBezTo>
                  <a:cubicBezTo>
                    <a:pt x="568" y="1905"/>
                    <a:pt x="652" y="1938"/>
                    <a:pt x="752" y="1938"/>
                  </a:cubicBezTo>
                  <a:cubicBezTo>
                    <a:pt x="735" y="2022"/>
                    <a:pt x="735" y="2122"/>
                    <a:pt x="735" y="2222"/>
                  </a:cubicBezTo>
                  <a:cubicBezTo>
                    <a:pt x="735" y="2323"/>
                    <a:pt x="786" y="2456"/>
                    <a:pt x="852" y="2573"/>
                  </a:cubicBezTo>
                  <a:cubicBezTo>
                    <a:pt x="986" y="2791"/>
                    <a:pt x="1103" y="2941"/>
                    <a:pt x="1270" y="2991"/>
                  </a:cubicBezTo>
                  <a:cubicBezTo>
                    <a:pt x="1345" y="3021"/>
                    <a:pt x="1420" y="3038"/>
                    <a:pt x="1495" y="3038"/>
                  </a:cubicBezTo>
                  <a:cubicBezTo>
                    <a:pt x="1587" y="3038"/>
                    <a:pt x="1679" y="3013"/>
                    <a:pt x="1771" y="2958"/>
                  </a:cubicBezTo>
                  <a:lnTo>
                    <a:pt x="2690" y="2456"/>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8" name="Google Shape;2228;p53"/>
            <p:cNvSpPr/>
            <p:nvPr/>
          </p:nvSpPr>
          <p:spPr>
            <a:xfrm>
              <a:off x="6409000" y="4213175"/>
              <a:ext cx="59350" cy="76050"/>
            </a:xfrm>
            <a:custGeom>
              <a:avLst/>
              <a:gdLst/>
              <a:ahLst/>
              <a:cxnLst/>
              <a:rect l="l" t="t" r="r" b="b"/>
              <a:pathLst>
                <a:path w="2374" h="3042" extrusionOk="0">
                  <a:moveTo>
                    <a:pt x="435" y="1"/>
                  </a:moveTo>
                  <a:lnTo>
                    <a:pt x="1" y="201"/>
                  </a:lnTo>
                  <a:lnTo>
                    <a:pt x="469" y="1120"/>
                  </a:lnTo>
                  <a:lnTo>
                    <a:pt x="669" y="3041"/>
                  </a:lnTo>
                  <a:lnTo>
                    <a:pt x="1120" y="2824"/>
                  </a:lnTo>
                  <a:lnTo>
                    <a:pt x="970" y="1571"/>
                  </a:lnTo>
                  <a:lnTo>
                    <a:pt x="1922" y="2407"/>
                  </a:lnTo>
                  <a:lnTo>
                    <a:pt x="2373" y="2173"/>
                  </a:lnTo>
                  <a:lnTo>
                    <a:pt x="920" y="919"/>
                  </a:lnTo>
                  <a:lnTo>
                    <a:pt x="4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29" name="Google Shape;2229;p53"/>
            <p:cNvSpPr/>
            <p:nvPr/>
          </p:nvSpPr>
          <p:spPr>
            <a:xfrm>
              <a:off x="6339250" y="4241150"/>
              <a:ext cx="55150" cy="74800"/>
            </a:xfrm>
            <a:custGeom>
              <a:avLst/>
              <a:gdLst/>
              <a:ahLst/>
              <a:cxnLst/>
              <a:rect l="l" t="t" r="r" b="b"/>
              <a:pathLst>
                <a:path w="2206" h="2992" extrusionOk="0">
                  <a:moveTo>
                    <a:pt x="1220" y="1"/>
                  </a:moveTo>
                  <a:cubicBezTo>
                    <a:pt x="1137" y="1"/>
                    <a:pt x="1036" y="1"/>
                    <a:pt x="903" y="34"/>
                  </a:cubicBezTo>
                  <a:cubicBezTo>
                    <a:pt x="769" y="51"/>
                    <a:pt x="669" y="85"/>
                    <a:pt x="552" y="151"/>
                  </a:cubicBezTo>
                  <a:cubicBezTo>
                    <a:pt x="301" y="268"/>
                    <a:pt x="134" y="419"/>
                    <a:pt x="67" y="636"/>
                  </a:cubicBezTo>
                  <a:cubicBezTo>
                    <a:pt x="0" y="820"/>
                    <a:pt x="34" y="1037"/>
                    <a:pt x="134" y="1254"/>
                  </a:cubicBezTo>
                  <a:cubicBezTo>
                    <a:pt x="201" y="1388"/>
                    <a:pt x="251" y="1488"/>
                    <a:pt x="335" y="1572"/>
                  </a:cubicBezTo>
                  <a:cubicBezTo>
                    <a:pt x="418" y="1655"/>
                    <a:pt x="502" y="1722"/>
                    <a:pt x="635" y="1755"/>
                  </a:cubicBezTo>
                  <a:cubicBezTo>
                    <a:pt x="723" y="1793"/>
                    <a:pt x="830" y="1812"/>
                    <a:pt x="948" y="1812"/>
                  </a:cubicBezTo>
                  <a:cubicBezTo>
                    <a:pt x="987" y="1812"/>
                    <a:pt x="1028" y="1810"/>
                    <a:pt x="1070" y="1805"/>
                  </a:cubicBezTo>
                  <a:lnTo>
                    <a:pt x="1337" y="1805"/>
                  </a:lnTo>
                  <a:cubicBezTo>
                    <a:pt x="1421" y="1805"/>
                    <a:pt x="1471" y="1822"/>
                    <a:pt x="1504" y="1839"/>
                  </a:cubicBezTo>
                  <a:cubicBezTo>
                    <a:pt x="1554" y="1872"/>
                    <a:pt x="1588" y="1906"/>
                    <a:pt x="1621" y="1973"/>
                  </a:cubicBezTo>
                  <a:cubicBezTo>
                    <a:pt x="1671" y="2073"/>
                    <a:pt x="1655" y="2140"/>
                    <a:pt x="1621" y="2207"/>
                  </a:cubicBezTo>
                  <a:cubicBezTo>
                    <a:pt x="1554" y="2240"/>
                    <a:pt x="1487" y="2307"/>
                    <a:pt x="1387" y="2340"/>
                  </a:cubicBezTo>
                  <a:cubicBezTo>
                    <a:pt x="1304" y="2390"/>
                    <a:pt x="1220" y="2407"/>
                    <a:pt x="1137" y="2424"/>
                  </a:cubicBezTo>
                  <a:cubicBezTo>
                    <a:pt x="1036" y="2457"/>
                    <a:pt x="953" y="2457"/>
                    <a:pt x="836" y="2457"/>
                  </a:cubicBezTo>
                  <a:lnTo>
                    <a:pt x="1086" y="2992"/>
                  </a:lnTo>
                  <a:cubicBezTo>
                    <a:pt x="1153" y="2992"/>
                    <a:pt x="1254" y="2975"/>
                    <a:pt x="1371" y="2958"/>
                  </a:cubicBezTo>
                  <a:cubicBezTo>
                    <a:pt x="1471" y="2925"/>
                    <a:pt x="1571" y="2892"/>
                    <a:pt x="1671" y="2841"/>
                  </a:cubicBezTo>
                  <a:cubicBezTo>
                    <a:pt x="1922" y="2724"/>
                    <a:pt x="2072" y="2574"/>
                    <a:pt x="2139" y="2390"/>
                  </a:cubicBezTo>
                  <a:cubicBezTo>
                    <a:pt x="2206" y="2207"/>
                    <a:pt x="2156" y="1989"/>
                    <a:pt x="2056" y="1739"/>
                  </a:cubicBezTo>
                  <a:cubicBezTo>
                    <a:pt x="1989" y="1622"/>
                    <a:pt x="1922" y="1505"/>
                    <a:pt x="1838" y="1421"/>
                  </a:cubicBezTo>
                  <a:cubicBezTo>
                    <a:pt x="1755" y="1338"/>
                    <a:pt x="1671" y="1288"/>
                    <a:pt x="1571" y="1254"/>
                  </a:cubicBezTo>
                  <a:cubicBezTo>
                    <a:pt x="1471" y="1221"/>
                    <a:pt x="1337" y="1221"/>
                    <a:pt x="1203" y="1221"/>
                  </a:cubicBezTo>
                  <a:lnTo>
                    <a:pt x="903" y="1221"/>
                  </a:lnTo>
                  <a:cubicBezTo>
                    <a:pt x="819" y="1221"/>
                    <a:pt x="752" y="1204"/>
                    <a:pt x="719" y="1171"/>
                  </a:cubicBezTo>
                  <a:cubicBezTo>
                    <a:pt x="652" y="1137"/>
                    <a:pt x="619" y="1087"/>
                    <a:pt x="585" y="1037"/>
                  </a:cubicBezTo>
                  <a:cubicBezTo>
                    <a:pt x="552" y="920"/>
                    <a:pt x="552" y="853"/>
                    <a:pt x="585" y="803"/>
                  </a:cubicBezTo>
                  <a:cubicBezTo>
                    <a:pt x="635" y="736"/>
                    <a:pt x="719" y="686"/>
                    <a:pt x="819" y="636"/>
                  </a:cubicBezTo>
                  <a:cubicBezTo>
                    <a:pt x="919" y="586"/>
                    <a:pt x="1036" y="569"/>
                    <a:pt x="1137" y="552"/>
                  </a:cubicBezTo>
                  <a:cubicBezTo>
                    <a:pt x="1215" y="552"/>
                    <a:pt x="1293" y="545"/>
                    <a:pt x="1366" y="545"/>
                  </a:cubicBezTo>
                  <a:cubicBezTo>
                    <a:pt x="1402" y="545"/>
                    <a:pt x="1437" y="547"/>
                    <a:pt x="1471" y="552"/>
                  </a:cubicBezTo>
                  <a:lnTo>
                    <a:pt x="12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0" name="Google Shape;2230;p53"/>
            <p:cNvSpPr/>
            <p:nvPr/>
          </p:nvSpPr>
          <p:spPr>
            <a:xfrm>
              <a:off x="6292875" y="4258300"/>
              <a:ext cx="61025" cy="70200"/>
            </a:xfrm>
            <a:custGeom>
              <a:avLst/>
              <a:gdLst/>
              <a:ahLst/>
              <a:cxnLst/>
              <a:rect l="l" t="t" r="r" b="b"/>
              <a:pathLst>
                <a:path w="2441" h="2808" extrusionOk="0">
                  <a:moveTo>
                    <a:pt x="1321" y="0"/>
                  </a:moveTo>
                  <a:lnTo>
                    <a:pt x="1" y="585"/>
                  </a:lnTo>
                  <a:lnTo>
                    <a:pt x="218" y="1086"/>
                  </a:lnTo>
                  <a:lnTo>
                    <a:pt x="1070" y="718"/>
                  </a:lnTo>
                  <a:lnTo>
                    <a:pt x="1989" y="2807"/>
                  </a:lnTo>
                  <a:lnTo>
                    <a:pt x="2440" y="2607"/>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1" name="Google Shape;2231;p53"/>
            <p:cNvSpPr/>
            <p:nvPr/>
          </p:nvSpPr>
          <p:spPr>
            <a:xfrm>
              <a:off x="6273675" y="4276250"/>
              <a:ext cx="38450" cy="70200"/>
            </a:xfrm>
            <a:custGeom>
              <a:avLst/>
              <a:gdLst/>
              <a:ahLst/>
              <a:cxnLst/>
              <a:rect l="l" t="t" r="r" b="b"/>
              <a:pathLst>
                <a:path w="1538" h="2808" extrusionOk="0">
                  <a:moveTo>
                    <a:pt x="451" y="0"/>
                  </a:moveTo>
                  <a:lnTo>
                    <a:pt x="0" y="184"/>
                  </a:lnTo>
                  <a:lnTo>
                    <a:pt x="1086" y="2808"/>
                  </a:lnTo>
                  <a:lnTo>
                    <a:pt x="1537" y="2607"/>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2" name="Google Shape;2232;p53"/>
            <p:cNvSpPr/>
            <p:nvPr/>
          </p:nvSpPr>
          <p:spPr>
            <a:xfrm>
              <a:off x="6229400" y="4285850"/>
              <a:ext cx="59750" cy="75450"/>
            </a:xfrm>
            <a:custGeom>
              <a:avLst/>
              <a:gdLst/>
              <a:ahLst/>
              <a:cxnLst/>
              <a:rect l="l" t="t" r="r" b="b"/>
              <a:pathLst>
                <a:path w="2390" h="3018" extrusionOk="0">
                  <a:moveTo>
                    <a:pt x="1103" y="686"/>
                  </a:moveTo>
                  <a:lnTo>
                    <a:pt x="1754" y="2290"/>
                  </a:lnTo>
                  <a:lnTo>
                    <a:pt x="1470" y="2390"/>
                  </a:lnTo>
                  <a:cubicBezTo>
                    <a:pt x="1395" y="2428"/>
                    <a:pt x="1320" y="2446"/>
                    <a:pt x="1252" y="2446"/>
                  </a:cubicBezTo>
                  <a:cubicBezTo>
                    <a:pt x="1229" y="2446"/>
                    <a:pt x="1207" y="2444"/>
                    <a:pt x="1186" y="2440"/>
                  </a:cubicBezTo>
                  <a:cubicBezTo>
                    <a:pt x="1103" y="2407"/>
                    <a:pt x="1019" y="2357"/>
                    <a:pt x="936" y="2240"/>
                  </a:cubicBezTo>
                  <a:cubicBezTo>
                    <a:pt x="852" y="2139"/>
                    <a:pt x="769" y="1972"/>
                    <a:pt x="685" y="1772"/>
                  </a:cubicBezTo>
                  <a:cubicBezTo>
                    <a:pt x="602" y="1538"/>
                    <a:pt x="535" y="1371"/>
                    <a:pt x="535" y="1237"/>
                  </a:cubicBezTo>
                  <a:cubicBezTo>
                    <a:pt x="535" y="1120"/>
                    <a:pt x="535" y="1037"/>
                    <a:pt x="602" y="953"/>
                  </a:cubicBezTo>
                  <a:cubicBezTo>
                    <a:pt x="668" y="870"/>
                    <a:pt x="719" y="836"/>
                    <a:pt x="835" y="786"/>
                  </a:cubicBezTo>
                  <a:lnTo>
                    <a:pt x="1103" y="686"/>
                  </a:lnTo>
                  <a:close/>
                  <a:moveTo>
                    <a:pt x="1353" y="1"/>
                  </a:moveTo>
                  <a:lnTo>
                    <a:pt x="585" y="318"/>
                  </a:lnTo>
                  <a:cubicBezTo>
                    <a:pt x="301" y="435"/>
                    <a:pt x="117" y="619"/>
                    <a:pt x="50" y="886"/>
                  </a:cubicBezTo>
                  <a:cubicBezTo>
                    <a:pt x="0" y="1137"/>
                    <a:pt x="33" y="1505"/>
                    <a:pt x="217" y="1956"/>
                  </a:cubicBezTo>
                  <a:cubicBezTo>
                    <a:pt x="351" y="2273"/>
                    <a:pt x="468" y="2524"/>
                    <a:pt x="618" y="2691"/>
                  </a:cubicBezTo>
                  <a:cubicBezTo>
                    <a:pt x="769" y="2858"/>
                    <a:pt x="919" y="2975"/>
                    <a:pt x="1086" y="3008"/>
                  </a:cubicBezTo>
                  <a:cubicBezTo>
                    <a:pt x="1138" y="3013"/>
                    <a:pt x="1189" y="3017"/>
                    <a:pt x="1242" y="3017"/>
                  </a:cubicBezTo>
                  <a:cubicBezTo>
                    <a:pt x="1358" y="3017"/>
                    <a:pt x="1477" y="2999"/>
                    <a:pt x="1604" y="2941"/>
                  </a:cubicBezTo>
                  <a:lnTo>
                    <a:pt x="2389" y="2624"/>
                  </a:lnTo>
                  <a:lnTo>
                    <a:pt x="13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3" name="Google Shape;2233;p53"/>
            <p:cNvSpPr/>
            <p:nvPr/>
          </p:nvSpPr>
          <p:spPr>
            <a:xfrm>
              <a:off x="6177600" y="4305500"/>
              <a:ext cx="58925" cy="78950"/>
            </a:xfrm>
            <a:custGeom>
              <a:avLst/>
              <a:gdLst/>
              <a:ahLst/>
              <a:cxnLst/>
              <a:rect l="l" t="t" r="r" b="b"/>
              <a:pathLst>
                <a:path w="2357" h="3158" extrusionOk="0">
                  <a:moveTo>
                    <a:pt x="1404" y="0"/>
                  </a:moveTo>
                  <a:lnTo>
                    <a:pt x="0" y="501"/>
                  </a:lnTo>
                  <a:lnTo>
                    <a:pt x="184" y="1003"/>
                  </a:lnTo>
                  <a:lnTo>
                    <a:pt x="1103" y="668"/>
                  </a:lnTo>
                  <a:lnTo>
                    <a:pt x="1320" y="1237"/>
                  </a:lnTo>
                  <a:lnTo>
                    <a:pt x="518" y="1521"/>
                  </a:lnTo>
                  <a:lnTo>
                    <a:pt x="702" y="2039"/>
                  </a:lnTo>
                  <a:lnTo>
                    <a:pt x="1504" y="1754"/>
                  </a:lnTo>
                  <a:lnTo>
                    <a:pt x="1704" y="2323"/>
                  </a:lnTo>
                  <a:lnTo>
                    <a:pt x="785" y="2657"/>
                  </a:lnTo>
                  <a:lnTo>
                    <a:pt x="986" y="3158"/>
                  </a:lnTo>
                  <a:lnTo>
                    <a:pt x="2356" y="2657"/>
                  </a:lnTo>
                  <a:lnTo>
                    <a:pt x="1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4" name="Google Shape;2234;p53"/>
            <p:cNvSpPr/>
            <p:nvPr/>
          </p:nvSpPr>
          <p:spPr>
            <a:xfrm>
              <a:off x="6138750" y="4322625"/>
              <a:ext cx="49725" cy="72600"/>
            </a:xfrm>
            <a:custGeom>
              <a:avLst/>
              <a:gdLst/>
              <a:ahLst/>
              <a:cxnLst/>
              <a:rect l="l" t="t" r="r" b="b"/>
              <a:pathLst>
                <a:path w="1989" h="2904" extrusionOk="0">
                  <a:moveTo>
                    <a:pt x="969" y="0"/>
                  </a:moveTo>
                  <a:cubicBezTo>
                    <a:pt x="869" y="34"/>
                    <a:pt x="735" y="50"/>
                    <a:pt x="619" y="84"/>
                  </a:cubicBezTo>
                  <a:cubicBezTo>
                    <a:pt x="334" y="201"/>
                    <a:pt x="167" y="318"/>
                    <a:pt x="84" y="468"/>
                  </a:cubicBezTo>
                  <a:cubicBezTo>
                    <a:pt x="0" y="652"/>
                    <a:pt x="0" y="869"/>
                    <a:pt x="84" y="1086"/>
                  </a:cubicBezTo>
                  <a:cubicBezTo>
                    <a:pt x="134" y="1220"/>
                    <a:pt x="201" y="1320"/>
                    <a:pt x="251" y="1420"/>
                  </a:cubicBezTo>
                  <a:cubicBezTo>
                    <a:pt x="334" y="1537"/>
                    <a:pt x="418" y="1587"/>
                    <a:pt x="535" y="1654"/>
                  </a:cubicBezTo>
                  <a:cubicBezTo>
                    <a:pt x="635" y="1704"/>
                    <a:pt x="786" y="1738"/>
                    <a:pt x="953" y="1738"/>
                  </a:cubicBezTo>
                  <a:cubicBezTo>
                    <a:pt x="1053" y="1738"/>
                    <a:pt x="1153" y="1738"/>
                    <a:pt x="1220" y="1755"/>
                  </a:cubicBezTo>
                  <a:cubicBezTo>
                    <a:pt x="1287" y="1771"/>
                    <a:pt x="1320" y="1805"/>
                    <a:pt x="1370" y="1821"/>
                  </a:cubicBezTo>
                  <a:cubicBezTo>
                    <a:pt x="1404" y="1838"/>
                    <a:pt x="1421" y="1888"/>
                    <a:pt x="1454" y="1955"/>
                  </a:cubicBezTo>
                  <a:cubicBezTo>
                    <a:pt x="1471" y="2055"/>
                    <a:pt x="1471" y="2139"/>
                    <a:pt x="1404" y="2172"/>
                  </a:cubicBezTo>
                  <a:cubicBezTo>
                    <a:pt x="1337" y="2222"/>
                    <a:pt x="1253" y="2256"/>
                    <a:pt x="1153" y="2306"/>
                  </a:cubicBezTo>
                  <a:cubicBezTo>
                    <a:pt x="1086" y="2323"/>
                    <a:pt x="986" y="2339"/>
                    <a:pt x="903" y="2339"/>
                  </a:cubicBezTo>
                  <a:cubicBezTo>
                    <a:pt x="802" y="2339"/>
                    <a:pt x="719" y="2339"/>
                    <a:pt x="619" y="2323"/>
                  </a:cubicBezTo>
                  <a:lnTo>
                    <a:pt x="619" y="2323"/>
                  </a:lnTo>
                  <a:lnTo>
                    <a:pt x="802" y="2891"/>
                  </a:lnTo>
                  <a:cubicBezTo>
                    <a:pt x="836" y="2899"/>
                    <a:pt x="877" y="2903"/>
                    <a:pt x="923" y="2903"/>
                  </a:cubicBezTo>
                  <a:cubicBezTo>
                    <a:pt x="969" y="2903"/>
                    <a:pt x="1020" y="2899"/>
                    <a:pt x="1070" y="2891"/>
                  </a:cubicBezTo>
                  <a:cubicBezTo>
                    <a:pt x="1170" y="2891"/>
                    <a:pt x="1304" y="2874"/>
                    <a:pt x="1404" y="2824"/>
                  </a:cubicBezTo>
                  <a:cubicBezTo>
                    <a:pt x="1654" y="2740"/>
                    <a:pt x="1822" y="2623"/>
                    <a:pt x="1905" y="2423"/>
                  </a:cubicBezTo>
                  <a:cubicBezTo>
                    <a:pt x="1989" y="2256"/>
                    <a:pt x="1989" y="2039"/>
                    <a:pt x="1905" y="1788"/>
                  </a:cubicBezTo>
                  <a:cubicBezTo>
                    <a:pt x="1872" y="1654"/>
                    <a:pt x="1805" y="1537"/>
                    <a:pt x="1738" y="1454"/>
                  </a:cubicBezTo>
                  <a:cubicBezTo>
                    <a:pt x="1671" y="1370"/>
                    <a:pt x="1588" y="1303"/>
                    <a:pt x="1487" y="1253"/>
                  </a:cubicBezTo>
                  <a:cubicBezTo>
                    <a:pt x="1387" y="1220"/>
                    <a:pt x="1253" y="1203"/>
                    <a:pt x="1120" y="1170"/>
                  </a:cubicBezTo>
                  <a:cubicBezTo>
                    <a:pt x="986" y="1170"/>
                    <a:pt x="903" y="1153"/>
                    <a:pt x="819" y="1153"/>
                  </a:cubicBezTo>
                  <a:cubicBezTo>
                    <a:pt x="752" y="1153"/>
                    <a:pt x="702" y="1136"/>
                    <a:pt x="652" y="1086"/>
                  </a:cubicBezTo>
                  <a:cubicBezTo>
                    <a:pt x="619" y="1069"/>
                    <a:pt x="568" y="1003"/>
                    <a:pt x="552" y="953"/>
                  </a:cubicBezTo>
                  <a:cubicBezTo>
                    <a:pt x="502" y="836"/>
                    <a:pt x="535" y="752"/>
                    <a:pt x="568" y="719"/>
                  </a:cubicBezTo>
                  <a:cubicBezTo>
                    <a:pt x="619" y="668"/>
                    <a:pt x="702" y="635"/>
                    <a:pt x="819" y="585"/>
                  </a:cubicBezTo>
                  <a:cubicBezTo>
                    <a:pt x="903" y="568"/>
                    <a:pt x="1003" y="552"/>
                    <a:pt x="1136" y="552"/>
                  </a:cubicBezTo>
                  <a:cubicBezTo>
                    <a:pt x="1253" y="552"/>
                    <a:pt x="1370" y="568"/>
                    <a:pt x="1471" y="585"/>
                  </a:cubicBezTo>
                  <a:lnTo>
                    <a:pt x="1287" y="34"/>
                  </a:lnTo>
                  <a:cubicBezTo>
                    <a:pt x="1203" y="0"/>
                    <a:pt x="1086" y="0"/>
                    <a:pt x="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5" name="Google Shape;2235;p53"/>
            <p:cNvSpPr/>
            <p:nvPr/>
          </p:nvSpPr>
          <p:spPr>
            <a:xfrm>
              <a:off x="6084850" y="4340675"/>
              <a:ext cx="56000" cy="73025"/>
            </a:xfrm>
            <a:custGeom>
              <a:avLst/>
              <a:gdLst/>
              <a:ahLst/>
              <a:cxnLst/>
              <a:rect l="l" t="t" r="r" b="b"/>
              <a:pathLst>
                <a:path w="2240" h="2921" extrusionOk="0">
                  <a:moveTo>
                    <a:pt x="998" y="1"/>
                  </a:moveTo>
                  <a:cubicBezTo>
                    <a:pt x="889" y="1"/>
                    <a:pt x="774" y="21"/>
                    <a:pt x="653" y="63"/>
                  </a:cubicBezTo>
                  <a:cubicBezTo>
                    <a:pt x="485" y="97"/>
                    <a:pt x="352" y="180"/>
                    <a:pt x="235" y="247"/>
                  </a:cubicBezTo>
                  <a:cubicBezTo>
                    <a:pt x="135" y="331"/>
                    <a:pt x="51" y="414"/>
                    <a:pt x="1" y="498"/>
                  </a:cubicBezTo>
                  <a:lnTo>
                    <a:pt x="419" y="1835"/>
                  </a:lnTo>
                  <a:lnTo>
                    <a:pt x="1237" y="1584"/>
                  </a:lnTo>
                  <a:lnTo>
                    <a:pt x="1120" y="1166"/>
                  </a:lnTo>
                  <a:lnTo>
                    <a:pt x="703" y="1283"/>
                  </a:lnTo>
                  <a:lnTo>
                    <a:pt x="536" y="782"/>
                  </a:lnTo>
                  <a:cubicBezTo>
                    <a:pt x="619" y="698"/>
                    <a:pt x="719" y="665"/>
                    <a:pt x="820" y="615"/>
                  </a:cubicBezTo>
                  <a:cubicBezTo>
                    <a:pt x="892" y="597"/>
                    <a:pt x="955" y="587"/>
                    <a:pt x="1013" y="587"/>
                  </a:cubicBezTo>
                  <a:cubicBezTo>
                    <a:pt x="1116" y="587"/>
                    <a:pt x="1202" y="617"/>
                    <a:pt x="1287" y="682"/>
                  </a:cubicBezTo>
                  <a:cubicBezTo>
                    <a:pt x="1404" y="782"/>
                    <a:pt x="1521" y="949"/>
                    <a:pt x="1605" y="1233"/>
                  </a:cubicBezTo>
                  <a:cubicBezTo>
                    <a:pt x="1688" y="1517"/>
                    <a:pt x="1705" y="1751"/>
                    <a:pt x="1655" y="1918"/>
                  </a:cubicBezTo>
                  <a:cubicBezTo>
                    <a:pt x="1622" y="2085"/>
                    <a:pt x="1488" y="2202"/>
                    <a:pt x="1287" y="2269"/>
                  </a:cubicBezTo>
                  <a:cubicBezTo>
                    <a:pt x="1187" y="2286"/>
                    <a:pt x="1104" y="2302"/>
                    <a:pt x="987" y="2336"/>
                  </a:cubicBezTo>
                  <a:cubicBezTo>
                    <a:pt x="937" y="2344"/>
                    <a:pt x="891" y="2348"/>
                    <a:pt x="845" y="2348"/>
                  </a:cubicBezTo>
                  <a:cubicBezTo>
                    <a:pt x="799" y="2348"/>
                    <a:pt x="753" y="2344"/>
                    <a:pt x="703" y="2336"/>
                  </a:cubicBezTo>
                  <a:lnTo>
                    <a:pt x="703" y="2336"/>
                  </a:lnTo>
                  <a:lnTo>
                    <a:pt x="886" y="2921"/>
                  </a:lnTo>
                  <a:lnTo>
                    <a:pt x="1187" y="2921"/>
                  </a:lnTo>
                  <a:cubicBezTo>
                    <a:pt x="1271" y="2921"/>
                    <a:pt x="1371" y="2904"/>
                    <a:pt x="1488" y="2854"/>
                  </a:cubicBezTo>
                  <a:cubicBezTo>
                    <a:pt x="1822" y="2720"/>
                    <a:pt x="2039" y="2536"/>
                    <a:pt x="2140" y="2236"/>
                  </a:cubicBezTo>
                  <a:cubicBezTo>
                    <a:pt x="2240" y="1935"/>
                    <a:pt x="2223" y="1567"/>
                    <a:pt x="2073" y="1099"/>
                  </a:cubicBezTo>
                  <a:cubicBezTo>
                    <a:pt x="1956" y="665"/>
                    <a:pt x="1772" y="364"/>
                    <a:pt x="1521" y="180"/>
                  </a:cubicBezTo>
                  <a:cubicBezTo>
                    <a:pt x="1362" y="63"/>
                    <a:pt x="1189" y="1"/>
                    <a:pt x="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6" name="Google Shape;2236;p53"/>
            <p:cNvSpPr/>
            <p:nvPr/>
          </p:nvSpPr>
          <p:spPr>
            <a:xfrm>
              <a:off x="6034325" y="4355775"/>
              <a:ext cx="55575" cy="71975"/>
            </a:xfrm>
            <a:custGeom>
              <a:avLst/>
              <a:gdLst/>
              <a:ahLst/>
              <a:cxnLst/>
              <a:rect l="l" t="t" r="r" b="b"/>
              <a:pathLst>
                <a:path w="2223" h="2879" extrusionOk="0">
                  <a:moveTo>
                    <a:pt x="1029" y="595"/>
                  </a:moveTo>
                  <a:cubicBezTo>
                    <a:pt x="1122" y="595"/>
                    <a:pt x="1198" y="636"/>
                    <a:pt x="1253" y="713"/>
                  </a:cubicBezTo>
                  <a:cubicBezTo>
                    <a:pt x="1387" y="813"/>
                    <a:pt x="1471" y="1013"/>
                    <a:pt x="1554" y="1281"/>
                  </a:cubicBezTo>
                  <a:cubicBezTo>
                    <a:pt x="1638" y="1581"/>
                    <a:pt x="1638" y="1815"/>
                    <a:pt x="1621" y="1966"/>
                  </a:cubicBezTo>
                  <a:cubicBezTo>
                    <a:pt x="1587" y="2099"/>
                    <a:pt x="1487" y="2200"/>
                    <a:pt x="1320" y="2250"/>
                  </a:cubicBezTo>
                  <a:cubicBezTo>
                    <a:pt x="1274" y="2265"/>
                    <a:pt x="1229" y="2273"/>
                    <a:pt x="1185" y="2273"/>
                  </a:cubicBezTo>
                  <a:cubicBezTo>
                    <a:pt x="1089" y="2273"/>
                    <a:pt x="1000" y="2235"/>
                    <a:pt x="919" y="2166"/>
                  </a:cubicBezTo>
                  <a:cubicBezTo>
                    <a:pt x="819" y="2066"/>
                    <a:pt x="719" y="1882"/>
                    <a:pt x="635" y="1565"/>
                  </a:cubicBezTo>
                  <a:cubicBezTo>
                    <a:pt x="552" y="1281"/>
                    <a:pt x="518" y="1063"/>
                    <a:pt x="568" y="913"/>
                  </a:cubicBezTo>
                  <a:cubicBezTo>
                    <a:pt x="618" y="763"/>
                    <a:pt x="702" y="662"/>
                    <a:pt x="869" y="629"/>
                  </a:cubicBezTo>
                  <a:cubicBezTo>
                    <a:pt x="926" y="606"/>
                    <a:pt x="980" y="595"/>
                    <a:pt x="1029" y="595"/>
                  </a:cubicBezTo>
                  <a:close/>
                  <a:moveTo>
                    <a:pt x="1001" y="1"/>
                  </a:moveTo>
                  <a:cubicBezTo>
                    <a:pt x="905" y="1"/>
                    <a:pt x="804" y="16"/>
                    <a:pt x="702" y="44"/>
                  </a:cubicBezTo>
                  <a:cubicBezTo>
                    <a:pt x="401" y="128"/>
                    <a:pt x="201" y="312"/>
                    <a:pt x="84" y="562"/>
                  </a:cubicBezTo>
                  <a:cubicBezTo>
                    <a:pt x="0" y="830"/>
                    <a:pt x="34" y="1214"/>
                    <a:pt x="151" y="1682"/>
                  </a:cubicBezTo>
                  <a:cubicBezTo>
                    <a:pt x="284" y="2183"/>
                    <a:pt x="468" y="2551"/>
                    <a:pt x="702" y="2718"/>
                  </a:cubicBezTo>
                  <a:cubicBezTo>
                    <a:pt x="833" y="2826"/>
                    <a:pt x="992" y="2879"/>
                    <a:pt x="1174" y="2879"/>
                  </a:cubicBezTo>
                  <a:cubicBezTo>
                    <a:pt x="1272" y="2879"/>
                    <a:pt x="1377" y="2864"/>
                    <a:pt x="1487" y="2835"/>
                  </a:cubicBezTo>
                  <a:cubicBezTo>
                    <a:pt x="1805" y="2751"/>
                    <a:pt x="2005" y="2567"/>
                    <a:pt x="2122" y="2317"/>
                  </a:cubicBezTo>
                  <a:cubicBezTo>
                    <a:pt x="2222" y="2066"/>
                    <a:pt x="2206" y="1665"/>
                    <a:pt x="2055" y="1164"/>
                  </a:cubicBezTo>
                  <a:cubicBezTo>
                    <a:pt x="1905" y="679"/>
                    <a:pt x="1738" y="378"/>
                    <a:pt x="1504" y="178"/>
                  </a:cubicBezTo>
                  <a:cubicBezTo>
                    <a:pt x="1361" y="57"/>
                    <a:pt x="1188"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7" name="Google Shape;2237;p53"/>
            <p:cNvSpPr/>
            <p:nvPr/>
          </p:nvSpPr>
          <p:spPr>
            <a:xfrm>
              <a:off x="6010925" y="4366475"/>
              <a:ext cx="12550" cy="15475"/>
            </a:xfrm>
            <a:custGeom>
              <a:avLst/>
              <a:gdLst/>
              <a:ahLst/>
              <a:cxnLst/>
              <a:rect l="l" t="t" r="r" b="b"/>
              <a:pathLst>
                <a:path w="502" h="619" extrusionOk="0">
                  <a:moveTo>
                    <a:pt x="385" y="1"/>
                  </a:moveTo>
                  <a:lnTo>
                    <a:pt x="0" y="117"/>
                  </a:lnTo>
                  <a:lnTo>
                    <a:pt x="134" y="619"/>
                  </a:lnTo>
                  <a:lnTo>
                    <a:pt x="502" y="502"/>
                  </a:lnTo>
                  <a:lnTo>
                    <a:pt x="3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8" name="Google Shape;2238;p53"/>
            <p:cNvSpPr/>
            <p:nvPr/>
          </p:nvSpPr>
          <p:spPr>
            <a:xfrm>
              <a:off x="5891875" y="4386100"/>
              <a:ext cx="64775" cy="79825"/>
            </a:xfrm>
            <a:custGeom>
              <a:avLst/>
              <a:gdLst/>
              <a:ahLst/>
              <a:cxnLst/>
              <a:rect l="l" t="t" r="r" b="b"/>
              <a:pathLst>
                <a:path w="2591" h="3193" extrusionOk="0">
                  <a:moveTo>
                    <a:pt x="2006" y="1"/>
                  </a:moveTo>
                  <a:lnTo>
                    <a:pt x="1521" y="101"/>
                  </a:lnTo>
                  <a:lnTo>
                    <a:pt x="1855" y="1688"/>
                  </a:lnTo>
                  <a:lnTo>
                    <a:pt x="1237" y="669"/>
                  </a:lnTo>
                  <a:lnTo>
                    <a:pt x="970" y="719"/>
                  </a:lnTo>
                  <a:lnTo>
                    <a:pt x="819" y="1922"/>
                  </a:lnTo>
                  <a:lnTo>
                    <a:pt x="485" y="335"/>
                  </a:lnTo>
                  <a:lnTo>
                    <a:pt x="1" y="435"/>
                  </a:lnTo>
                  <a:lnTo>
                    <a:pt x="585" y="3192"/>
                  </a:lnTo>
                  <a:lnTo>
                    <a:pt x="1070" y="3092"/>
                  </a:lnTo>
                  <a:lnTo>
                    <a:pt x="1254" y="1438"/>
                  </a:lnTo>
                  <a:lnTo>
                    <a:pt x="2106" y="2858"/>
                  </a:lnTo>
                  <a:lnTo>
                    <a:pt x="2590" y="2758"/>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39" name="Google Shape;2239;p53"/>
            <p:cNvSpPr/>
            <p:nvPr/>
          </p:nvSpPr>
          <p:spPr>
            <a:xfrm>
              <a:off x="5831725" y="4398650"/>
              <a:ext cx="50975" cy="75625"/>
            </a:xfrm>
            <a:custGeom>
              <a:avLst/>
              <a:gdLst/>
              <a:ahLst/>
              <a:cxnLst/>
              <a:rect l="l" t="t" r="r" b="b"/>
              <a:pathLst>
                <a:path w="2039" h="3025" extrusionOk="0">
                  <a:moveTo>
                    <a:pt x="1488" y="1270"/>
                  </a:moveTo>
                  <a:lnTo>
                    <a:pt x="1404" y="2289"/>
                  </a:lnTo>
                  <a:lnTo>
                    <a:pt x="970" y="1370"/>
                  </a:lnTo>
                  <a:lnTo>
                    <a:pt x="1488" y="1270"/>
                  </a:lnTo>
                  <a:close/>
                  <a:moveTo>
                    <a:pt x="2039" y="0"/>
                  </a:moveTo>
                  <a:lnTo>
                    <a:pt x="1504" y="100"/>
                  </a:lnTo>
                  <a:lnTo>
                    <a:pt x="1454" y="769"/>
                  </a:lnTo>
                  <a:lnTo>
                    <a:pt x="803" y="886"/>
                  </a:lnTo>
                  <a:lnTo>
                    <a:pt x="502" y="284"/>
                  </a:lnTo>
                  <a:lnTo>
                    <a:pt x="0" y="384"/>
                  </a:lnTo>
                  <a:lnTo>
                    <a:pt x="1287" y="3024"/>
                  </a:lnTo>
                  <a:lnTo>
                    <a:pt x="1805" y="2924"/>
                  </a:lnTo>
                  <a:lnTo>
                    <a:pt x="20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0" name="Google Shape;2240;p53"/>
            <p:cNvSpPr/>
            <p:nvPr/>
          </p:nvSpPr>
          <p:spPr>
            <a:xfrm>
              <a:off x="5778675" y="4409500"/>
              <a:ext cx="54750" cy="77300"/>
            </a:xfrm>
            <a:custGeom>
              <a:avLst/>
              <a:gdLst/>
              <a:ahLst/>
              <a:cxnLst/>
              <a:rect l="l" t="t" r="r" b="b"/>
              <a:pathLst>
                <a:path w="2190" h="3092" extrusionOk="0">
                  <a:moveTo>
                    <a:pt x="1755" y="1"/>
                  </a:moveTo>
                  <a:lnTo>
                    <a:pt x="1254" y="84"/>
                  </a:lnTo>
                  <a:lnTo>
                    <a:pt x="1521" y="1755"/>
                  </a:lnTo>
                  <a:lnTo>
                    <a:pt x="1521" y="1755"/>
                  </a:lnTo>
                  <a:lnTo>
                    <a:pt x="418" y="234"/>
                  </a:lnTo>
                  <a:lnTo>
                    <a:pt x="1" y="285"/>
                  </a:lnTo>
                  <a:lnTo>
                    <a:pt x="435" y="3092"/>
                  </a:lnTo>
                  <a:lnTo>
                    <a:pt x="936" y="3008"/>
                  </a:lnTo>
                  <a:lnTo>
                    <a:pt x="669" y="1337"/>
                  </a:lnTo>
                  <a:lnTo>
                    <a:pt x="669" y="1337"/>
                  </a:lnTo>
                  <a:lnTo>
                    <a:pt x="1772" y="2858"/>
                  </a:lnTo>
                  <a:lnTo>
                    <a:pt x="2189" y="2791"/>
                  </a:lnTo>
                  <a:lnTo>
                    <a:pt x="17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1" name="Google Shape;2241;p53"/>
            <p:cNvSpPr/>
            <p:nvPr/>
          </p:nvSpPr>
          <p:spPr>
            <a:xfrm>
              <a:off x="5718525" y="4417850"/>
              <a:ext cx="50575" cy="73975"/>
            </a:xfrm>
            <a:custGeom>
              <a:avLst/>
              <a:gdLst/>
              <a:ahLst/>
              <a:cxnLst/>
              <a:rect l="l" t="t" r="r" b="b"/>
              <a:pathLst>
                <a:path w="2023" h="2959" extrusionOk="0">
                  <a:moveTo>
                    <a:pt x="1421" y="1254"/>
                  </a:moveTo>
                  <a:lnTo>
                    <a:pt x="1304" y="2256"/>
                  </a:lnTo>
                  <a:lnTo>
                    <a:pt x="903" y="1304"/>
                  </a:lnTo>
                  <a:lnTo>
                    <a:pt x="1421" y="1254"/>
                  </a:lnTo>
                  <a:close/>
                  <a:moveTo>
                    <a:pt x="2022" y="1"/>
                  </a:moveTo>
                  <a:lnTo>
                    <a:pt x="1554" y="51"/>
                  </a:lnTo>
                  <a:lnTo>
                    <a:pt x="1454" y="736"/>
                  </a:lnTo>
                  <a:lnTo>
                    <a:pt x="786" y="819"/>
                  </a:lnTo>
                  <a:lnTo>
                    <a:pt x="518" y="201"/>
                  </a:lnTo>
                  <a:lnTo>
                    <a:pt x="0" y="268"/>
                  </a:lnTo>
                  <a:lnTo>
                    <a:pt x="1137" y="2958"/>
                  </a:lnTo>
                  <a:lnTo>
                    <a:pt x="1655" y="2908"/>
                  </a:lnTo>
                  <a:lnTo>
                    <a:pt x="20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2" name="Google Shape;2242;p53"/>
            <p:cNvSpPr/>
            <p:nvPr/>
          </p:nvSpPr>
          <p:spPr>
            <a:xfrm>
              <a:off x="5668825" y="4426875"/>
              <a:ext cx="50150" cy="72775"/>
            </a:xfrm>
            <a:custGeom>
              <a:avLst/>
              <a:gdLst/>
              <a:ahLst/>
              <a:cxnLst/>
              <a:rect l="l" t="t" r="r" b="b"/>
              <a:pathLst>
                <a:path w="2006" h="2911" extrusionOk="0">
                  <a:moveTo>
                    <a:pt x="876" y="1"/>
                  </a:moveTo>
                  <a:cubicBezTo>
                    <a:pt x="835" y="1"/>
                    <a:pt x="794" y="3"/>
                    <a:pt x="752" y="7"/>
                  </a:cubicBezTo>
                  <a:cubicBezTo>
                    <a:pt x="585" y="41"/>
                    <a:pt x="401" y="41"/>
                    <a:pt x="284" y="91"/>
                  </a:cubicBezTo>
                  <a:cubicBezTo>
                    <a:pt x="151" y="158"/>
                    <a:pt x="67" y="241"/>
                    <a:pt x="0" y="308"/>
                  </a:cubicBezTo>
                  <a:lnTo>
                    <a:pt x="167" y="1712"/>
                  </a:lnTo>
                  <a:lnTo>
                    <a:pt x="1003" y="1595"/>
                  </a:lnTo>
                  <a:lnTo>
                    <a:pt x="969" y="1160"/>
                  </a:lnTo>
                  <a:lnTo>
                    <a:pt x="552" y="1210"/>
                  </a:lnTo>
                  <a:lnTo>
                    <a:pt x="485" y="676"/>
                  </a:lnTo>
                  <a:cubicBezTo>
                    <a:pt x="568" y="625"/>
                    <a:pt x="668" y="592"/>
                    <a:pt x="802" y="575"/>
                  </a:cubicBezTo>
                  <a:cubicBezTo>
                    <a:pt x="831" y="573"/>
                    <a:pt x="858" y="571"/>
                    <a:pt x="885" y="571"/>
                  </a:cubicBezTo>
                  <a:cubicBezTo>
                    <a:pt x="1031" y="571"/>
                    <a:pt x="1152" y="613"/>
                    <a:pt x="1237" y="726"/>
                  </a:cubicBezTo>
                  <a:cubicBezTo>
                    <a:pt x="1337" y="843"/>
                    <a:pt x="1404" y="1060"/>
                    <a:pt x="1454" y="1327"/>
                  </a:cubicBezTo>
                  <a:cubicBezTo>
                    <a:pt x="1487" y="1645"/>
                    <a:pt x="1471" y="1862"/>
                    <a:pt x="1387" y="2012"/>
                  </a:cubicBezTo>
                  <a:cubicBezTo>
                    <a:pt x="1303" y="2179"/>
                    <a:pt x="1153" y="2263"/>
                    <a:pt x="953" y="2280"/>
                  </a:cubicBezTo>
                  <a:lnTo>
                    <a:pt x="652" y="2280"/>
                  </a:lnTo>
                  <a:cubicBezTo>
                    <a:pt x="552" y="2280"/>
                    <a:pt x="451" y="2263"/>
                    <a:pt x="368" y="2230"/>
                  </a:cubicBezTo>
                  <a:lnTo>
                    <a:pt x="368" y="2230"/>
                  </a:lnTo>
                  <a:lnTo>
                    <a:pt x="418" y="2831"/>
                  </a:lnTo>
                  <a:cubicBezTo>
                    <a:pt x="535" y="2864"/>
                    <a:pt x="618" y="2898"/>
                    <a:pt x="719" y="2898"/>
                  </a:cubicBezTo>
                  <a:cubicBezTo>
                    <a:pt x="769" y="2906"/>
                    <a:pt x="819" y="2910"/>
                    <a:pt x="873" y="2910"/>
                  </a:cubicBezTo>
                  <a:cubicBezTo>
                    <a:pt x="927" y="2910"/>
                    <a:pt x="986" y="2906"/>
                    <a:pt x="1053" y="2898"/>
                  </a:cubicBezTo>
                  <a:cubicBezTo>
                    <a:pt x="1404" y="2848"/>
                    <a:pt x="1654" y="2697"/>
                    <a:pt x="1805" y="2413"/>
                  </a:cubicBezTo>
                  <a:cubicBezTo>
                    <a:pt x="1955" y="2129"/>
                    <a:pt x="2005" y="1745"/>
                    <a:pt x="1955" y="1294"/>
                  </a:cubicBezTo>
                  <a:cubicBezTo>
                    <a:pt x="1905" y="843"/>
                    <a:pt x="1788" y="509"/>
                    <a:pt x="1571" y="291"/>
                  </a:cubicBezTo>
                  <a:cubicBezTo>
                    <a:pt x="1396" y="101"/>
                    <a:pt x="1156"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3" name="Google Shape;2243;p53"/>
            <p:cNvSpPr/>
            <p:nvPr/>
          </p:nvSpPr>
          <p:spPr>
            <a:xfrm>
              <a:off x="5622875" y="4431225"/>
              <a:ext cx="43050" cy="73950"/>
            </a:xfrm>
            <a:custGeom>
              <a:avLst/>
              <a:gdLst/>
              <a:ahLst/>
              <a:cxnLst/>
              <a:rect l="l" t="t" r="r" b="b"/>
              <a:pathLst>
                <a:path w="1722" h="2958" extrusionOk="0">
                  <a:moveTo>
                    <a:pt x="1471" y="0"/>
                  </a:moveTo>
                  <a:lnTo>
                    <a:pt x="0" y="151"/>
                  </a:lnTo>
                  <a:lnTo>
                    <a:pt x="50" y="702"/>
                  </a:lnTo>
                  <a:lnTo>
                    <a:pt x="1003" y="619"/>
                  </a:lnTo>
                  <a:lnTo>
                    <a:pt x="1070" y="1203"/>
                  </a:lnTo>
                  <a:lnTo>
                    <a:pt x="217" y="1287"/>
                  </a:lnTo>
                  <a:lnTo>
                    <a:pt x="251" y="1822"/>
                  </a:lnTo>
                  <a:lnTo>
                    <a:pt x="1103" y="1738"/>
                  </a:lnTo>
                  <a:lnTo>
                    <a:pt x="1170" y="2323"/>
                  </a:lnTo>
                  <a:lnTo>
                    <a:pt x="217" y="2406"/>
                  </a:lnTo>
                  <a:lnTo>
                    <a:pt x="251" y="2958"/>
                  </a:lnTo>
                  <a:lnTo>
                    <a:pt x="1721" y="2824"/>
                  </a:lnTo>
                  <a:lnTo>
                    <a:pt x="14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4" name="Google Shape;2244;p53"/>
            <p:cNvSpPr/>
            <p:nvPr/>
          </p:nvSpPr>
          <p:spPr>
            <a:xfrm>
              <a:off x="5563125" y="4435400"/>
              <a:ext cx="55175" cy="74800"/>
            </a:xfrm>
            <a:custGeom>
              <a:avLst/>
              <a:gdLst/>
              <a:ahLst/>
              <a:cxnLst/>
              <a:rect l="l" t="t" r="r" b="b"/>
              <a:pathLst>
                <a:path w="2207" h="2992" extrusionOk="0">
                  <a:moveTo>
                    <a:pt x="2023" y="0"/>
                  </a:moveTo>
                  <a:lnTo>
                    <a:pt x="1555" y="51"/>
                  </a:lnTo>
                  <a:lnTo>
                    <a:pt x="1672" y="1671"/>
                  </a:lnTo>
                  <a:lnTo>
                    <a:pt x="1187" y="569"/>
                  </a:lnTo>
                  <a:lnTo>
                    <a:pt x="920" y="585"/>
                  </a:lnTo>
                  <a:lnTo>
                    <a:pt x="602" y="1755"/>
                  </a:lnTo>
                  <a:lnTo>
                    <a:pt x="502" y="134"/>
                  </a:lnTo>
                  <a:lnTo>
                    <a:pt x="1" y="168"/>
                  </a:lnTo>
                  <a:lnTo>
                    <a:pt x="185" y="2991"/>
                  </a:lnTo>
                  <a:lnTo>
                    <a:pt x="669" y="2958"/>
                  </a:lnTo>
                  <a:lnTo>
                    <a:pt x="1087" y="1337"/>
                  </a:lnTo>
                  <a:lnTo>
                    <a:pt x="1722" y="2874"/>
                  </a:lnTo>
                  <a:lnTo>
                    <a:pt x="2206" y="2824"/>
                  </a:lnTo>
                  <a:lnTo>
                    <a:pt x="20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5" name="Google Shape;2245;p53"/>
            <p:cNvSpPr/>
            <p:nvPr/>
          </p:nvSpPr>
          <p:spPr>
            <a:xfrm>
              <a:off x="5515525" y="4439575"/>
              <a:ext cx="39275" cy="72300"/>
            </a:xfrm>
            <a:custGeom>
              <a:avLst/>
              <a:gdLst/>
              <a:ahLst/>
              <a:cxnLst/>
              <a:rect l="l" t="t" r="r" b="b"/>
              <a:pathLst>
                <a:path w="1571" h="2892" extrusionOk="0">
                  <a:moveTo>
                    <a:pt x="1437" y="1"/>
                  </a:moveTo>
                  <a:lnTo>
                    <a:pt x="0" y="84"/>
                  </a:lnTo>
                  <a:lnTo>
                    <a:pt x="17" y="635"/>
                  </a:lnTo>
                  <a:lnTo>
                    <a:pt x="986" y="585"/>
                  </a:lnTo>
                  <a:lnTo>
                    <a:pt x="1003" y="1170"/>
                  </a:lnTo>
                  <a:lnTo>
                    <a:pt x="150" y="1220"/>
                  </a:lnTo>
                  <a:lnTo>
                    <a:pt x="167" y="1755"/>
                  </a:lnTo>
                  <a:lnTo>
                    <a:pt x="1019" y="1722"/>
                  </a:lnTo>
                  <a:lnTo>
                    <a:pt x="1036" y="2306"/>
                  </a:lnTo>
                  <a:lnTo>
                    <a:pt x="84" y="2340"/>
                  </a:lnTo>
                  <a:lnTo>
                    <a:pt x="100" y="2891"/>
                  </a:lnTo>
                  <a:lnTo>
                    <a:pt x="1571" y="2824"/>
                  </a:lnTo>
                  <a:lnTo>
                    <a:pt x="1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6" name="Google Shape;2246;p53"/>
            <p:cNvSpPr/>
            <p:nvPr/>
          </p:nvSpPr>
          <p:spPr>
            <a:xfrm>
              <a:off x="5461200" y="4441675"/>
              <a:ext cx="46400" cy="72275"/>
            </a:xfrm>
            <a:custGeom>
              <a:avLst/>
              <a:gdLst/>
              <a:ahLst/>
              <a:cxnLst/>
              <a:rect l="l" t="t" r="r" b="b"/>
              <a:pathLst>
                <a:path w="1856" h="2891" extrusionOk="0">
                  <a:moveTo>
                    <a:pt x="1772" y="0"/>
                  </a:moveTo>
                  <a:lnTo>
                    <a:pt x="1288" y="33"/>
                  </a:lnTo>
                  <a:lnTo>
                    <a:pt x="1338" y="1721"/>
                  </a:lnTo>
                  <a:lnTo>
                    <a:pt x="435" y="50"/>
                  </a:lnTo>
                  <a:lnTo>
                    <a:pt x="1" y="67"/>
                  </a:lnTo>
                  <a:lnTo>
                    <a:pt x="85" y="2891"/>
                  </a:lnTo>
                  <a:lnTo>
                    <a:pt x="586" y="2874"/>
                  </a:lnTo>
                  <a:lnTo>
                    <a:pt x="536" y="1170"/>
                  </a:lnTo>
                  <a:lnTo>
                    <a:pt x="1438" y="2841"/>
                  </a:lnTo>
                  <a:lnTo>
                    <a:pt x="1856" y="2824"/>
                  </a:lnTo>
                  <a:lnTo>
                    <a:pt x="17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7" name="Google Shape;2247;p53"/>
            <p:cNvSpPr/>
            <p:nvPr/>
          </p:nvSpPr>
          <p:spPr>
            <a:xfrm>
              <a:off x="5411500" y="4443325"/>
              <a:ext cx="41800" cy="71050"/>
            </a:xfrm>
            <a:custGeom>
              <a:avLst/>
              <a:gdLst/>
              <a:ahLst/>
              <a:cxnLst/>
              <a:rect l="l" t="t" r="r" b="b"/>
              <a:pathLst>
                <a:path w="1672" h="2842" extrusionOk="0">
                  <a:moveTo>
                    <a:pt x="1070" y="1"/>
                  </a:moveTo>
                  <a:lnTo>
                    <a:pt x="569" y="18"/>
                  </a:lnTo>
                  <a:lnTo>
                    <a:pt x="585" y="2307"/>
                  </a:lnTo>
                  <a:lnTo>
                    <a:pt x="1" y="2307"/>
                  </a:lnTo>
                  <a:lnTo>
                    <a:pt x="1" y="2841"/>
                  </a:lnTo>
                  <a:lnTo>
                    <a:pt x="1672" y="2825"/>
                  </a:lnTo>
                  <a:lnTo>
                    <a:pt x="1672" y="2273"/>
                  </a:lnTo>
                  <a:lnTo>
                    <a:pt x="1087" y="2273"/>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8" name="Google Shape;2248;p53"/>
            <p:cNvSpPr/>
            <p:nvPr/>
          </p:nvSpPr>
          <p:spPr>
            <a:xfrm>
              <a:off x="5329225" y="4441250"/>
              <a:ext cx="52650" cy="72700"/>
            </a:xfrm>
            <a:custGeom>
              <a:avLst/>
              <a:gdLst/>
              <a:ahLst/>
              <a:cxnLst/>
              <a:rect l="l" t="t" r="r" b="b"/>
              <a:pathLst>
                <a:path w="2106" h="2908" extrusionOk="0">
                  <a:moveTo>
                    <a:pt x="50" y="0"/>
                  </a:moveTo>
                  <a:lnTo>
                    <a:pt x="0" y="2824"/>
                  </a:lnTo>
                  <a:lnTo>
                    <a:pt x="468" y="2841"/>
                  </a:lnTo>
                  <a:lnTo>
                    <a:pt x="1036" y="1304"/>
                  </a:lnTo>
                  <a:lnTo>
                    <a:pt x="1537" y="2891"/>
                  </a:lnTo>
                  <a:lnTo>
                    <a:pt x="2039" y="2908"/>
                  </a:lnTo>
                  <a:lnTo>
                    <a:pt x="2105" y="84"/>
                  </a:lnTo>
                  <a:lnTo>
                    <a:pt x="1621" y="50"/>
                  </a:lnTo>
                  <a:lnTo>
                    <a:pt x="1571" y="1671"/>
                  </a:lnTo>
                  <a:lnTo>
                    <a:pt x="1203" y="518"/>
                  </a:lnTo>
                  <a:lnTo>
                    <a:pt x="936" y="518"/>
                  </a:lnTo>
                  <a:lnTo>
                    <a:pt x="518" y="1655"/>
                  </a:lnTo>
                  <a:lnTo>
                    <a:pt x="551" y="17"/>
                  </a:lnTo>
                  <a:lnTo>
                    <a:pt x="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49" name="Google Shape;2249;p53"/>
            <p:cNvSpPr/>
            <p:nvPr/>
          </p:nvSpPr>
          <p:spPr>
            <a:xfrm>
              <a:off x="5279500" y="4440825"/>
              <a:ext cx="39725" cy="71450"/>
            </a:xfrm>
            <a:custGeom>
              <a:avLst/>
              <a:gdLst/>
              <a:ahLst/>
              <a:cxnLst/>
              <a:rect l="l" t="t" r="r" b="b"/>
              <a:pathLst>
                <a:path w="1589" h="2858" extrusionOk="0">
                  <a:moveTo>
                    <a:pt x="101" y="1"/>
                  </a:moveTo>
                  <a:lnTo>
                    <a:pt x="84" y="535"/>
                  </a:lnTo>
                  <a:lnTo>
                    <a:pt x="1037" y="585"/>
                  </a:lnTo>
                  <a:lnTo>
                    <a:pt x="1020" y="1170"/>
                  </a:lnTo>
                  <a:lnTo>
                    <a:pt x="168" y="1120"/>
                  </a:lnTo>
                  <a:lnTo>
                    <a:pt x="151" y="1672"/>
                  </a:lnTo>
                  <a:lnTo>
                    <a:pt x="1003" y="1705"/>
                  </a:lnTo>
                  <a:lnTo>
                    <a:pt x="987" y="2290"/>
                  </a:lnTo>
                  <a:lnTo>
                    <a:pt x="17" y="2256"/>
                  </a:lnTo>
                  <a:lnTo>
                    <a:pt x="1" y="2791"/>
                  </a:lnTo>
                  <a:lnTo>
                    <a:pt x="1454" y="2858"/>
                  </a:lnTo>
                  <a:lnTo>
                    <a:pt x="1588"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0" name="Google Shape;2250;p53"/>
            <p:cNvSpPr/>
            <p:nvPr/>
          </p:nvSpPr>
          <p:spPr>
            <a:xfrm>
              <a:off x="5231875" y="4437475"/>
              <a:ext cx="41400" cy="72725"/>
            </a:xfrm>
            <a:custGeom>
              <a:avLst/>
              <a:gdLst/>
              <a:ahLst/>
              <a:cxnLst/>
              <a:rect l="l" t="t" r="r" b="b"/>
              <a:pathLst>
                <a:path w="1656" h="2909" extrusionOk="0">
                  <a:moveTo>
                    <a:pt x="218" y="1"/>
                  </a:moveTo>
                  <a:lnTo>
                    <a:pt x="168" y="552"/>
                  </a:lnTo>
                  <a:lnTo>
                    <a:pt x="1137" y="619"/>
                  </a:lnTo>
                  <a:lnTo>
                    <a:pt x="1087" y="1204"/>
                  </a:lnTo>
                  <a:lnTo>
                    <a:pt x="235" y="1137"/>
                  </a:lnTo>
                  <a:lnTo>
                    <a:pt x="185" y="1672"/>
                  </a:lnTo>
                  <a:lnTo>
                    <a:pt x="1054" y="1739"/>
                  </a:lnTo>
                  <a:lnTo>
                    <a:pt x="1004" y="2323"/>
                  </a:lnTo>
                  <a:lnTo>
                    <a:pt x="51" y="2257"/>
                  </a:lnTo>
                  <a:lnTo>
                    <a:pt x="1" y="2808"/>
                  </a:lnTo>
                  <a:lnTo>
                    <a:pt x="1471" y="2908"/>
                  </a:lnTo>
                  <a:lnTo>
                    <a:pt x="1655" y="85"/>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1" name="Google Shape;2251;p53"/>
            <p:cNvSpPr/>
            <p:nvPr/>
          </p:nvSpPr>
          <p:spPr>
            <a:xfrm>
              <a:off x="5183425" y="4434150"/>
              <a:ext cx="42225" cy="73125"/>
            </a:xfrm>
            <a:custGeom>
              <a:avLst/>
              <a:gdLst/>
              <a:ahLst/>
              <a:cxnLst/>
              <a:rect l="l" t="t" r="r" b="b"/>
              <a:pathLst>
                <a:path w="1689" h="2925" extrusionOk="0">
                  <a:moveTo>
                    <a:pt x="803" y="0"/>
                  </a:moveTo>
                  <a:lnTo>
                    <a:pt x="619" y="2273"/>
                  </a:lnTo>
                  <a:lnTo>
                    <a:pt x="34" y="2223"/>
                  </a:lnTo>
                  <a:lnTo>
                    <a:pt x="1" y="2774"/>
                  </a:lnTo>
                  <a:lnTo>
                    <a:pt x="1638" y="2924"/>
                  </a:lnTo>
                  <a:lnTo>
                    <a:pt x="1688" y="2373"/>
                  </a:lnTo>
                  <a:lnTo>
                    <a:pt x="1104" y="2340"/>
                  </a:lnTo>
                  <a:lnTo>
                    <a:pt x="1287" y="50"/>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2" name="Google Shape;2252;p53"/>
            <p:cNvSpPr/>
            <p:nvPr/>
          </p:nvSpPr>
          <p:spPr>
            <a:xfrm>
              <a:off x="5160450" y="4431225"/>
              <a:ext cx="19250" cy="71875"/>
            </a:xfrm>
            <a:custGeom>
              <a:avLst/>
              <a:gdLst/>
              <a:ahLst/>
              <a:cxnLst/>
              <a:rect l="l" t="t" r="r" b="b"/>
              <a:pathLst>
                <a:path w="770" h="2875" extrusionOk="0">
                  <a:moveTo>
                    <a:pt x="268" y="0"/>
                  </a:moveTo>
                  <a:lnTo>
                    <a:pt x="1" y="2824"/>
                  </a:lnTo>
                  <a:lnTo>
                    <a:pt x="502" y="2874"/>
                  </a:lnTo>
                  <a:lnTo>
                    <a:pt x="769" y="5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3" name="Google Shape;2253;p53"/>
            <p:cNvSpPr/>
            <p:nvPr/>
          </p:nvSpPr>
          <p:spPr>
            <a:xfrm>
              <a:off x="5104475" y="4424950"/>
              <a:ext cx="51825" cy="75225"/>
            </a:xfrm>
            <a:custGeom>
              <a:avLst/>
              <a:gdLst/>
              <a:ahLst/>
              <a:cxnLst/>
              <a:rect l="l" t="t" r="r" b="b"/>
              <a:pathLst>
                <a:path w="2073" h="3009" extrusionOk="0">
                  <a:moveTo>
                    <a:pt x="318" y="1"/>
                  </a:moveTo>
                  <a:lnTo>
                    <a:pt x="1" y="2808"/>
                  </a:lnTo>
                  <a:lnTo>
                    <a:pt x="502" y="2875"/>
                  </a:lnTo>
                  <a:lnTo>
                    <a:pt x="686" y="1204"/>
                  </a:lnTo>
                  <a:lnTo>
                    <a:pt x="1338" y="2975"/>
                  </a:lnTo>
                  <a:lnTo>
                    <a:pt x="1755" y="3008"/>
                  </a:lnTo>
                  <a:lnTo>
                    <a:pt x="2073" y="218"/>
                  </a:lnTo>
                  <a:lnTo>
                    <a:pt x="1571" y="151"/>
                  </a:lnTo>
                  <a:lnTo>
                    <a:pt x="1388" y="1822"/>
                  </a:lnTo>
                  <a:lnTo>
                    <a:pt x="736" y="51"/>
                  </a:lnTo>
                  <a:lnTo>
                    <a:pt x="3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4" name="Google Shape;2254;p53"/>
            <p:cNvSpPr/>
            <p:nvPr/>
          </p:nvSpPr>
          <p:spPr>
            <a:xfrm>
              <a:off x="5051425" y="4418275"/>
              <a:ext cx="48075" cy="72600"/>
            </a:xfrm>
            <a:custGeom>
              <a:avLst/>
              <a:gdLst/>
              <a:ahLst/>
              <a:cxnLst/>
              <a:rect l="l" t="t" r="r" b="b"/>
              <a:pathLst>
                <a:path w="1923" h="2904" extrusionOk="0">
                  <a:moveTo>
                    <a:pt x="519" y="0"/>
                  </a:moveTo>
                  <a:cubicBezTo>
                    <a:pt x="385" y="17"/>
                    <a:pt x="285" y="67"/>
                    <a:pt x="201" y="117"/>
                  </a:cubicBezTo>
                  <a:lnTo>
                    <a:pt x="18" y="1504"/>
                  </a:lnTo>
                  <a:lnTo>
                    <a:pt x="853" y="1621"/>
                  </a:lnTo>
                  <a:lnTo>
                    <a:pt x="920" y="1187"/>
                  </a:lnTo>
                  <a:lnTo>
                    <a:pt x="502" y="1120"/>
                  </a:lnTo>
                  <a:lnTo>
                    <a:pt x="586" y="602"/>
                  </a:lnTo>
                  <a:cubicBezTo>
                    <a:pt x="657" y="590"/>
                    <a:pt x="727" y="578"/>
                    <a:pt x="810" y="578"/>
                  </a:cubicBezTo>
                  <a:cubicBezTo>
                    <a:pt x="844" y="578"/>
                    <a:pt x="881" y="580"/>
                    <a:pt x="920" y="585"/>
                  </a:cubicBezTo>
                  <a:cubicBezTo>
                    <a:pt x="1087" y="602"/>
                    <a:pt x="1204" y="685"/>
                    <a:pt x="1287" y="836"/>
                  </a:cubicBezTo>
                  <a:cubicBezTo>
                    <a:pt x="1371" y="986"/>
                    <a:pt x="1388" y="1187"/>
                    <a:pt x="1354" y="1454"/>
                  </a:cubicBezTo>
                  <a:cubicBezTo>
                    <a:pt x="1304" y="1755"/>
                    <a:pt x="1254" y="1989"/>
                    <a:pt x="1120" y="2106"/>
                  </a:cubicBezTo>
                  <a:cubicBezTo>
                    <a:pt x="1021" y="2219"/>
                    <a:pt x="887" y="2260"/>
                    <a:pt x="716" y="2260"/>
                  </a:cubicBezTo>
                  <a:cubicBezTo>
                    <a:pt x="685" y="2260"/>
                    <a:pt x="653" y="2259"/>
                    <a:pt x="619" y="2256"/>
                  </a:cubicBezTo>
                  <a:cubicBezTo>
                    <a:pt x="519" y="2256"/>
                    <a:pt x="419" y="2223"/>
                    <a:pt x="335" y="2189"/>
                  </a:cubicBezTo>
                  <a:cubicBezTo>
                    <a:pt x="252" y="2172"/>
                    <a:pt x="168" y="2122"/>
                    <a:pt x="84" y="2072"/>
                  </a:cubicBezTo>
                  <a:lnTo>
                    <a:pt x="1" y="2674"/>
                  </a:lnTo>
                  <a:cubicBezTo>
                    <a:pt x="84" y="2724"/>
                    <a:pt x="168" y="2757"/>
                    <a:pt x="268" y="2807"/>
                  </a:cubicBezTo>
                  <a:cubicBezTo>
                    <a:pt x="352" y="2841"/>
                    <a:pt x="452" y="2858"/>
                    <a:pt x="586" y="2891"/>
                  </a:cubicBezTo>
                  <a:cubicBezTo>
                    <a:pt x="645" y="2899"/>
                    <a:pt x="702" y="2904"/>
                    <a:pt x="757" y="2904"/>
                  </a:cubicBezTo>
                  <a:cubicBezTo>
                    <a:pt x="1030" y="2904"/>
                    <a:pt x="1257" y="2801"/>
                    <a:pt x="1438" y="2607"/>
                  </a:cubicBezTo>
                  <a:cubicBezTo>
                    <a:pt x="1638" y="2390"/>
                    <a:pt x="1789" y="2022"/>
                    <a:pt x="1856" y="1571"/>
                  </a:cubicBezTo>
                  <a:cubicBezTo>
                    <a:pt x="1922" y="1137"/>
                    <a:pt x="1872" y="769"/>
                    <a:pt x="1722" y="502"/>
                  </a:cubicBezTo>
                  <a:cubicBezTo>
                    <a:pt x="1588" y="234"/>
                    <a:pt x="1338" y="67"/>
                    <a:pt x="1003" y="17"/>
                  </a:cubicBezTo>
                  <a:cubicBezTo>
                    <a:pt x="836" y="0"/>
                    <a:pt x="669" y="0"/>
                    <a:pt x="5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5" name="Google Shape;2255;p53"/>
            <p:cNvSpPr/>
            <p:nvPr/>
          </p:nvSpPr>
          <p:spPr>
            <a:xfrm>
              <a:off x="4978750" y="4411175"/>
              <a:ext cx="49725" cy="71450"/>
            </a:xfrm>
            <a:custGeom>
              <a:avLst/>
              <a:gdLst/>
              <a:ahLst/>
              <a:cxnLst/>
              <a:rect l="l" t="t" r="r" b="b"/>
              <a:pathLst>
                <a:path w="1989" h="2858" extrusionOk="0">
                  <a:moveTo>
                    <a:pt x="829" y="1281"/>
                  </a:moveTo>
                  <a:cubicBezTo>
                    <a:pt x="852" y="1281"/>
                    <a:pt x="877" y="1283"/>
                    <a:pt x="903" y="1287"/>
                  </a:cubicBezTo>
                  <a:lnTo>
                    <a:pt x="1254" y="1354"/>
                  </a:lnTo>
                  <a:lnTo>
                    <a:pt x="1120" y="2273"/>
                  </a:lnTo>
                  <a:lnTo>
                    <a:pt x="752" y="2206"/>
                  </a:lnTo>
                  <a:cubicBezTo>
                    <a:pt x="636" y="2189"/>
                    <a:pt x="585" y="2122"/>
                    <a:pt x="535" y="2039"/>
                  </a:cubicBezTo>
                  <a:cubicBezTo>
                    <a:pt x="502" y="1939"/>
                    <a:pt x="502" y="1838"/>
                    <a:pt x="519" y="1688"/>
                  </a:cubicBezTo>
                  <a:cubicBezTo>
                    <a:pt x="535" y="1538"/>
                    <a:pt x="585" y="1454"/>
                    <a:pt x="636" y="1370"/>
                  </a:cubicBezTo>
                  <a:cubicBezTo>
                    <a:pt x="687" y="1306"/>
                    <a:pt x="749" y="1281"/>
                    <a:pt x="829" y="1281"/>
                  </a:cubicBezTo>
                  <a:close/>
                  <a:moveTo>
                    <a:pt x="1504" y="0"/>
                  </a:moveTo>
                  <a:lnTo>
                    <a:pt x="1354" y="802"/>
                  </a:lnTo>
                  <a:lnTo>
                    <a:pt x="903" y="719"/>
                  </a:lnTo>
                  <a:cubicBezTo>
                    <a:pt x="867" y="715"/>
                    <a:pt x="832" y="713"/>
                    <a:pt x="797" y="713"/>
                  </a:cubicBezTo>
                  <a:cubicBezTo>
                    <a:pt x="684" y="713"/>
                    <a:pt x="578" y="735"/>
                    <a:pt x="502" y="786"/>
                  </a:cubicBezTo>
                  <a:cubicBezTo>
                    <a:pt x="402" y="852"/>
                    <a:pt x="285" y="936"/>
                    <a:pt x="201" y="1086"/>
                  </a:cubicBezTo>
                  <a:cubicBezTo>
                    <a:pt x="118" y="1220"/>
                    <a:pt x="84" y="1387"/>
                    <a:pt x="34" y="1588"/>
                  </a:cubicBezTo>
                  <a:cubicBezTo>
                    <a:pt x="1" y="1771"/>
                    <a:pt x="1" y="1939"/>
                    <a:pt x="17" y="2106"/>
                  </a:cubicBezTo>
                  <a:cubicBezTo>
                    <a:pt x="34" y="2273"/>
                    <a:pt x="101" y="2390"/>
                    <a:pt x="184" y="2507"/>
                  </a:cubicBezTo>
                  <a:cubicBezTo>
                    <a:pt x="268" y="2607"/>
                    <a:pt x="402" y="2674"/>
                    <a:pt x="535" y="2690"/>
                  </a:cubicBezTo>
                  <a:lnTo>
                    <a:pt x="1504" y="2858"/>
                  </a:lnTo>
                  <a:lnTo>
                    <a:pt x="1989" y="84"/>
                  </a:lnTo>
                  <a:lnTo>
                    <a:pt x="15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6" name="Google Shape;2256;p53"/>
            <p:cNvSpPr/>
            <p:nvPr/>
          </p:nvSpPr>
          <p:spPr>
            <a:xfrm>
              <a:off x="4926950" y="4395725"/>
              <a:ext cx="51825" cy="78125"/>
            </a:xfrm>
            <a:custGeom>
              <a:avLst/>
              <a:gdLst/>
              <a:ahLst/>
              <a:cxnLst/>
              <a:rect l="l" t="t" r="r" b="b"/>
              <a:pathLst>
                <a:path w="2073" h="3125" extrusionOk="0">
                  <a:moveTo>
                    <a:pt x="879" y="1607"/>
                  </a:moveTo>
                  <a:cubicBezTo>
                    <a:pt x="901" y="1607"/>
                    <a:pt x="925" y="1612"/>
                    <a:pt x="953" y="1621"/>
                  </a:cubicBezTo>
                  <a:lnTo>
                    <a:pt x="1321" y="1671"/>
                  </a:lnTo>
                  <a:lnTo>
                    <a:pt x="1154" y="2540"/>
                  </a:lnTo>
                  <a:lnTo>
                    <a:pt x="769" y="2456"/>
                  </a:lnTo>
                  <a:cubicBezTo>
                    <a:pt x="586" y="2406"/>
                    <a:pt x="502" y="2239"/>
                    <a:pt x="569" y="1972"/>
                  </a:cubicBezTo>
                  <a:cubicBezTo>
                    <a:pt x="602" y="1821"/>
                    <a:pt x="652" y="1738"/>
                    <a:pt x="702" y="1671"/>
                  </a:cubicBezTo>
                  <a:cubicBezTo>
                    <a:pt x="775" y="1635"/>
                    <a:pt x="821" y="1607"/>
                    <a:pt x="879" y="1607"/>
                  </a:cubicBezTo>
                  <a:close/>
                  <a:moveTo>
                    <a:pt x="435" y="0"/>
                  </a:moveTo>
                  <a:lnTo>
                    <a:pt x="519" y="802"/>
                  </a:lnTo>
                  <a:cubicBezTo>
                    <a:pt x="519" y="869"/>
                    <a:pt x="535" y="919"/>
                    <a:pt x="535" y="969"/>
                  </a:cubicBezTo>
                  <a:cubicBezTo>
                    <a:pt x="535" y="1003"/>
                    <a:pt x="569" y="1053"/>
                    <a:pt x="586" y="1086"/>
                  </a:cubicBezTo>
                  <a:cubicBezTo>
                    <a:pt x="452" y="1153"/>
                    <a:pt x="352" y="1237"/>
                    <a:pt x="251" y="1370"/>
                  </a:cubicBezTo>
                  <a:cubicBezTo>
                    <a:pt x="168" y="1504"/>
                    <a:pt x="101" y="1654"/>
                    <a:pt x="68" y="1838"/>
                  </a:cubicBezTo>
                  <a:cubicBezTo>
                    <a:pt x="1" y="2139"/>
                    <a:pt x="1" y="2389"/>
                    <a:pt x="84" y="2573"/>
                  </a:cubicBezTo>
                  <a:cubicBezTo>
                    <a:pt x="168" y="2757"/>
                    <a:pt x="318" y="2891"/>
                    <a:pt x="535" y="2924"/>
                  </a:cubicBezTo>
                  <a:lnTo>
                    <a:pt x="1521" y="3125"/>
                  </a:lnTo>
                  <a:lnTo>
                    <a:pt x="2073" y="334"/>
                  </a:lnTo>
                  <a:lnTo>
                    <a:pt x="1571" y="234"/>
                  </a:lnTo>
                  <a:lnTo>
                    <a:pt x="1404" y="1120"/>
                  </a:lnTo>
                  <a:lnTo>
                    <a:pt x="1170" y="1069"/>
                  </a:lnTo>
                  <a:cubicBezTo>
                    <a:pt x="1120" y="1069"/>
                    <a:pt x="1087" y="1053"/>
                    <a:pt x="1070" y="1003"/>
                  </a:cubicBezTo>
                  <a:cubicBezTo>
                    <a:pt x="1037" y="969"/>
                    <a:pt x="1020" y="919"/>
                    <a:pt x="1020" y="869"/>
                  </a:cubicBezTo>
                  <a:lnTo>
                    <a:pt x="936" y="117"/>
                  </a:lnTo>
                  <a:lnTo>
                    <a:pt x="4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7" name="Google Shape;2257;p53"/>
            <p:cNvSpPr/>
            <p:nvPr/>
          </p:nvSpPr>
          <p:spPr>
            <a:xfrm>
              <a:off x="4877250" y="4386525"/>
              <a:ext cx="50975" cy="76875"/>
            </a:xfrm>
            <a:custGeom>
              <a:avLst/>
              <a:gdLst/>
              <a:ahLst/>
              <a:cxnLst/>
              <a:rect l="l" t="t" r="r" b="b"/>
              <a:pathLst>
                <a:path w="2039" h="3075" extrusionOk="0">
                  <a:moveTo>
                    <a:pt x="585" y="1"/>
                  </a:moveTo>
                  <a:lnTo>
                    <a:pt x="485" y="519"/>
                  </a:lnTo>
                  <a:lnTo>
                    <a:pt x="1421" y="736"/>
                  </a:lnTo>
                  <a:lnTo>
                    <a:pt x="1304" y="1321"/>
                  </a:lnTo>
                  <a:lnTo>
                    <a:pt x="468" y="1120"/>
                  </a:lnTo>
                  <a:lnTo>
                    <a:pt x="335" y="1671"/>
                  </a:lnTo>
                  <a:lnTo>
                    <a:pt x="1170" y="1855"/>
                  </a:lnTo>
                  <a:lnTo>
                    <a:pt x="1053" y="2440"/>
                  </a:lnTo>
                  <a:lnTo>
                    <a:pt x="117" y="2239"/>
                  </a:lnTo>
                  <a:lnTo>
                    <a:pt x="0" y="2757"/>
                  </a:lnTo>
                  <a:lnTo>
                    <a:pt x="1454" y="3075"/>
                  </a:lnTo>
                  <a:lnTo>
                    <a:pt x="2039" y="318"/>
                  </a:lnTo>
                  <a:lnTo>
                    <a:pt x="5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8" name="Google Shape;2258;p53"/>
            <p:cNvSpPr/>
            <p:nvPr/>
          </p:nvSpPr>
          <p:spPr>
            <a:xfrm>
              <a:off x="4834225" y="4379350"/>
              <a:ext cx="48900" cy="72125"/>
            </a:xfrm>
            <a:custGeom>
              <a:avLst/>
              <a:gdLst/>
              <a:ahLst/>
              <a:cxnLst/>
              <a:rect l="l" t="t" r="r" b="b"/>
              <a:pathLst>
                <a:path w="1956" h="2885" extrusionOk="0">
                  <a:moveTo>
                    <a:pt x="1086" y="0"/>
                  </a:moveTo>
                  <a:cubicBezTo>
                    <a:pt x="931" y="0"/>
                    <a:pt x="794" y="45"/>
                    <a:pt x="685" y="154"/>
                  </a:cubicBezTo>
                  <a:cubicBezTo>
                    <a:pt x="518" y="288"/>
                    <a:pt x="418" y="455"/>
                    <a:pt x="351" y="705"/>
                  </a:cubicBezTo>
                  <a:cubicBezTo>
                    <a:pt x="301" y="822"/>
                    <a:pt x="301" y="956"/>
                    <a:pt x="301" y="1073"/>
                  </a:cubicBezTo>
                  <a:cubicBezTo>
                    <a:pt x="301" y="1207"/>
                    <a:pt x="351" y="1307"/>
                    <a:pt x="418" y="1407"/>
                  </a:cubicBezTo>
                  <a:cubicBezTo>
                    <a:pt x="468" y="1507"/>
                    <a:pt x="585" y="1591"/>
                    <a:pt x="719" y="1708"/>
                  </a:cubicBezTo>
                  <a:cubicBezTo>
                    <a:pt x="802" y="1758"/>
                    <a:pt x="886" y="1825"/>
                    <a:pt x="936" y="1875"/>
                  </a:cubicBezTo>
                  <a:cubicBezTo>
                    <a:pt x="1003" y="1908"/>
                    <a:pt x="1020" y="1958"/>
                    <a:pt x="1036" y="1992"/>
                  </a:cubicBezTo>
                  <a:cubicBezTo>
                    <a:pt x="1053" y="2042"/>
                    <a:pt x="1053" y="2075"/>
                    <a:pt x="1036" y="2142"/>
                  </a:cubicBezTo>
                  <a:cubicBezTo>
                    <a:pt x="1020" y="2242"/>
                    <a:pt x="953" y="2293"/>
                    <a:pt x="886" y="2309"/>
                  </a:cubicBezTo>
                  <a:cubicBezTo>
                    <a:pt x="871" y="2314"/>
                    <a:pt x="851" y="2316"/>
                    <a:pt x="827" y="2316"/>
                  </a:cubicBezTo>
                  <a:cubicBezTo>
                    <a:pt x="769" y="2316"/>
                    <a:pt x="690" y="2304"/>
                    <a:pt x="619" y="2293"/>
                  </a:cubicBezTo>
                  <a:cubicBezTo>
                    <a:pt x="535" y="2259"/>
                    <a:pt x="452" y="2226"/>
                    <a:pt x="368" y="2176"/>
                  </a:cubicBezTo>
                  <a:cubicBezTo>
                    <a:pt x="284" y="2142"/>
                    <a:pt x="218" y="2075"/>
                    <a:pt x="134" y="2009"/>
                  </a:cubicBezTo>
                  <a:lnTo>
                    <a:pt x="0" y="2593"/>
                  </a:lnTo>
                  <a:cubicBezTo>
                    <a:pt x="34" y="2643"/>
                    <a:pt x="117" y="2710"/>
                    <a:pt x="218" y="2744"/>
                  </a:cubicBezTo>
                  <a:cubicBezTo>
                    <a:pt x="335" y="2794"/>
                    <a:pt x="435" y="2827"/>
                    <a:pt x="535" y="2844"/>
                  </a:cubicBezTo>
                  <a:cubicBezTo>
                    <a:pt x="635" y="2871"/>
                    <a:pt x="730" y="2884"/>
                    <a:pt x="819" y="2884"/>
                  </a:cubicBezTo>
                  <a:cubicBezTo>
                    <a:pt x="951" y="2884"/>
                    <a:pt x="1070" y="2854"/>
                    <a:pt x="1170" y="2794"/>
                  </a:cubicBezTo>
                  <a:cubicBezTo>
                    <a:pt x="1337" y="2660"/>
                    <a:pt x="1437" y="2493"/>
                    <a:pt x="1504" y="2226"/>
                  </a:cubicBezTo>
                  <a:cubicBezTo>
                    <a:pt x="1538" y="2075"/>
                    <a:pt x="1538" y="1958"/>
                    <a:pt x="1538" y="1841"/>
                  </a:cubicBezTo>
                  <a:cubicBezTo>
                    <a:pt x="1538" y="1741"/>
                    <a:pt x="1504" y="1641"/>
                    <a:pt x="1437" y="1557"/>
                  </a:cubicBezTo>
                  <a:cubicBezTo>
                    <a:pt x="1371" y="1457"/>
                    <a:pt x="1287" y="1374"/>
                    <a:pt x="1170" y="1290"/>
                  </a:cubicBezTo>
                  <a:cubicBezTo>
                    <a:pt x="1086" y="1207"/>
                    <a:pt x="1003" y="1140"/>
                    <a:pt x="936" y="1106"/>
                  </a:cubicBezTo>
                  <a:cubicBezTo>
                    <a:pt x="886" y="1056"/>
                    <a:pt x="853" y="1006"/>
                    <a:pt x="836" y="956"/>
                  </a:cubicBezTo>
                  <a:cubicBezTo>
                    <a:pt x="802" y="889"/>
                    <a:pt x="802" y="822"/>
                    <a:pt x="836" y="755"/>
                  </a:cubicBezTo>
                  <a:cubicBezTo>
                    <a:pt x="869" y="655"/>
                    <a:pt x="919" y="605"/>
                    <a:pt x="970" y="572"/>
                  </a:cubicBezTo>
                  <a:cubicBezTo>
                    <a:pt x="987" y="567"/>
                    <a:pt x="1007" y="565"/>
                    <a:pt x="1027" y="565"/>
                  </a:cubicBezTo>
                  <a:cubicBezTo>
                    <a:pt x="1085" y="565"/>
                    <a:pt x="1156" y="581"/>
                    <a:pt x="1254" y="605"/>
                  </a:cubicBezTo>
                  <a:cubicBezTo>
                    <a:pt x="1354" y="622"/>
                    <a:pt x="1437" y="655"/>
                    <a:pt x="1538" y="722"/>
                  </a:cubicBezTo>
                  <a:cubicBezTo>
                    <a:pt x="1638" y="789"/>
                    <a:pt x="1721" y="856"/>
                    <a:pt x="1805" y="939"/>
                  </a:cubicBezTo>
                  <a:lnTo>
                    <a:pt x="1955" y="354"/>
                  </a:lnTo>
                  <a:cubicBezTo>
                    <a:pt x="1888" y="288"/>
                    <a:pt x="1805" y="221"/>
                    <a:pt x="1705" y="154"/>
                  </a:cubicBezTo>
                  <a:cubicBezTo>
                    <a:pt x="1604" y="104"/>
                    <a:pt x="1471" y="54"/>
                    <a:pt x="1354" y="37"/>
                  </a:cubicBezTo>
                  <a:cubicBezTo>
                    <a:pt x="1260" y="13"/>
                    <a:pt x="1170"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59" name="Google Shape;2259;p53"/>
            <p:cNvSpPr/>
            <p:nvPr/>
          </p:nvSpPr>
          <p:spPr>
            <a:xfrm>
              <a:off x="4784925" y="4365225"/>
              <a:ext cx="53500" cy="77300"/>
            </a:xfrm>
            <a:custGeom>
              <a:avLst/>
              <a:gdLst/>
              <a:ahLst/>
              <a:cxnLst/>
              <a:rect l="l" t="t" r="r" b="b"/>
              <a:pathLst>
                <a:path w="2140" h="3092" extrusionOk="0">
                  <a:moveTo>
                    <a:pt x="736" y="0"/>
                  </a:moveTo>
                  <a:lnTo>
                    <a:pt x="586" y="518"/>
                  </a:lnTo>
                  <a:lnTo>
                    <a:pt x="1521" y="769"/>
                  </a:lnTo>
                  <a:lnTo>
                    <a:pt x="1388" y="1337"/>
                  </a:lnTo>
                  <a:lnTo>
                    <a:pt x="552" y="1120"/>
                  </a:lnTo>
                  <a:lnTo>
                    <a:pt x="402" y="1671"/>
                  </a:lnTo>
                  <a:lnTo>
                    <a:pt x="1237" y="1872"/>
                  </a:lnTo>
                  <a:lnTo>
                    <a:pt x="1087" y="2440"/>
                  </a:lnTo>
                  <a:lnTo>
                    <a:pt x="151" y="2189"/>
                  </a:lnTo>
                  <a:lnTo>
                    <a:pt x="1" y="2707"/>
                  </a:lnTo>
                  <a:lnTo>
                    <a:pt x="1421" y="3091"/>
                  </a:lnTo>
                  <a:lnTo>
                    <a:pt x="2140" y="351"/>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0" name="Google Shape;2260;p53"/>
            <p:cNvSpPr/>
            <p:nvPr/>
          </p:nvSpPr>
          <p:spPr>
            <a:xfrm>
              <a:off x="4731050" y="4349775"/>
              <a:ext cx="62250" cy="80625"/>
            </a:xfrm>
            <a:custGeom>
              <a:avLst/>
              <a:gdLst/>
              <a:ahLst/>
              <a:cxnLst/>
              <a:rect l="l" t="t" r="r" b="b"/>
              <a:pathLst>
                <a:path w="2490" h="3225" extrusionOk="0">
                  <a:moveTo>
                    <a:pt x="786" y="0"/>
                  </a:moveTo>
                  <a:lnTo>
                    <a:pt x="0" y="2724"/>
                  </a:lnTo>
                  <a:lnTo>
                    <a:pt x="485" y="2874"/>
                  </a:lnTo>
                  <a:lnTo>
                    <a:pt x="936" y="1237"/>
                  </a:lnTo>
                  <a:lnTo>
                    <a:pt x="1304" y="3091"/>
                  </a:lnTo>
                  <a:lnTo>
                    <a:pt x="1721" y="3225"/>
                  </a:lnTo>
                  <a:lnTo>
                    <a:pt x="2490" y="501"/>
                  </a:lnTo>
                  <a:lnTo>
                    <a:pt x="2005" y="368"/>
                  </a:lnTo>
                  <a:lnTo>
                    <a:pt x="1554" y="1989"/>
                  </a:lnTo>
                  <a:lnTo>
                    <a:pt x="1203" y="134"/>
                  </a:lnTo>
                  <a:lnTo>
                    <a:pt x="7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1" name="Google Shape;2261;p53"/>
            <p:cNvSpPr/>
            <p:nvPr/>
          </p:nvSpPr>
          <p:spPr>
            <a:xfrm>
              <a:off x="4682175" y="4339325"/>
              <a:ext cx="46800" cy="76050"/>
            </a:xfrm>
            <a:custGeom>
              <a:avLst/>
              <a:gdLst/>
              <a:ahLst/>
              <a:cxnLst/>
              <a:rect l="l" t="t" r="r" b="b"/>
              <a:pathLst>
                <a:path w="1872" h="3042" extrusionOk="0">
                  <a:moveTo>
                    <a:pt x="1421" y="0"/>
                  </a:moveTo>
                  <a:lnTo>
                    <a:pt x="736" y="2173"/>
                  </a:lnTo>
                  <a:lnTo>
                    <a:pt x="168" y="2006"/>
                  </a:lnTo>
                  <a:lnTo>
                    <a:pt x="1" y="2540"/>
                  </a:lnTo>
                  <a:lnTo>
                    <a:pt x="1588" y="3041"/>
                  </a:lnTo>
                  <a:lnTo>
                    <a:pt x="1755" y="2507"/>
                  </a:lnTo>
                  <a:lnTo>
                    <a:pt x="1187" y="2340"/>
                  </a:lnTo>
                  <a:lnTo>
                    <a:pt x="1872" y="168"/>
                  </a:lnTo>
                  <a:lnTo>
                    <a:pt x="14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2" name="Google Shape;2262;p53"/>
            <p:cNvSpPr/>
            <p:nvPr/>
          </p:nvSpPr>
          <p:spPr>
            <a:xfrm>
              <a:off x="4649175" y="4319275"/>
              <a:ext cx="53500" cy="77300"/>
            </a:xfrm>
            <a:custGeom>
              <a:avLst/>
              <a:gdLst/>
              <a:ahLst/>
              <a:cxnLst/>
              <a:rect l="l" t="t" r="r" b="b"/>
              <a:pathLst>
                <a:path w="2140" h="3092" extrusionOk="0">
                  <a:moveTo>
                    <a:pt x="552" y="1337"/>
                  </a:moveTo>
                  <a:lnTo>
                    <a:pt x="1053" y="1504"/>
                  </a:lnTo>
                  <a:lnTo>
                    <a:pt x="485" y="2356"/>
                  </a:lnTo>
                  <a:lnTo>
                    <a:pt x="552" y="1337"/>
                  </a:lnTo>
                  <a:close/>
                  <a:moveTo>
                    <a:pt x="184" y="0"/>
                  </a:moveTo>
                  <a:lnTo>
                    <a:pt x="1" y="2924"/>
                  </a:lnTo>
                  <a:lnTo>
                    <a:pt x="502" y="3092"/>
                  </a:lnTo>
                  <a:lnTo>
                    <a:pt x="2139" y="635"/>
                  </a:lnTo>
                  <a:lnTo>
                    <a:pt x="1655" y="502"/>
                  </a:lnTo>
                  <a:lnTo>
                    <a:pt x="1270" y="1036"/>
                  </a:lnTo>
                  <a:lnTo>
                    <a:pt x="652" y="836"/>
                  </a:lnTo>
                  <a:lnTo>
                    <a:pt x="686" y="168"/>
                  </a:lnTo>
                  <a:lnTo>
                    <a:pt x="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3" name="Google Shape;2263;p53"/>
            <p:cNvSpPr/>
            <p:nvPr/>
          </p:nvSpPr>
          <p:spPr>
            <a:xfrm>
              <a:off x="4590275" y="4310075"/>
              <a:ext cx="49725" cy="75225"/>
            </a:xfrm>
            <a:custGeom>
              <a:avLst/>
              <a:gdLst/>
              <a:ahLst/>
              <a:cxnLst/>
              <a:rect l="l" t="t" r="r" b="b"/>
              <a:pathLst>
                <a:path w="1989" h="3009" extrusionOk="0">
                  <a:moveTo>
                    <a:pt x="1504" y="1"/>
                  </a:moveTo>
                  <a:lnTo>
                    <a:pt x="736" y="2156"/>
                  </a:lnTo>
                  <a:lnTo>
                    <a:pt x="184" y="1939"/>
                  </a:lnTo>
                  <a:lnTo>
                    <a:pt x="1" y="2440"/>
                  </a:lnTo>
                  <a:lnTo>
                    <a:pt x="1571" y="3008"/>
                  </a:lnTo>
                  <a:lnTo>
                    <a:pt x="1755" y="2507"/>
                  </a:lnTo>
                  <a:lnTo>
                    <a:pt x="1204" y="2307"/>
                  </a:lnTo>
                  <a:lnTo>
                    <a:pt x="1989" y="151"/>
                  </a:lnTo>
                  <a:lnTo>
                    <a:pt x="1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4" name="Google Shape;2264;p53"/>
            <p:cNvSpPr/>
            <p:nvPr/>
          </p:nvSpPr>
          <p:spPr>
            <a:xfrm>
              <a:off x="4569400" y="4296725"/>
              <a:ext cx="37200" cy="70600"/>
            </a:xfrm>
            <a:custGeom>
              <a:avLst/>
              <a:gdLst/>
              <a:ahLst/>
              <a:cxnLst/>
              <a:rect l="l" t="t" r="r" b="b"/>
              <a:pathLst>
                <a:path w="1488" h="2824" extrusionOk="0">
                  <a:moveTo>
                    <a:pt x="1019" y="0"/>
                  </a:moveTo>
                  <a:lnTo>
                    <a:pt x="0" y="2623"/>
                  </a:lnTo>
                  <a:lnTo>
                    <a:pt x="451" y="2824"/>
                  </a:lnTo>
                  <a:lnTo>
                    <a:pt x="1487" y="184"/>
                  </a:lnTo>
                  <a:lnTo>
                    <a:pt x="10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5" name="Google Shape;2265;p53"/>
            <p:cNvSpPr/>
            <p:nvPr/>
          </p:nvSpPr>
          <p:spPr>
            <a:xfrm>
              <a:off x="4519275" y="4280825"/>
              <a:ext cx="58925" cy="71725"/>
            </a:xfrm>
            <a:custGeom>
              <a:avLst/>
              <a:gdLst/>
              <a:ahLst/>
              <a:cxnLst/>
              <a:rect l="l" t="t" r="r" b="b"/>
              <a:pathLst>
                <a:path w="2357" h="2869" extrusionOk="0">
                  <a:moveTo>
                    <a:pt x="1340" y="595"/>
                  </a:moveTo>
                  <a:cubicBezTo>
                    <a:pt x="1398" y="595"/>
                    <a:pt x="1458" y="608"/>
                    <a:pt x="1521" y="636"/>
                  </a:cubicBezTo>
                  <a:cubicBezTo>
                    <a:pt x="1671" y="703"/>
                    <a:pt x="1771" y="820"/>
                    <a:pt x="1771" y="954"/>
                  </a:cubicBezTo>
                  <a:cubicBezTo>
                    <a:pt x="1788" y="1087"/>
                    <a:pt x="1755" y="1305"/>
                    <a:pt x="1654" y="1572"/>
                  </a:cubicBezTo>
                  <a:cubicBezTo>
                    <a:pt x="1537" y="1873"/>
                    <a:pt x="1420" y="2073"/>
                    <a:pt x="1287" y="2157"/>
                  </a:cubicBezTo>
                  <a:cubicBezTo>
                    <a:pt x="1214" y="2209"/>
                    <a:pt x="1127" y="2235"/>
                    <a:pt x="1036" y="2235"/>
                  </a:cubicBezTo>
                  <a:cubicBezTo>
                    <a:pt x="982" y="2235"/>
                    <a:pt x="925" y="2226"/>
                    <a:pt x="869" y="2207"/>
                  </a:cubicBezTo>
                  <a:cubicBezTo>
                    <a:pt x="702" y="2140"/>
                    <a:pt x="618" y="2040"/>
                    <a:pt x="602" y="1889"/>
                  </a:cubicBezTo>
                  <a:cubicBezTo>
                    <a:pt x="585" y="1739"/>
                    <a:pt x="618" y="1505"/>
                    <a:pt x="752" y="1221"/>
                  </a:cubicBezTo>
                  <a:cubicBezTo>
                    <a:pt x="869" y="954"/>
                    <a:pt x="986" y="787"/>
                    <a:pt x="1103" y="670"/>
                  </a:cubicBezTo>
                  <a:cubicBezTo>
                    <a:pt x="1181" y="621"/>
                    <a:pt x="1259" y="595"/>
                    <a:pt x="1340" y="595"/>
                  </a:cubicBezTo>
                  <a:close/>
                  <a:moveTo>
                    <a:pt x="1337" y="1"/>
                  </a:moveTo>
                  <a:cubicBezTo>
                    <a:pt x="1183" y="1"/>
                    <a:pt x="1036" y="38"/>
                    <a:pt x="902" y="118"/>
                  </a:cubicBezTo>
                  <a:cubicBezTo>
                    <a:pt x="635" y="252"/>
                    <a:pt x="435" y="569"/>
                    <a:pt x="251" y="1037"/>
                  </a:cubicBezTo>
                  <a:cubicBezTo>
                    <a:pt x="67" y="1538"/>
                    <a:pt x="0" y="1906"/>
                    <a:pt x="67" y="2173"/>
                  </a:cubicBezTo>
                  <a:cubicBezTo>
                    <a:pt x="151" y="2474"/>
                    <a:pt x="334" y="2658"/>
                    <a:pt x="618" y="2792"/>
                  </a:cubicBezTo>
                  <a:cubicBezTo>
                    <a:pt x="750" y="2843"/>
                    <a:pt x="875" y="2868"/>
                    <a:pt x="995" y="2868"/>
                  </a:cubicBezTo>
                  <a:cubicBezTo>
                    <a:pt x="1150" y="2868"/>
                    <a:pt x="1296" y="2826"/>
                    <a:pt x="1437" y="2741"/>
                  </a:cubicBezTo>
                  <a:cubicBezTo>
                    <a:pt x="1688" y="2591"/>
                    <a:pt x="1922" y="2274"/>
                    <a:pt x="2105" y="1806"/>
                  </a:cubicBezTo>
                  <a:cubicBezTo>
                    <a:pt x="2289" y="1338"/>
                    <a:pt x="2356" y="987"/>
                    <a:pt x="2289" y="703"/>
                  </a:cubicBezTo>
                  <a:cubicBezTo>
                    <a:pt x="2222" y="402"/>
                    <a:pt x="2039" y="218"/>
                    <a:pt x="1755" y="85"/>
                  </a:cubicBezTo>
                  <a:cubicBezTo>
                    <a:pt x="1614" y="30"/>
                    <a:pt x="1473" y="1"/>
                    <a:pt x="1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6" name="Google Shape;2266;p53"/>
            <p:cNvSpPr/>
            <p:nvPr/>
          </p:nvSpPr>
          <p:spPr>
            <a:xfrm>
              <a:off x="4461200" y="4252850"/>
              <a:ext cx="69375" cy="82325"/>
            </a:xfrm>
            <a:custGeom>
              <a:avLst/>
              <a:gdLst/>
              <a:ahLst/>
              <a:cxnLst/>
              <a:rect l="l" t="t" r="r" b="b"/>
              <a:pathLst>
                <a:path w="2775" h="3293" extrusionOk="0">
                  <a:moveTo>
                    <a:pt x="1154" y="1"/>
                  </a:moveTo>
                  <a:lnTo>
                    <a:pt x="1" y="2591"/>
                  </a:lnTo>
                  <a:lnTo>
                    <a:pt x="469" y="2791"/>
                  </a:lnTo>
                  <a:lnTo>
                    <a:pt x="1154" y="1254"/>
                  </a:lnTo>
                  <a:lnTo>
                    <a:pt x="1237" y="3125"/>
                  </a:lnTo>
                  <a:lnTo>
                    <a:pt x="1638" y="3292"/>
                  </a:lnTo>
                  <a:lnTo>
                    <a:pt x="2774" y="703"/>
                  </a:lnTo>
                  <a:lnTo>
                    <a:pt x="2323" y="502"/>
                  </a:lnTo>
                  <a:lnTo>
                    <a:pt x="1638" y="2039"/>
                  </a:lnTo>
                  <a:lnTo>
                    <a:pt x="1555" y="168"/>
                  </a:lnTo>
                  <a:lnTo>
                    <a:pt x="11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7" name="Google Shape;2267;p53"/>
            <p:cNvSpPr/>
            <p:nvPr/>
          </p:nvSpPr>
          <p:spPr>
            <a:xfrm>
              <a:off x="4467050" y="4244500"/>
              <a:ext cx="14650" cy="15475"/>
            </a:xfrm>
            <a:custGeom>
              <a:avLst/>
              <a:gdLst/>
              <a:ahLst/>
              <a:cxnLst/>
              <a:rect l="l" t="t" r="r" b="b"/>
              <a:pathLst>
                <a:path w="586" h="619" extrusionOk="0">
                  <a:moveTo>
                    <a:pt x="235" y="1"/>
                  </a:moveTo>
                  <a:lnTo>
                    <a:pt x="1" y="452"/>
                  </a:lnTo>
                  <a:lnTo>
                    <a:pt x="351" y="619"/>
                  </a:lnTo>
                  <a:lnTo>
                    <a:pt x="585" y="168"/>
                  </a:lnTo>
                  <a:lnTo>
                    <a:pt x="2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8" name="Google Shape;2268;p53"/>
            <p:cNvSpPr/>
            <p:nvPr/>
          </p:nvSpPr>
          <p:spPr>
            <a:xfrm>
              <a:off x="4381425" y="4216975"/>
              <a:ext cx="64350" cy="77675"/>
            </a:xfrm>
            <a:custGeom>
              <a:avLst/>
              <a:gdLst/>
              <a:ahLst/>
              <a:cxnLst/>
              <a:rect l="l" t="t" r="r" b="b"/>
              <a:pathLst>
                <a:path w="2574" h="3107" extrusionOk="0">
                  <a:moveTo>
                    <a:pt x="1379" y="560"/>
                  </a:moveTo>
                  <a:cubicBezTo>
                    <a:pt x="1417" y="560"/>
                    <a:pt x="1458" y="573"/>
                    <a:pt x="1504" y="600"/>
                  </a:cubicBezTo>
                  <a:lnTo>
                    <a:pt x="1905" y="801"/>
                  </a:lnTo>
                  <a:lnTo>
                    <a:pt x="1604" y="1419"/>
                  </a:lnTo>
                  <a:lnTo>
                    <a:pt x="1203" y="1219"/>
                  </a:lnTo>
                  <a:cubicBezTo>
                    <a:pt x="1103" y="1185"/>
                    <a:pt x="1070" y="1118"/>
                    <a:pt x="1036" y="1052"/>
                  </a:cubicBezTo>
                  <a:cubicBezTo>
                    <a:pt x="1036" y="1001"/>
                    <a:pt x="1070" y="918"/>
                    <a:pt x="1103" y="801"/>
                  </a:cubicBezTo>
                  <a:cubicBezTo>
                    <a:pt x="1170" y="684"/>
                    <a:pt x="1237" y="600"/>
                    <a:pt x="1287" y="584"/>
                  </a:cubicBezTo>
                  <a:cubicBezTo>
                    <a:pt x="1317" y="569"/>
                    <a:pt x="1347" y="560"/>
                    <a:pt x="1379" y="560"/>
                  </a:cubicBezTo>
                  <a:close/>
                  <a:moveTo>
                    <a:pt x="860" y="1626"/>
                  </a:moveTo>
                  <a:cubicBezTo>
                    <a:pt x="904" y="1626"/>
                    <a:pt x="950" y="1638"/>
                    <a:pt x="1003" y="1670"/>
                  </a:cubicBezTo>
                  <a:lnTo>
                    <a:pt x="1354" y="1854"/>
                  </a:lnTo>
                  <a:lnTo>
                    <a:pt x="1036" y="2422"/>
                  </a:lnTo>
                  <a:lnTo>
                    <a:pt x="702" y="2255"/>
                  </a:lnTo>
                  <a:cubicBezTo>
                    <a:pt x="619" y="2204"/>
                    <a:pt x="568" y="2138"/>
                    <a:pt x="568" y="2087"/>
                  </a:cubicBezTo>
                  <a:cubicBezTo>
                    <a:pt x="568" y="2021"/>
                    <a:pt x="585" y="1937"/>
                    <a:pt x="619" y="1837"/>
                  </a:cubicBezTo>
                  <a:cubicBezTo>
                    <a:pt x="685" y="1720"/>
                    <a:pt x="736" y="1686"/>
                    <a:pt x="786" y="1636"/>
                  </a:cubicBezTo>
                  <a:cubicBezTo>
                    <a:pt x="810" y="1630"/>
                    <a:pt x="835" y="1626"/>
                    <a:pt x="860" y="1626"/>
                  </a:cubicBezTo>
                  <a:close/>
                  <a:moveTo>
                    <a:pt x="1307" y="1"/>
                  </a:moveTo>
                  <a:cubicBezTo>
                    <a:pt x="1238" y="1"/>
                    <a:pt x="1171" y="15"/>
                    <a:pt x="1103" y="49"/>
                  </a:cubicBezTo>
                  <a:cubicBezTo>
                    <a:pt x="936" y="133"/>
                    <a:pt x="786" y="300"/>
                    <a:pt x="669" y="534"/>
                  </a:cubicBezTo>
                  <a:cubicBezTo>
                    <a:pt x="585" y="701"/>
                    <a:pt x="535" y="834"/>
                    <a:pt x="535" y="935"/>
                  </a:cubicBezTo>
                  <a:cubicBezTo>
                    <a:pt x="568" y="1035"/>
                    <a:pt x="585" y="1118"/>
                    <a:pt x="652" y="1202"/>
                  </a:cubicBezTo>
                  <a:cubicBezTo>
                    <a:pt x="568" y="1219"/>
                    <a:pt x="485" y="1285"/>
                    <a:pt x="401" y="1352"/>
                  </a:cubicBezTo>
                  <a:cubicBezTo>
                    <a:pt x="318" y="1436"/>
                    <a:pt x="218" y="1536"/>
                    <a:pt x="167" y="1670"/>
                  </a:cubicBezTo>
                  <a:cubicBezTo>
                    <a:pt x="67" y="1887"/>
                    <a:pt x="0" y="2087"/>
                    <a:pt x="34" y="2255"/>
                  </a:cubicBezTo>
                  <a:cubicBezTo>
                    <a:pt x="84" y="2422"/>
                    <a:pt x="167" y="2539"/>
                    <a:pt x="351" y="2622"/>
                  </a:cubicBezTo>
                  <a:lnTo>
                    <a:pt x="1287" y="3107"/>
                  </a:lnTo>
                  <a:lnTo>
                    <a:pt x="2573" y="584"/>
                  </a:lnTo>
                  <a:lnTo>
                    <a:pt x="1621" y="82"/>
                  </a:lnTo>
                  <a:cubicBezTo>
                    <a:pt x="1511" y="33"/>
                    <a:pt x="1408" y="1"/>
                    <a:pt x="1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69" name="Google Shape;2269;p53"/>
            <p:cNvSpPr/>
            <p:nvPr/>
          </p:nvSpPr>
          <p:spPr>
            <a:xfrm>
              <a:off x="4329625" y="4196875"/>
              <a:ext cx="61000" cy="76900"/>
            </a:xfrm>
            <a:custGeom>
              <a:avLst/>
              <a:gdLst/>
              <a:ahLst/>
              <a:cxnLst/>
              <a:rect l="l" t="t" r="r" b="b"/>
              <a:pathLst>
                <a:path w="2440" h="3076" extrusionOk="0">
                  <a:moveTo>
                    <a:pt x="1989" y="1"/>
                  </a:moveTo>
                  <a:lnTo>
                    <a:pt x="1488" y="920"/>
                  </a:lnTo>
                  <a:lnTo>
                    <a:pt x="0" y="2156"/>
                  </a:lnTo>
                  <a:lnTo>
                    <a:pt x="452" y="2407"/>
                  </a:lnTo>
                  <a:lnTo>
                    <a:pt x="1421" y="1588"/>
                  </a:lnTo>
                  <a:lnTo>
                    <a:pt x="1421" y="1588"/>
                  </a:lnTo>
                  <a:lnTo>
                    <a:pt x="1254" y="2825"/>
                  </a:lnTo>
                  <a:lnTo>
                    <a:pt x="1721" y="3075"/>
                  </a:lnTo>
                  <a:lnTo>
                    <a:pt x="1939" y="1170"/>
                  </a:lnTo>
                  <a:lnTo>
                    <a:pt x="2440" y="252"/>
                  </a:lnTo>
                  <a:lnTo>
                    <a:pt x="19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0" name="Google Shape;2270;p53"/>
            <p:cNvSpPr/>
            <p:nvPr/>
          </p:nvSpPr>
          <p:spPr>
            <a:xfrm>
              <a:off x="4274075" y="4160725"/>
              <a:ext cx="64350" cy="68425"/>
            </a:xfrm>
            <a:custGeom>
              <a:avLst/>
              <a:gdLst/>
              <a:ahLst/>
              <a:cxnLst/>
              <a:rect l="l" t="t" r="r" b="b"/>
              <a:pathLst>
                <a:path w="2574" h="2737" extrusionOk="0">
                  <a:moveTo>
                    <a:pt x="1539" y="1"/>
                  </a:moveTo>
                  <a:cubicBezTo>
                    <a:pt x="1476" y="1"/>
                    <a:pt x="1419" y="9"/>
                    <a:pt x="1370" y="27"/>
                  </a:cubicBezTo>
                  <a:cubicBezTo>
                    <a:pt x="1187" y="93"/>
                    <a:pt x="1019" y="227"/>
                    <a:pt x="886" y="444"/>
                  </a:cubicBezTo>
                  <a:cubicBezTo>
                    <a:pt x="819" y="561"/>
                    <a:pt x="769" y="678"/>
                    <a:pt x="735" y="795"/>
                  </a:cubicBezTo>
                  <a:cubicBezTo>
                    <a:pt x="719" y="929"/>
                    <a:pt x="702" y="1046"/>
                    <a:pt x="735" y="1163"/>
                  </a:cubicBezTo>
                  <a:cubicBezTo>
                    <a:pt x="786" y="1263"/>
                    <a:pt x="852" y="1380"/>
                    <a:pt x="953" y="1530"/>
                  </a:cubicBezTo>
                  <a:cubicBezTo>
                    <a:pt x="1036" y="1614"/>
                    <a:pt x="1070" y="1698"/>
                    <a:pt x="1120" y="1748"/>
                  </a:cubicBezTo>
                  <a:cubicBezTo>
                    <a:pt x="1153" y="1781"/>
                    <a:pt x="1170" y="1848"/>
                    <a:pt x="1170" y="1881"/>
                  </a:cubicBezTo>
                  <a:cubicBezTo>
                    <a:pt x="1170" y="1931"/>
                    <a:pt x="1170" y="1965"/>
                    <a:pt x="1136" y="2032"/>
                  </a:cubicBezTo>
                  <a:cubicBezTo>
                    <a:pt x="1107" y="2119"/>
                    <a:pt x="1053" y="2169"/>
                    <a:pt x="984" y="2169"/>
                  </a:cubicBezTo>
                  <a:cubicBezTo>
                    <a:pt x="974" y="2169"/>
                    <a:pt x="963" y="2167"/>
                    <a:pt x="953" y="2165"/>
                  </a:cubicBezTo>
                  <a:cubicBezTo>
                    <a:pt x="886" y="2132"/>
                    <a:pt x="802" y="2115"/>
                    <a:pt x="702" y="2048"/>
                  </a:cubicBezTo>
                  <a:cubicBezTo>
                    <a:pt x="618" y="2015"/>
                    <a:pt x="552" y="1948"/>
                    <a:pt x="485" y="1881"/>
                  </a:cubicBezTo>
                  <a:cubicBezTo>
                    <a:pt x="418" y="1831"/>
                    <a:pt x="368" y="1748"/>
                    <a:pt x="318" y="1664"/>
                  </a:cubicBezTo>
                  <a:lnTo>
                    <a:pt x="0" y="2182"/>
                  </a:lnTo>
                  <a:cubicBezTo>
                    <a:pt x="50" y="2249"/>
                    <a:pt x="117" y="2299"/>
                    <a:pt x="201" y="2383"/>
                  </a:cubicBezTo>
                  <a:cubicBezTo>
                    <a:pt x="284" y="2466"/>
                    <a:pt x="368" y="2533"/>
                    <a:pt x="468" y="2600"/>
                  </a:cubicBezTo>
                  <a:cubicBezTo>
                    <a:pt x="641" y="2686"/>
                    <a:pt x="795" y="2736"/>
                    <a:pt x="938" y="2736"/>
                  </a:cubicBezTo>
                  <a:cubicBezTo>
                    <a:pt x="989" y="2736"/>
                    <a:pt x="1038" y="2730"/>
                    <a:pt x="1086" y="2717"/>
                  </a:cubicBezTo>
                  <a:cubicBezTo>
                    <a:pt x="1287" y="2683"/>
                    <a:pt x="1454" y="2533"/>
                    <a:pt x="1588" y="2299"/>
                  </a:cubicBezTo>
                  <a:cubicBezTo>
                    <a:pt x="1671" y="2182"/>
                    <a:pt x="1721" y="2048"/>
                    <a:pt x="1738" y="1948"/>
                  </a:cubicBezTo>
                  <a:cubicBezTo>
                    <a:pt x="1755" y="1848"/>
                    <a:pt x="1738" y="1748"/>
                    <a:pt x="1721" y="1631"/>
                  </a:cubicBezTo>
                  <a:cubicBezTo>
                    <a:pt x="1705" y="1530"/>
                    <a:pt x="1638" y="1430"/>
                    <a:pt x="1554" y="1296"/>
                  </a:cubicBezTo>
                  <a:cubicBezTo>
                    <a:pt x="1487" y="1196"/>
                    <a:pt x="1437" y="1113"/>
                    <a:pt x="1387" y="1046"/>
                  </a:cubicBezTo>
                  <a:cubicBezTo>
                    <a:pt x="1354" y="996"/>
                    <a:pt x="1320" y="946"/>
                    <a:pt x="1320" y="879"/>
                  </a:cubicBezTo>
                  <a:cubicBezTo>
                    <a:pt x="1304" y="845"/>
                    <a:pt x="1320" y="779"/>
                    <a:pt x="1370" y="712"/>
                  </a:cubicBezTo>
                  <a:cubicBezTo>
                    <a:pt x="1437" y="628"/>
                    <a:pt x="1487" y="595"/>
                    <a:pt x="1554" y="595"/>
                  </a:cubicBezTo>
                  <a:cubicBezTo>
                    <a:pt x="1638" y="595"/>
                    <a:pt x="1721" y="628"/>
                    <a:pt x="1821" y="695"/>
                  </a:cubicBezTo>
                  <a:cubicBezTo>
                    <a:pt x="1905" y="762"/>
                    <a:pt x="1989" y="829"/>
                    <a:pt x="2072" y="912"/>
                  </a:cubicBezTo>
                  <a:cubicBezTo>
                    <a:pt x="2156" y="996"/>
                    <a:pt x="2222" y="1079"/>
                    <a:pt x="2273" y="1180"/>
                  </a:cubicBezTo>
                  <a:lnTo>
                    <a:pt x="2573" y="662"/>
                  </a:lnTo>
                  <a:cubicBezTo>
                    <a:pt x="2540" y="561"/>
                    <a:pt x="2473" y="494"/>
                    <a:pt x="2390" y="411"/>
                  </a:cubicBezTo>
                  <a:cubicBezTo>
                    <a:pt x="2306" y="327"/>
                    <a:pt x="2206" y="227"/>
                    <a:pt x="2106" y="177"/>
                  </a:cubicBezTo>
                  <a:cubicBezTo>
                    <a:pt x="1933" y="66"/>
                    <a:pt x="1715" y="1"/>
                    <a:pt x="1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1" name="Google Shape;2271;p53"/>
            <p:cNvSpPr/>
            <p:nvPr/>
          </p:nvSpPr>
          <p:spPr>
            <a:xfrm>
              <a:off x="4251925" y="4131300"/>
              <a:ext cx="48475" cy="78550"/>
            </a:xfrm>
            <a:custGeom>
              <a:avLst/>
              <a:gdLst/>
              <a:ahLst/>
              <a:cxnLst/>
              <a:rect l="l" t="t" r="r" b="b"/>
              <a:pathLst>
                <a:path w="1939" h="3142" extrusionOk="0">
                  <a:moveTo>
                    <a:pt x="736" y="1"/>
                  </a:moveTo>
                  <a:lnTo>
                    <a:pt x="435" y="452"/>
                  </a:lnTo>
                  <a:lnTo>
                    <a:pt x="1237" y="953"/>
                  </a:lnTo>
                  <a:lnTo>
                    <a:pt x="1" y="2875"/>
                  </a:lnTo>
                  <a:lnTo>
                    <a:pt x="418" y="3142"/>
                  </a:lnTo>
                  <a:lnTo>
                    <a:pt x="1939" y="769"/>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2" name="Google Shape;2272;p53"/>
            <p:cNvSpPr/>
            <p:nvPr/>
          </p:nvSpPr>
          <p:spPr>
            <a:xfrm>
              <a:off x="4213075" y="4119600"/>
              <a:ext cx="50150" cy="65200"/>
            </a:xfrm>
            <a:custGeom>
              <a:avLst/>
              <a:gdLst/>
              <a:ahLst/>
              <a:cxnLst/>
              <a:rect l="l" t="t" r="r" b="b"/>
              <a:pathLst>
                <a:path w="2006" h="2608" extrusionOk="0">
                  <a:moveTo>
                    <a:pt x="1588" y="1"/>
                  </a:moveTo>
                  <a:lnTo>
                    <a:pt x="1" y="2340"/>
                  </a:lnTo>
                  <a:lnTo>
                    <a:pt x="418" y="2607"/>
                  </a:lnTo>
                  <a:lnTo>
                    <a:pt x="2006" y="268"/>
                  </a:lnTo>
                  <a:lnTo>
                    <a:pt x="15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3" name="Google Shape;2273;p53"/>
            <p:cNvSpPr/>
            <p:nvPr/>
          </p:nvSpPr>
          <p:spPr>
            <a:xfrm>
              <a:off x="4175075" y="4096050"/>
              <a:ext cx="68950" cy="74950"/>
            </a:xfrm>
            <a:custGeom>
              <a:avLst/>
              <a:gdLst/>
              <a:ahLst/>
              <a:cxnLst/>
              <a:rect l="l" t="t" r="r" b="b"/>
              <a:pathLst>
                <a:path w="2758" h="2998" extrusionOk="0">
                  <a:moveTo>
                    <a:pt x="1521" y="575"/>
                  </a:moveTo>
                  <a:cubicBezTo>
                    <a:pt x="1604" y="575"/>
                    <a:pt x="1688" y="609"/>
                    <a:pt x="1771" y="675"/>
                  </a:cubicBezTo>
                  <a:lnTo>
                    <a:pt x="2022" y="843"/>
                  </a:lnTo>
                  <a:lnTo>
                    <a:pt x="1020" y="2263"/>
                  </a:lnTo>
                  <a:lnTo>
                    <a:pt x="769" y="2096"/>
                  </a:lnTo>
                  <a:cubicBezTo>
                    <a:pt x="669" y="2029"/>
                    <a:pt x="602" y="1945"/>
                    <a:pt x="585" y="1862"/>
                  </a:cubicBezTo>
                  <a:cubicBezTo>
                    <a:pt x="552" y="1778"/>
                    <a:pt x="568" y="1678"/>
                    <a:pt x="602" y="1544"/>
                  </a:cubicBezTo>
                  <a:cubicBezTo>
                    <a:pt x="652" y="1427"/>
                    <a:pt x="735" y="1260"/>
                    <a:pt x="886" y="1076"/>
                  </a:cubicBezTo>
                  <a:cubicBezTo>
                    <a:pt x="1003" y="876"/>
                    <a:pt x="1136" y="759"/>
                    <a:pt x="1237" y="675"/>
                  </a:cubicBezTo>
                  <a:cubicBezTo>
                    <a:pt x="1337" y="592"/>
                    <a:pt x="1437" y="575"/>
                    <a:pt x="1521" y="575"/>
                  </a:cubicBezTo>
                  <a:close/>
                  <a:moveTo>
                    <a:pt x="1510" y="1"/>
                  </a:moveTo>
                  <a:cubicBezTo>
                    <a:pt x="1430" y="1"/>
                    <a:pt x="1350" y="14"/>
                    <a:pt x="1270" y="41"/>
                  </a:cubicBezTo>
                  <a:cubicBezTo>
                    <a:pt x="1003" y="157"/>
                    <a:pt x="752" y="375"/>
                    <a:pt x="468" y="776"/>
                  </a:cubicBezTo>
                  <a:cubicBezTo>
                    <a:pt x="251" y="1043"/>
                    <a:pt x="134" y="1294"/>
                    <a:pt x="67" y="1511"/>
                  </a:cubicBezTo>
                  <a:cubicBezTo>
                    <a:pt x="0" y="1745"/>
                    <a:pt x="0" y="1912"/>
                    <a:pt x="67" y="2079"/>
                  </a:cubicBezTo>
                  <a:cubicBezTo>
                    <a:pt x="134" y="2246"/>
                    <a:pt x="234" y="2363"/>
                    <a:pt x="401" y="2497"/>
                  </a:cubicBezTo>
                  <a:lnTo>
                    <a:pt x="1103" y="2998"/>
                  </a:lnTo>
                  <a:lnTo>
                    <a:pt x="2757" y="692"/>
                  </a:lnTo>
                  <a:lnTo>
                    <a:pt x="2022" y="174"/>
                  </a:lnTo>
                  <a:cubicBezTo>
                    <a:pt x="1851" y="60"/>
                    <a:pt x="1681" y="1"/>
                    <a:pt x="1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4" name="Google Shape;2274;p53"/>
            <p:cNvSpPr/>
            <p:nvPr/>
          </p:nvSpPr>
          <p:spPr>
            <a:xfrm>
              <a:off x="4127025" y="4059050"/>
              <a:ext cx="72725" cy="78550"/>
            </a:xfrm>
            <a:custGeom>
              <a:avLst/>
              <a:gdLst/>
              <a:ahLst/>
              <a:cxnLst/>
              <a:rect l="l" t="t" r="r" b="b"/>
              <a:pathLst>
                <a:path w="2909" h="3142" extrusionOk="0">
                  <a:moveTo>
                    <a:pt x="1722" y="0"/>
                  </a:moveTo>
                  <a:lnTo>
                    <a:pt x="1388" y="434"/>
                  </a:lnTo>
                  <a:lnTo>
                    <a:pt x="2156" y="1019"/>
                  </a:lnTo>
                  <a:lnTo>
                    <a:pt x="1805" y="1487"/>
                  </a:lnTo>
                  <a:lnTo>
                    <a:pt x="1137" y="952"/>
                  </a:lnTo>
                  <a:lnTo>
                    <a:pt x="803" y="1404"/>
                  </a:lnTo>
                  <a:lnTo>
                    <a:pt x="1471" y="1922"/>
                  </a:lnTo>
                  <a:lnTo>
                    <a:pt x="1104" y="2389"/>
                  </a:lnTo>
                  <a:lnTo>
                    <a:pt x="335" y="1805"/>
                  </a:lnTo>
                  <a:lnTo>
                    <a:pt x="1" y="2239"/>
                  </a:lnTo>
                  <a:lnTo>
                    <a:pt x="1170" y="3141"/>
                  </a:lnTo>
                  <a:lnTo>
                    <a:pt x="2908" y="902"/>
                  </a:lnTo>
                  <a:lnTo>
                    <a:pt x="1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5" name="Google Shape;2275;p53"/>
            <p:cNvSpPr/>
            <p:nvPr/>
          </p:nvSpPr>
          <p:spPr>
            <a:xfrm>
              <a:off x="4093200" y="4037100"/>
              <a:ext cx="68950" cy="65475"/>
            </a:xfrm>
            <a:custGeom>
              <a:avLst/>
              <a:gdLst/>
              <a:ahLst/>
              <a:cxnLst/>
              <a:rect l="l" t="t" r="r" b="b"/>
              <a:pathLst>
                <a:path w="2758" h="2619" extrusionOk="0">
                  <a:moveTo>
                    <a:pt x="1880" y="1"/>
                  </a:moveTo>
                  <a:cubicBezTo>
                    <a:pt x="1822" y="1"/>
                    <a:pt x="1764" y="9"/>
                    <a:pt x="1705" y="26"/>
                  </a:cubicBezTo>
                  <a:cubicBezTo>
                    <a:pt x="1504" y="59"/>
                    <a:pt x="1337" y="160"/>
                    <a:pt x="1170" y="360"/>
                  </a:cubicBezTo>
                  <a:cubicBezTo>
                    <a:pt x="1053" y="460"/>
                    <a:pt x="1020" y="561"/>
                    <a:pt x="953" y="661"/>
                  </a:cubicBezTo>
                  <a:cubicBezTo>
                    <a:pt x="886" y="778"/>
                    <a:pt x="869" y="878"/>
                    <a:pt x="886" y="995"/>
                  </a:cubicBezTo>
                  <a:cubicBezTo>
                    <a:pt x="919" y="1129"/>
                    <a:pt x="953" y="1279"/>
                    <a:pt x="1036" y="1413"/>
                  </a:cubicBezTo>
                  <a:cubicBezTo>
                    <a:pt x="1103" y="1496"/>
                    <a:pt x="1153" y="1580"/>
                    <a:pt x="1170" y="1647"/>
                  </a:cubicBezTo>
                  <a:cubicBezTo>
                    <a:pt x="1203" y="1713"/>
                    <a:pt x="1203" y="1747"/>
                    <a:pt x="1203" y="1814"/>
                  </a:cubicBezTo>
                  <a:cubicBezTo>
                    <a:pt x="1203" y="1881"/>
                    <a:pt x="1187" y="1914"/>
                    <a:pt x="1153" y="1964"/>
                  </a:cubicBezTo>
                  <a:cubicBezTo>
                    <a:pt x="1101" y="2029"/>
                    <a:pt x="1040" y="2053"/>
                    <a:pt x="983" y="2053"/>
                  </a:cubicBezTo>
                  <a:cubicBezTo>
                    <a:pt x="967" y="2053"/>
                    <a:pt x="951" y="2051"/>
                    <a:pt x="936" y="2048"/>
                  </a:cubicBezTo>
                  <a:cubicBezTo>
                    <a:pt x="869" y="2031"/>
                    <a:pt x="786" y="1964"/>
                    <a:pt x="702" y="1897"/>
                  </a:cubicBezTo>
                  <a:cubicBezTo>
                    <a:pt x="619" y="1864"/>
                    <a:pt x="585" y="1780"/>
                    <a:pt x="518" y="1713"/>
                  </a:cubicBezTo>
                  <a:cubicBezTo>
                    <a:pt x="452" y="1647"/>
                    <a:pt x="418" y="1563"/>
                    <a:pt x="368" y="1463"/>
                  </a:cubicBezTo>
                  <a:lnTo>
                    <a:pt x="0" y="1914"/>
                  </a:lnTo>
                  <a:cubicBezTo>
                    <a:pt x="17" y="1981"/>
                    <a:pt x="84" y="2064"/>
                    <a:pt x="151" y="2148"/>
                  </a:cubicBezTo>
                  <a:cubicBezTo>
                    <a:pt x="201" y="2248"/>
                    <a:pt x="284" y="2315"/>
                    <a:pt x="368" y="2399"/>
                  </a:cubicBezTo>
                  <a:cubicBezTo>
                    <a:pt x="564" y="2549"/>
                    <a:pt x="746" y="2618"/>
                    <a:pt x="927" y="2618"/>
                  </a:cubicBezTo>
                  <a:cubicBezTo>
                    <a:pt x="947" y="2618"/>
                    <a:pt x="966" y="2617"/>
                    <a:pt x="986" y="2616"/>
                  </a:cubicBezTo>
                  <a:cubicBezTo>
                    <a:pt x="1170" y="2566"/>
                    <a:pt x="1354" y="2465"/>
                    <a:pt x="1521" y="2248"/>
                  </a:cubicBezTo>
                  <a:cubicBezTo>
                    <a:pt x="1621" y="2131"/>
                    <a:pt x="1688" y="2031"/>
                    <a:pt x="1738" y="1914"/>
                  </a:cubicBezTo>
                  <a:cubicBezTo>
                    <a:pt x="1772" y="1814"/>
                    <a:pt x="1788" y="1713"/>
                    <a:pt x="1772" y="1613"/>
                  </a:cubicBezTo>
                  <a:cubicBezTo>
                    <a:pt x="1755" y="1496"/>
                    <a:pt x="1705" y="1379"/>
                    <a:pt x="1655" y="1246"/>
                  </a:cubicBezTo>
                  <a:cubicBezTo>
                    <a:pt x="1604" y="1145"/>
                    <a:pt x="1538" y="1045"/>
                    <a:pt x="1521" y="978"/>
                  </a:cubicBezTo>
                  <a:cubicBezTo>
                    <a:pt x="1487" y="895"/>
                    <a:pt x="1454" y="861"/>
                    <a:pt x="1487" y="795"/>
                  </a:cubicBezTo>
                  <a:cubicBezTo>
                    <a:pt x="1504" y="728"/>
                    <a:pt x="1521" y="694"/>
                    <a:pt x="1571" y="627"/>
                  </a:cubicBezTo>
                  <a:cubicBezTo>
                    <a:pt x="1637" y="562"/>
                    <a:pt x="1671" y="517"/>
                    <a:pt x="1724" y="517"/>
                  </a:cubicBezTo>
                  <a:cubicBezTo>
                    <a:pt x="1738" y="517"/>
                    <a:pt x="1754" y="520"/>
                    <a:pt x="1772" y="527"/>
                  </a:cubicBezTo>
                  <a:cubicBezTo>
                    <a:pt x="1855" y="544"/>
                    <a:pt x="1922" y="577"/>
                    <a:pt x="2022" y="661"/>
                  </a:cubicBezTo>
                  <a:cubicBezTo>
                    <a:pt x="2106" y="728"/>
                    <a:pt x="2173" y="845"/>
                    <a:pt x="2239" y="911"/>
                  </a:cubicBezTo>
                  <a:cubicBezTo>
                    <a:pt x="2289" y="995"/>
                    <a:pt x="2340" y="1112"/>
                    <a:pt x="2373" y="1212"/>
                  </a:cubicBezTo>
                  <a:lnTo>
                    <a:pt x="2757" y="744"/>
                  </a:lnTo>
                  <a:cubicBezTo>
                    <a:pt x="2741" y="661"/>
                    <a:pt x="2674" y="577"/>
                    <a:pt x="2607" y="477"/>
                  </a:cubicBezTo>
                  <a:cubicBezTo>
                    <a:pt x="2540" y="377"/>
                    <a:pt x="2457" y="293"/>
                    <a:pt x="2356" y="210"/>
                  </a:cubicBezTo>
                  <a:cubicBezTo>
                    <a:pt x="2207" y="73"/>
                    <a:pt x="204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6" name="Google Shape;2276;p53"/>
            <p:cNvSpPr/>
            <p:nvPr/>
          </p:nvSpPr>
          <p:spPr>
            <a:xfrm>
              <a:off x="4051850" y="3998050"/>
              <a:ext cx="68100" cy="68475"/>
            </a:xfrm>
            <a:custGeom>
              <a:avLst/>
              <a:gdLst/>
              <a:ahLst/>
              <a:cxnLst/>
              <a:rect l="l" t="t" r="r" b="b"/>
              <a:pathLst>
                <a:path w="2724" h="2739" extrusionOk="0">
                  <a:moveTo>
                    <a:pt x="1654" y="1"/>
                  </a:moveTo>
                  <a:lnTo>
                    <a:pt x="719" y="1037"/>
                  </a:lnTo>
                  <a:lnTo>
                    <a:pt x="1337" y="1605"/>
                  </a:lnTo>
                  <a:lnTo>
                    <a:pt x="1638" y="1270"/>
                  </a:lnTo>
                  <a:lnTo>
                    <a:pt x="1320" y="970"/>
                  </a:lnTo>
                  <a:lnTo>
                    <a:pt x="1671" y="585"/>
                  </a:lnTo>
                  <a:cubicBezTo>
                    <a:pt x="1771" y="602"/>
                    <a:pt x="1888" y="669"/>
                    <a:pt x="1972" y="753"/>
                  </a:cubicBezTo>
                  <a:cubicBezTo>
                    <a:pt x="2089" y="869"/>
                    <a:pt x="2156" y="1020"/>
                    <a:pt x="2139" y="1170"/>
                  </a:cubicBezTo>
                  <a:cubicBezTo>
                    <a:pt x="2106" y="1304"/>
                    <a:pt x="2005" y="1504"/>
                    <a:pt x="1822" y="1705"/>
                  </a:cubicBezTo>
                  <a:cubicBezTo>
                    <a:pt x="1604" y="1939"/>
                    <a:pt x="1420" y="2056"/>
                    <a:pt x="1253" y="2106"/>
                  </a:cubicBezTo>
                  <a:cubicBezTo>
                    <a:pt x="1215" y="2114"/>
                    <a:pt x="1177" y="2118"/>
                    <a:pt x="1138" y="2118"/>
                  </a:cubicBezTo>
                  <a:cubicBezTo>
                    <a:pt x="1009" y="2118"/>
                    <a:pt x="881" y="2071"/>
                    <a:pt x="752" y="1956"/>
                  </a:cubicBezTo>
                  <a:cubicBezTo>
                    <a:pt x="669" y="1889"/>
                    <a:pt x="602" y="1839"/>
                    <a:pt x="552" y="1755"/>
                  </a:cubicBezTo>
                  <a:cubicBezTo>
                    <a:pt x="485" y="1688"/>
                    <a:pt x="435" y="1605"/>
                    <a:pt x="401" y="1504"/>
                  </a:cubicBezTo>
                  <a:lnTo>
                    <a:pt x="0" y="1956"/>
                  </a:lnTo>
                  <a:cubicBezTo>
                    <a:pt x="50" y="2039"/>
                    <a:pt x="84" y="2123"/>
                    <a:pt x="151" y="2206"/>
                  </a:cubicBezTo>
                  <a:cubicBezTo>
                    <a:pt x="217" y="2290"/>
                    <a:pt x="301" y="2373"/>
                    <a:pt x="385" y="2457"/>
                  </a:cubicBezTo>
                  <a:cubicBezTo>
                    <a:pt x="573" y="2645"/>
                    <a:pt x="779" y="2739"/>
                    <a:pt x="1005" y="2739"/>
                  </a:cubicBezTo>
                  <a:cubicBezTo>
                    <a:pt x="1080" y="2739"/>
                    <a:pt x="1157" y="2728"/>
                    <a:pt x="1237" y="2707"/>
                  </a:cubicBezTo>
                  <a:cubicBezTo>
                    <a:pt x="1554" y="2657"/>
                    <a:pt x="1855" y="2440"/>
                    <a:pt x="2172" y="2089"/>
                  </a:cubicBezTo>
                  <a:cubicBezTo>
                    <a:pt x="2490" y="1755"/>
                    <a:pt x="2640" y="1438"/>
                    <a:pt x="2674" y="1120"/>
                  </a:cubicBezTo>
                  <a:cubicBezTo>
                    <a:pt x="2724" y="836"/>
                    <a:pt x="2590" y="569"/>
                    <a:pt x="2339" y="335"/>
                  </a:cubicBezTo>
                  <a:cubicBezTo>
                    <a:pt x="2223" y="201"/>
                    <a:pt x="2089" y="118"/>
                    <a:pt x="1989" y="51"/>
                  </a:cubicBezTo>
                  <a:cubicBezTo>
                    <a:pt x="1855" y="17"/>
                    <a:pt x="1755" y="1"/>
                    <a:pt x="1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7" name="Google Shape;2277;p53"/>
            <p:cNvSpPr/>
            <p:nvPr/>
          </p:nvSpPr>
          <p:spPr>
            <a:xfrm>
              <a:off x="4013000" y="3964500"/>
              <a:ext cx="68100" cy="66100"/>
            </a:xfrm>
            <a:custGeom>
              <a:avLst/>
              <a:gdLst/>
              <a:ahLst/>
              <a:cxnLst/>
              <a:rect l="l" t="t" r="r" b="b"/>
              <a:pathLst>
                <a:path w="2724" h="2644" extrusionOk="0">
                  <a:moveTo>
                    <a:pt x="1737" y="565"/>
                  </a:moveTo>
                  <a:cubicBezTo>
                    <a:pt x="1825" y="565"/>
                    <a:pt x="1911" y="602"/>
                    <a:pt x="1989" y="691"/>
                  </a:cubicBezTo>
                  <a:cubicBezTo>
                    <a:pt x="2122" y="825"/>
                    <a:pt x="2139" y="942"/>
                    <a:pt x="2106" y="1109"/>
                  </a:cubicBezTo>
                  <a:cubicBezTo>
                    <a:pt x="2072" y="1276"/>
                    <a:pt x="1955" y="1443"/>
                    <a:pt x="1738" y="1660"/>
                  </a:cubicBezTo>
                  <a:cubicBezTo>
                    <a:pt x="1538" y="1877"/>
                    <a:pt x="1354" y="2011"/>
                    <a:pt x="1203" y="2044"/>
                  </a:cubicBezTo>
                  <a:cubicBezTo>
                    <a:pt x="1164" y="2057"/>
                    <a:pt x="1127" y="2064"/>
                    <a:pt x="1091" y="2064"/>
                  </a:cubicBezTo>
                  <a:cubicBezTo>
                    <a:pt x="991" y="2064"/>
                    <a:pt x="901" y="2014"/>
                    <a:pt x="802" y="1927"/>
                  </a:cubicBezTo>
                  <a:cubicBezTo>
                    <a:pt x="685" y="1794"/>
                    <a:pt x="635" y="1677"/>
                    <a:pt x="685" y="1526"/>
                  </a:cubicBezTo>
                  <a:cubicBezTo>
                    <a:pt x="719" y="1376"/>
                    <a:pt x="853" y="1192"/>
                    <a:pt x="1070" y="958"/>
                  </a:cubicBezTo>
                  <a:cubicBezTo>
                    <a:pt x="1270" y="758"/>
                    <a:pt x="1454" y="624"/>
                    <a:pt x="1604" y="591"/>
                  </a:cubicBezTo>
                  <a:cubicBezTo>
                    <a:pt x="1649" y="574"/>
                    <a:pt x="1694" y="565"/>
                    <a:pt x="1737" y="565"/>
                  </a:cubicBezTo>
                  <a:close/>
                  <a:moveTo>
                    <a:pt x="1807" y="0"/>
                  </a:moveTo>
                  <a:cubicBezTo>
                    <a:pt x="1739" y="0"/>
                    <a:pt x="1666" y="8"/>
                    <a:pt x="1588" y="23"/>
                  </a:cubicBezTo>
                  <a:cubicBezTo>
                    <a:pt x="1320" y="89"/>
                    <a:pt x="1020" y="273"/>
                    <a:pt x="652" y="624"/>
                  </a:cubicBezTo>
                  <a:cubicBezTo>
                    <a:pt x="301" y="1008"/>
                    <a:pt x="101" y="1343"/>
                    <a:pt x="50" y="1610"/>
                  </a:cubicBezTo>
                  <a:cubicBezTo>
                    <a:pt x="0" y="1877"/>
                    <a:pt x="117" y="2128"/>
                    <a:pt x="335" y="2362"/>
                  </a:cubicBezTo>
                  <a:cubicBezTo>
                    <a:pt x="525" y="2552"/>
                    <a:pt x="749" y="2643"/>
                    <a:pt x="970" y="2643"/>
                  </a:cubicBezTo>
                  <a:cubicBezTo>
                    <a:pt x="1020" y="2643"/>
                    <a:pt x="1070" y="2638"/>
                    <a:pt x="1120" y="2629"/>
                  </a:cubicBezTo>
                  <a:cubicBezTo>
                    <a:pt x="1404" y="2596"/>
                    <a:pt x="1721" y="2379"/>
                    <a:pt x="2106" y="2011"/>
                  </a:cubicBezTo>
                  <a:cubicBezTo>
                    <a:pt x="2457" y="1660"/>
                    <a:pt x="2640" y="1343"/>
                    <a:pt x="2690" y="1042"/>
                  </a:cubicBezTo>
                  <a:cubicBezTo>
                    <a:pt x="2724" y="758"/>
                    <a:pt x="2640" y="507"/>
                    <a:pt x="2406" y="273"/>
                  </a:cubicBezTo>
                  <a:cubicBezTo>
                    <a:pt x="2237" y="91"/>
                    <a:pt x="2048" y="0"/>
                    <a:pt x="1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8" name="Google Shape;2278;p53"/>
            <p:cNvSpPr/>
            <p:nvPr/>
          </p:nvSpPr>
          <p:spPr>
            <a:xfrm>
              <a:off x="4033475" y="3941650"/>
              <a:ext cx="16300" cy="16325"/>
            </a:xfrm>
            <a:custGeom>
              <a:avLst/>
              <a:gdLst/>
              <a:ahLst/>
              <a:cxnLst/>
              <a:rect l="l" t="t" r="r" b="b"/>
              <a:pathLst>
                <a:path w="652" h="653" extrusionOk="0">
                  <a:moveTo>
                    <a:pt x="384" y="1"/>
                  </a:moveTo>
                  <a:lnTo>
                    <a:pt x="0" y="352"/>
                  </a:lnTo>
                  <a:lnTo>
                    <a:pt x="284" y="653"/>
                  </a:lnTo>
                  <a:lnTo>
                    <a:pt x="652" y="285"/>
                  </a:ln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9" name="Google Shape;2279;p53"/>
            <p:cNvSpPr/>
            <p:nvPr/>
          </p:nvSpPr>
          <p:spPr>
            <a:xfrm>
              <a:off x="3909400" y="3848500"/>
              <a:ext cx="87325" cy="84425"/>
            </a:xfrm>
            <a:custGeom>
              <a:avLst/>
              <a:gdLst/>
              <a:ahLst/>
              <a:cxnLst/>
              <a:rect l="l" t="t" r="r" b="b"/>
              <a:pathLst>
                <a:path w="3493" h="3377" extrusionOk="0">
                  <a:moveTo>
                    <a:pt x="2240" y="1"/>
                  </a:moveTo>
                  <a:lnTo>
                    <a:pt x="1" y="1739"/>
                  </a:lnTo>
                  <a:lnTo>
                    <a:pt x="285" y="2123"/>
                  </a:lnTo>
                  <a:lnTo>
                    <a:pt x="1855" y="1572"/>
                  </a:lnTo>
                  <a:lnTo>
                    <a:pt x="1855" y="1572"/>
                  </a:lnTo>
                  <a:lnTo>
                    <a:pt x="953" y="2975"/>
                  </a:lnTo>
                  <a:lnTo>
                    <a:pt x="1254" y="3376"/>
                  </a:lnTo>
                  <a:lnTo>
                    <a:pt x="3493" y="1638"/>
                  </a:lnTo>
                  <a:lnTo>
                    <a:pt x="3209" y="1237"/>
                  </a:lnTo>
                  <a:lnTo>
                    <a:pt x="1939" y="2240"/>
                  </a:lnTo>
                  <a:lnTo>
                    <a:pt x="2590" y="1221"/>
                  </a:lnTo>
                  <a:lnTo>
                    <a:pt x="2423" y="1003"/>
                  </a:lnTo>
                  <a:lnTo>
                    <a:pt x="1270" y="1404"/>
                  </a:lnTo>
                  <a:lnTo>
                    <a:pt x="1270" y="1404"/>
                  </a:lnTo>
                  <a:lnTo>
                    <a:pt x="2540" y="402"/>
                  </a:lnTo>
                  <a:lnTo>
                    <a:pt x="22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0" name="Google Shape;2280;p53"/>
            <p:cNvSpPr/>
            <p:nvPr/>
          </p:nvSpPr>
          <p:spPr>
            <a:xfrm>
              <a:off x="3882675" y="3799650"/>
              <a:ext cx="76875" cy="66425"/>
            </a:xfrm>
            <a:custGeom>
              <a:avLst/>
              <a:gdLst/>
              <a:ahLst/>
              <a:cxnLst/>
              <a:rect l="l" t="t" r="r" b="b"/>
              <a:pathLst>
                <a:path w="3075" h="2657" extrusionOk="0">
                  <a:moveTo>
                    <a:pt x="1387" y="1270"/>
                  </a:moveTo>
                  <a:lnTo>
                    <a:pt x="1671" y="1704"/>
                  </a:lnTo>
                  <a:lnTo>
                    <a:pt x="719" y="2039"/>
                  </a:lnTo>
                  <a:lnTo>
                    <a:pt x="1387" y="1270"/>
                  </a:lnTo>
                  <a:close/>
                  <a:moveTo>
                    <a:pt x="1905" y="0"/>
                  </a:moveTo>
                  <a:lnTo>
                    <a:pt x="0" y="2206"/>
                  </a:lnTo>
                  <a:lnTo>
                    <a:pt x="318" y="2657"/>
                  </a:lnTo>
                  <a:lnTo>
                    <a:pt x="3075" y="1688"/>
                  </a:lnTo>
                  <a:lnTo>
                    <a:pt x="2774" y="1253"/>
                  </a:lnTo>
                  <a:lnTo>
                    <a:pt x="2156" y="1454"/>
                  </a:lnTo>
                  <a:lnTo>
                    <a:pt x="1771" y="919"/>
                  </a:lnTo>
                  <a:lnTo>
                    <a:pt x="2189" y="41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1" name="Google Shape;2281;p53"/>
            <p:cNvSpPr/>
            <p:nvPr/>
          </p:nvSpPr>
          <p:spPr>
            <a:xfrm>
              <a:off x="3842975" y="3753275"/>
              <a:ext cx="82750" cy="74375"/>
            </a:xfrm>
            <a:custGeom>
              <a:avLst/>
              <a:gdLst/>
              <a:ahLst/>
              <a:cxnLst/>
              <a:rect l="l" t="t" r="r" b="b"/>
              <a:pathLst>
                <a:path w="3310" h="2975" extrusionOk="0">
                  <a:moveTo>
                    <a:pt x="2424" y="0"/>
                  </a:moveTo>
                  <a:lnTo>
                    <a:pt x="1" y="1437"/>
                  </a:lnTo>
                  <a:lnTo>
                    <a:pt x="252" y="1872"/>
                  </a:lnTo>
                  <a:lnTo>
                    <a:pt x="1689" y="1020"/>
                  </a:lnTo>
                  <a:lnTo>
                    <a:pt x="669" y="2607"/>
                  </a:lnTo>
                  <a:lnTo>
                    <a:pt x="887" y="2975"/>
                  </a:lnTo>
                  <a:lnTo>
                    <a:pt x="3309" y="1538"/>
                  </a:lnTo>
                  <a:lnTo>
                    <a:pt x="3092" y="1103"/>
                  </a:lnTo>
                  <a:lnTo>
                    <a:pt x="1655" y="1955"/>
                  </a:lnTo>
                  <a:lnTo>
                    <a:pt x="2658" y="368"/>
                  </a:lnTo>
                  <a:lnTo>
                    <a:pt x="24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2" name="Google Shape;2282;p53"/>
            <p:cNvSpPr/>
            <p:nvPr/>
          </p:nvSpPr>
          <p:spPr>
            <a:xfrm>
              <a:off x="3820425" y="3699800"/>
              <a:ext cx="78150" cy="61025"/>
            </a:xfrm>
            <a:custGeom>
              <a:avLst/>
              <a:gdLst/>
              <a:ahLst/>
              <a:cxnLst/>
              <a:rect l="l" t="t" r="r" b="b"/>
              <a:pathLst>
                <a:path w="3126" h="2441" extrusionOk="0">
                  <a:moveTo>
                    <a:pt x="1504" y="1220"/>
                  </a:moveTo>
                  <a:lnTo>
                    <a:pt x="1738" y="1688"/>
                  </a:lnTo>
                  <a:lnTo>
                    <a:pt x="753" y="1906"/>
                  </a:lnTo>
                  <a:lnTo>
                    <a:pt x="1504" y="1220"/>
                  </a:lnTo>
                  <a:close/>
                  <a:moveTo>
                    <a:pt x="2173" y="1"/>
                  </a:moveTo>
                  <a:lnTo>
                    <a:pt x="1" y="1972"/>
                  </a:lnTo>
                  <a:lnTo>
                    <a:pt x="251" y="2440"/>
                  </a:lnTo>
                  <a:lnTo>
                    <a:pt x="3125" y="1839"/>
                  </a:lnTo>
                  <a:lnTo>
                    <a:pt x="2875" y="1388"/>
                  </a:lnTo>
                  <a:lnTo>
                    <a:pt x="2223" y="1505"/>
                  </a:lnTo>
                  <a:lnTo>
                    <a:pt x="1922" y="920"/>
                  </a:lnTo>
                  <a:lnTo>
                    <a:pt x="2407" y="469"/>
                  </a:lnTo>
                  <a:lnTo>
                    <a:pt x="21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3" name="Google Shape;2283;p53"/>
            <p:cNvSpPr/>
            <p:nvPr/>
          </p:nvSpPr>
          <p:spPr>
            <a:xfrm>
              <a:off x="3794125" y="3658025"/>
              <a:ext cx="73950" cy="58725"/>
            </a:xfrm>
            <a:custGeom>
              <a:avLst/>
              <a:gdLst/>
              <a:ahLst/>
              <a:cxnLst/>
              <a:rect l="l" t="t" r="r" b="b"/>
              <a:pathLst>
                <a:path w="2958" h="2349" extrusionOk="0">
                  <a:moveTo>
                    <a:pt x="2272" y="1"/>
                  </a:moveTo>
                  <a:lnTo>
                    <a:pt x="969" y="569"/>
                  </a:lnTo>
                  <a:lnTo>
                    <a:pt x="1303" y="1338"/>
                  </a:lnTo>
                  <a:lnTo>
                    <a:pt x="1704" y="1170"/>
                  </a:lnTo>
                  <a:lnTo>
                    <a:pt x="1537" y="769"/>
                  </a:lnTo>
                  <a:lnTo>
                    <a:pt x="2039" y="569"/>
                  </a:lnTo>
                  <a:cubicBezTo>
                    <a:pt x="2122" y="636"/>
                    <a:pt x="2189" y="736"/>
                    <a:pt x="2222" y="836"/>
                  </a:cubicBezTo>
                  <a:cubicBezTo>
                    <a:pt x="2289" y="1003"/>
                    <a:pt x="2289" y="1154"/>
                    <a:pt x="2206" y="1304"/>
                  </a:cubicBezTo>
                  <a:cubicBezTo>
                    <a:pt x="2122" y="1438"/>
                    <a:pt x="1955" y="1571"/>
                    <a:pt x="1704" y="1672"/>
                  </a:cubicBezTo>
                  <a:cubicBezTo>
                    <a:pt x="1484" y="1754"/>
                    <a:pt x="1287" y="1814"/>
                    <a:pt x="1131" y="1814"/>
                  </a:cubicBezTo>
                  <a:cubicBezTo>
                    <a:pt x="1097" y="1814"/>
                    <a:pt x="1066" y="1811"/>
                    <a:pt x="1036" y="1805"/>
                  </a:cubicBezTo>
                  <a:cubicBezTo>
                    <a:pt x="869" y="1772"/>
                    <a:pt x="752" y="1655"/>
                    <a:pt x="668" y="1471"/>
                  </a:cubicBezTo>
                  <a:cubicBezTo>
                    <a:pt x="635" y="1388"/>
                    <a:pt x="602" y="1304"/>
                    <a:pt x="585" y="1187"/>
                  </a:cubicBezTo>
                  <a:cubicBezTo>
                    <a:pt x="551" y="1087"/>
                    <a:pt x="551" y="1003"/>
                    <a:pt x="551" y="903"/>
                  </a:cubicBezTo>
                  <a:lnTo>
                    <a:pt x="0" y="1137"/>
                  </a:lnTo>
                  <a:cubicBezTo>
                    <a:pt x="0" y="1237"/>
                    <a:pt x="0" y="1321"/>
                    <a:pt x="17" y="1421"/>
                  </a:cubicBezTo>
                  <a:cubicBezTo>
                    <a:pt x="33" y="1521"/>
                    <a:pt x="84" y="1638"/>
                    <a:pt x="117" y="1739"/>
                  </a:cubicBezTo>
                  <a:cubicBezTo>
                    <a:pt x="267" y="2073"/>
                    <a:pt x="501" y="2257"/>
                    <a:pt x="802" y="2323"/>
                  </a:cubicBezTo>
                  <a:cubicBezTo>
                    <a:pt x="883" y="2340"/>
                    <a:pt x="968" y="2349"/>
                    <a:pt x="1057" y="2349"/>
                  </a:cubicBezTo>
                  <a:cubicBezTo>
                    <a:pt x="1318" y="2349"/>
                    <a:pt x="1614" y="2277"/>
                    <a:pt x="1938" y="2140"/>
                  </a:cubicBezTo>
                  <a:cubicBezTo>
                    <a:pt x="2356" y="1939"/>
                    <a:pt x="2640" y="1739"/>
                    <a:pt x="2790" y="1471"/>
                  </a:cubicBezTo>
                  <a:cubicBezTo>
                    <a:pt x="2941" y="1187"/>
                    <a:pt x="2957" y="903"/>
                    <a:pt x="2807" y="586"/>
                  </a:cubicBezTo>
                  <a:cubicBezTo>
                    <a:pt x="2724" y="419"/>
                    <a:pt x="2640" y="268"/>
                    <a:pt x="2540" y="201"/>
                  </a:cubicBezTo>
                  <a:cubicBezTo>
                    <a:pt x="2456" y="101"/>
                    <a:pt x="2356" y="51"/>
                    <a:pt x="2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4" name="Google Shape;2284;p53"/>
            <p:cNvSpPr/>
            <p:nvPr/>
          </p:nvSpPr>
          <p:spPr>
            <a:xfrm>
              <a:off x="3773650" y="3612075"/>
              <a:ext cx="78975" cy="58925"/>
            </a:xfrm>
            <a:custGeom>
              <a:avLst/>
              <a:gdLst/>
              <a:ahLst/>
              <a:cxnLst/>
              <a:rect l="l" t="t" r="r" b="b"/>
              <a:pathLst>
                <a:path w="3159" h="2357" extrusionOk="0">
                  <a:moveTo>
                    <a:pt x="2690" y="1"/>
                  </a:moveTo>
                  <a:lnTo>
                    <a:pt x="2172" y="185"/>
                  </a:lnTo>
                  <a:lnTo>
                    <a:pt x="2507" y="1104"/>
                  </a:lnTo>
                  <a:lnTo>
                    <a:pt x="1939" y="1321"/>
                  </a:lnTo>
                  <a:lnTo>
                    <a:pt x="1655" y="502"/>
                  </a:lnTo>
                  <a:lnTo>
                    <a:pt x="1120" y="686"/>
                  </a:lnTo>
                  <a:lnTo>
                    <a:pt x="1421" y="1505"/>
                  </a:lnTo>
                  <a:lnTo>
                    <a:pt x="852" y="1722"/>
                  </a:lnTo>
                  <a:lnTo>
                    <a:pt x="518" y="803"/>
                  </a:lnTo>
                  <a:lnTo>
                    <a:pt x="0" y="987"/>
                  </a:lnTo>
                  <a:lnTo>
                    <a:pt x="502" y="2357"/>
                  </a:lnTo>
                  <a:lnTo>
                    <a:pt x="3158" y="1404"/>
                  </a:lnTo>
                  <a:lnTo>
                    <a:pt x="2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5" name="Google Shape;2285;p53"/>
            <p:cNvSpPr/>
            <p:nvPr/>
          </p:nvSpPr>
          <p:spPr>
            <a:xfrm>
              <a:off x="3755675" y="3554850"/>
              <a:ext cx="81500" cy="68950"/>
            </a:xfrm>
            <a:custGeom>
              <a:avLst/>
              <a:gdLst/>
              <a:ahLst/>
              <a:cxnLst/>
              <a:rect l="l" t="t" r="r" b="b"/>
              <a:pathLst>
                <a:path w="3260" h="2758" extrusionOk="0">
                  <a:moveTo>
                    <a:pt x="2724" y="1"/>
                  </a:moveTo>
                  <a:lnTo>
                    <a:pt x="1" y="753"/>
                  </a:lnTo>
                  <a:lnTo>
                    <a:pt x="135" y="1221"/>
                  </a:lnTo>
                  <a:lnTo>
                    <a:pt x="1789" y="1338"/>
                  </a:lnTo>
                  <a:lnTo>
                    <a:pt x="419" y="2273"/>
                  </a:lnTo>
                  <a:lnTo>
                    <a:pt x="552" y="2758"/>
                  </a:lnTo>
                  <a:lnTo>
                    <a:pt x="3259" y="2006"/>
                  </a:lnTo>
                  <a:lnTo>
                    <a:pt x="3142" y="1488"/>
                  </a:lnTo>
                  <a:lnTo>
                    <a:pt x="1571" y="1939"/>
                  </a:lnTo>
                  <a:lnTo>
                    <a:pt x="1571" y="1939"/>
                  </a:lnTo>
                  <a:lnTo>
                    <a:pt x="2574" y="1254"/>
                  </a:lnTo>
                  <a:lnTo>
                    <a:pt x="2490" y="970"/>
                  </a:lnTo>
                  <a:lnTo>
                    <a:pt x="1287" y="920"/>
                  </a:lnTo>
                  <a:lnTo>
                    <a:pt x="2841" y="469"/>
                  </a:lnTo>
                  <a:lnTo>
                    <a:pt x="2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6" name="Google Shape;2286;p53"/>
            <p:cNvSpPr/>
            <p:nvPr/>
          </p:nvSpPr>
          <p:spPr>
            <a:xfrm>
              <a:off x="3744825" y="3508900"/>
              <a:ext cx="76875" cy="50150"/>
            </a:xfrm>
            <a:custGeom>
              <a:avLst/>
              <a:gdLst/>
              <a:ahLst/>
              <a:cxnLst/>
              <a:rect l="l" t="t" r="r" b="b"/>
              <a:pathLst>
                <a:path w="3075" h="2006" extrusionOk="0">
                  <a:moveTo>
                    <a:pt x="2808" y="1"/>
                  </a:moveTo>
                  <a:lnTo>
                    <a:pt x="2256" y="101"/>
                  </a:lnTo>
                  <a:lnTo>
                    <a:pt x="2440" y="1054"/>
                  </a:lnTo>
                  <a:lnTo>
                    <a:pt x="1855" y="1187"/>
                  </a:lnTo>
                  <a:lnTo>
                    <a:pt x="1688" y="352"/>
                  </a:lnTo>
                  <a:lnTo>
                    <a:pt x="1153" y="452"/>
                  </a:lnTo>
                  <a:lnTo>
                    <a:pt x="1320" y="1287"/>
                  </a:lnTo>
                  <a:lnTo>
                    <a:pt x="736" y="1421"/>
                  </a:lnTo>
                  <a:lnTo>
                    <a:pt x="552" y="452"/>
                  </a:lnTo>
                  <a:lnTo>
                    <a:pt x="0" y="552"/>
                  </a:lnTo>
                  <a:lnTo>
                    <a:pt x="301" y="2006"/>
                  </a:lnTo>
                  <a:lnTo>
                    <a:pt x="3075" y="1438"/>
                  </a:lnTo>
                  <a:lnTo>
                    <a:pt x="2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7" name="Google Shape;2287;p53"/>
            <p:cNvSpPr/>
            <p:nvPr/>
          </p:nvSpPr>
          <p:spPr>
            <a:xfrm>
              <a:off x="3736900" y="3456700"/>
              <a:ext cx="76025" cy="52650"/>
            </a:xfrm>
            <a:custGeom>
              <a:avLst/>
              <a:gdLst/>
              <a:ahLst/>
              <a:cxnLst/>
              <a:rect l="l" t="t" r="r" b="b"/>
              <a:pathLst>
                <a:path w="3041" h="2106" extrusionOk="0">
                  <a:moveTo>
                    <a:pt x="2807" y="0"/>
                  </a:moveTo>
                  <a:lnTo>
                    <a:pt x="0" y="351"/>
                  </a:lnTo>
                  <a:lnTo>
                    <a:pt x="67" y="853"/>
                  </a:lnTo>
                  <a:lnTo>
                    <a:pt x="1738" y="635"/>
                  </a:lnTo>
                  <a:lnTo>
                    <a:pt x="1738" y="635"/>
                  </a:lnTo>
                  <a:lnTo>
                    <a:pt x="167" y="1688"/>
                  </a:lnTo>
                  <a:lnTo>
                    <a:pt x="234" y="2106"/>
                  </a:lnTo>
                  <a:lnTo>
                    <a:pt x="3041" y="1755"/>
                  </a:lnTo>
                  <a:lnTo>
                    <a:pt x="2974" y="1254"/>
                  </a:lnTo>
                  <a:lnTo>
                    <a:pt x="1303" y="1454"/>
                  </a:lnTo>
                  <a:lnTo>
                    <a:pt x="2874" y="418"/>
                  </a:lnTo>
                  <a:lnTo>
                    <a:pt x="28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8" name="Google Shape;2288;p53"/>
            <p:cNvSpPr/>
            <p:nvPr/>
          </p:nvSpPr>
          <p:spPr>
            <a:xfrm>
              <a:off x="3734375" y="3410750"/>
              <a:ext cx="71450" cy="42200"/>
            </a:xfrm>
            <a:custGeom>
              <a:avLst/>
              <a:gdLst/>
              <a:ahLst/>
              <a:cxnLst/>
              <a:rect l="l" t="t" r="r" b="b"/>
              <a:pathLst>
                <a:path w="2858" h="1688" extrusionOk="0">
                  <a:moveTo>
                    <a:pt x="552" y="0"/>
                  </a:moveTo>
                  <a:lnTo>
                    <a:pt x="1" y="17"/>
                  </a:lnTo>
                  <a:lnTo>
                    <a:pt x="84" y="1688"/>
                  </a:lnTo>
                  <a:lnTo>
                    <a:pt x="636" y="1671"/>
                  </a:lnTo>
                  <a:lnTo>
                    <a:pt x="586" y="1086"/>
                  </a:lnTo>
                  <a:lnTo>
                    <a:pt x="2858" y="953"/>
                  </a:lnTo>
                  <a:lnTo>
                    <a:pt x="2858" y="452"/>
                  </a:lnTo>
                  <a:lnTo>
                    <a:pt x="586" y="585"/>
                  </a:lnTo>
                  <a:lnTo>
                    <a:pt x="5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89" name="Google Shape;2289;p53"/>
            <p:cNvSpPr/>
            <p:nvPr/>
          </p:nvSpPr>
          <p:spPr>
            <a:xfrm>
              <a:off x="3733550" y="3325525"/>
              <a:ext cx="72275" cy="54325"/>
            </a:xfrm>
            <a:custGeom>
              <a:avLst/>
              <a:gdLst/>
              <a:ahLst/>
              <a:cxnLst/>
              <a:rect l="l" t="t" r="r" b="b"/>
              <a:pathLst>
                <a:path w="2891" h="2173" extrusionOk="0">
                  <a:moveTo>
                    <a:pt x="84" y="1"/>
                  </a:moveTo>
                  <a:lnTo>
                    <a:pt x="50" y="485"/>
                  </a:lnTo>
                  <a:lnTo>
                    <a:pt x="1604" y="1087"/>
                  </a:lnTo>
                  <a:lnTo>
                    <a:pt x="17" y="1538"/>
                  </a:lnTo>
                  <a:lnTo>
                    <a:pt x="0" y="2023"/>
                  </a:lnTo>
                  <a:lnTo>
                    <a:pt x="2807" y="2173"/>
                  </a:lnTo>
                  <a:lnTo>
                    <a:pt x="2841" y="1688"/>
                  </a:lnTo>
                  <a:lnTo>
                    <a:pt x="1203" y="1605"/>
                  </a:lnTo>
                  <a:lnTo>
                    <a:pt x="2356" y="1271"/>
                  </a:lnTo>
                  <a:lnTo>
                    <a:pt x="2373" y="1003"/>
                  </a:lnTo>
                  <a:lnTo>
                    <a:pt x="1253" y="569"/>
                  </a:lnTo>
                  <a:lnTo>
                    <a:pt x="2874" y="653"/>
                  </a:lnTo>
                  <a:lnTo>
                    <a:pt x="2891" y="151"/>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0" name="Google Shape;2290;p53"/>
            <p:cNvSpPr/>
            <p:nvPr/>
          </p:nvSpPr>
          <p:spPr>
            <a:xfrm>
              <a:off x="3737725" y="3272900"/>
              <a:ext cx="74375" cy="45150"/>
            </a:xfrm>
            <a:custGeom>
              <a:avLst/>
              <a:gdLst/>
              <a:ahLst/>
              <a:cxnLst/>
              <a:rect l="l" t="t" r="r" b="b"/>
              <a:pathLst>
                <a:path w="2975" h="1806" extrusionOk="0">
                  <a:moveTo>
                    <a:pt x="184" y="1"/>
                  </a:moveTo>
                  <a:lnTo>
                    <a:pt x="0" y="1454"/>
                  </a:lnTo>
                  <a:lnTo>
                    <a:pt x="2791" y="1805"/>
                  </a:lnTo>
                  <a:lnTo>
                    <a:pt x="2975" y="352"/>
                  </a:lnTo>
                  <a:lnTo>
                    <a:pt x="2440" y="285"/>
                  </a:lnTo>
                  <a:lnTo>
                    <a:pt x="2306" y="1254"/>
                  </a:lnTo>
                  <a:lnTo>
                    <a:pt x="1721" y="1170"/>
                  </a:lnTo>
                  <a:lnTo>
                    <a:pt x="1838" y="301"/>
                  </a:lnTo>
                  <a:lnTo>
                    <a:pt x="1287" y="251"/>
                  </a:lnTo>
                  <a:lnTo>
                    <a:pt x="1187" y="1103"/>
                  </a:lnTo>
                  <a:lnTo>
                    <a:pt x="602" y="1020"/>
                  </a:lnTo>
                  <a:lnTo>
                    <a:pt x="719" y="51"/>
                  </a:lnTo>
                  <a:lnTo>
                    <a:pt x="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1" name="Google Shape;2291;p53"/>
            <p:cNvSpPr/>
            <p:nvPr/>
          </p:nvSpPr>
          <p:spPr>
            <a:xfrm>
              <a:off x="3744400" y="3223625"/>
              <a:ext cx="76900" cy="49725"/>
            </a:xfrm>
            <a:custGeom>
              <a:avLst/>
              <a:gdLst/>
              <a:ahLst/>
              <a:cxnLst/>
              <a:rect l="l" t="t" r="r" b="b"/>
              <a:pathLst>
                <a:path w="3076" h="1989" extrusionOk="0">
                  <a:moveTo>
                    <a:pt x="268" y="0"/>
                  </a:moveTo>
                  <a:lnTo>
                    <a:pt x="1" y="1437"/>
                  </a:lnTo>
                  <a:lnTo>
                    <a:pt x="2774" y="1988"/>
                  </a:lnTo>
                  <a:lnTo>
                    <a:pt x="3075" y="518"/>
                  </a:lnTo>
                  <a:lnTo>
                    <a:pt x="2524" y="418"/>
                  </a:lnTo>
                  <a:lnTo>
                    <a:pt x="2340" y="1387"/>
                  </a:lnTo>
                  <a:lnTo>
                    <a:pt x="1755" y="1270"/>
                  </a:lnTo>
                  <a:lnTo>
                    <a:pt x="1922" y="434"/>
                  </a:lnTo>
                  <a:lnTo>
                    <a:pt x="1371" y="334"/>
                  </a:lnTo>
                  <a:lnTo>
                    <a:pt x="1204" y="1170"/>
                  </a:lnTo>
                  <a:lnTo>
                    <a:pt x="619" y="1069"/>
                  </a:lnTo>
                  <a:lnTo>
                    <a:pt x="819" y="100"/>
                  </a:lnTo>
                  <a:lnTo>
                    <a:pt x="2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2" name="Google Shape;2292;p53"/>
            <p:cNvSpPr/>
            <p:nvPr/>
          </p:nvSpPr>
          <p:spPr>
            <a:xfrm>
              <a:off x="3753600" y="3173900"/>
              <a:ext cx="75200" cy="43900"/>
            </a:xfrm>
            <a:custGeom>
              <a:avLst/>
              <a:gdLst/>
              <a:ahLst/>
              <a:cxnLst/>
              <a:rect l="l" t="t" r="r" b="b"/>
              <a:pathLst>
                <a:path w="3008" h="1756" extrusionOk="0">
                  <a:moveTo>
                    <a:pt x="418" y="1"/>
                  </a:moveTo>
                  <a:lnTo>
                    <a:pt x="0" y="1621"/>
                  </a:lnTo>
                  <a:lnTo>
                    <a:pt x="535" y="1755"/>
                  </a:lnTo>
                  <a:lnTo>
                    <a:pt x="669" y="1204"/>
                  </a:lnTo>
                  <a:lnTo>
                    <a:pt x="2891" y="1755"/>
                  </a:lnTo>
                  <a:lnTo>
                    <a:pt x="3008" y="1287"/>
                  </a:lnTo>
                  <a:lnTo>
                    <a:pt x="802" y="719"/>
                  </a:lnTo>
                  <a:lnTo>
                    <a:pt x="953" y="151"/>
                  </a:lnTo>
                  <a:lnTo>
                    <a:pt x="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3" name="Google Shape;2293;p53"/>
            <p:cNvSpPr/>
            <p:nvPr/>
          </p:nvSpPr>
          <p:spPr>
            <a:xfrm>
              <a:off x="3767800" y="3150525"/>
              <a:ext cx="71025" cy="33000"/>
            </a:xfrm>
            <a:custGeom>
              <a:avLst/>
              <a:gdLst/>
              <a:ahLst/>
              <a:cxnLst/>
              <a:rect l="l" t="t" r="r" b="b"/>
              <a:pathLst>
                <a:path w="2841" h="1320" extrusionOk="0">
                  <a:moveTo>
                    <a:pt x="151" y="0"/>
                  </a:moveTo>
                  <a:lnTo>
                    <a:pt x="0" y="485"/>
                  </a:lnTo>
                  <a:lnTo>
                    <a:pt x="2691" y="1320"/>
                  </a:lnTo>
                  <a:lnTo>
                    <a:pt x="2841" y="835"/>
                  </a:lnTo>
                  <a:lnTo>
                    <a:pt x="1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4" name="Google Shape;2294;p53"/>
            <p:cNvSpPr/>
            <p:nvPr/>
          </p:nvSpPr>
          <p:spPr>
            <a:xfrm>
              <a:off x="3775725" y="3095800"/>
              <a:ext cx="81500" cy="65600"/>
            </a:xfrm>
            <a:custGeom>
              <a:avLst/>
              <a:gdLst/>
              <a:ahLst/>
              <a:cxnLst/>
              <a:rect l="l" t="t" r="r" b="b"/>
              <a:pathLst>
                <a:path w="3260" h="2624" extrusionOk="0">
                  <a:moveTo>
                    <a:pt x="602" y="0"/>
                  </a:moveTo>
                  <a:lnTo>
                    <a:pt x="435" y="451"/>
                  </a:lnTo>
                  <a:lnTo>
                    <a:pt x="2023" y="1036"/>
                  </a:lnTo>
                  <a:lnTo>
                    <a:pt x="151" y="1253"/>
                  </a:lnTo>
                  <a:lnTo>
                    <a:pt x="1" y="1654"/>
                  </a:lnTo>
                  <a:lnTo>
                    <a:pt x="2658" y="2623"/>
                  </a:lnTo>
                  <a:lnTo>
                    <a:pt x="2825" y="2172"/>
                  </a:lnTo>
                  <a:lnTo>
                    <a:pt x="1237" y="1588"/>
                  </a:lnTo>
                  <a:lnTo>
                    <a:pt x="3109" y="1370"/>
                  </a:lnTo>
                  <a:lnTo>
                    <a:pt x="3259" y="986"/>
                  </a:lnTo>
                  <a:lnTo>
                    <a:pt x="6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5" name="Google Shape;2295;p53"/>
            <p:cNvSpPr/>
            <p:nvPr/>
          </p:nvSpPr>
          <p:spPr>
            <a:xfrm>
              <a:off x="3802475" y="3044425"/>
              <a:ext cx="73525" cy="58300"/>
            </a:xfrm>
            <a:custGeom>
              <a:avLst/>
              <a:gdLst/>
              <a:ahLst/>
              <a:cxnLst/>
              <a:rect l="l" t="t" r="r" b="b"/>
              <a:pathLst>
                <a:path w="2941" h="2332" extrusionOk="0">
                  <a:moveTo>
                    <a:pt x="518" y="0"/>
                  </a:moveTo>
                  <a:cubicBezTo>
                    <a:pt x="435" y="67"/>
                    <a:pt x="368" y="134"/>
                    <a:pt x="301" y="217"/>
                  </a:cubicBezTo>
                  <a:cubicBezTo>
                    <a:pt x="251" y="301"/>
                    <a:pt x="184" y="401"/>
                    <a:pt x="134" y="501"/>
                  </a:cubicBezTo>
                  <a:cubicBezTo>
                    <a:pt x="0" y="819"/>
                    <a:pt x="0" y="1120"/>
                    <a:pt x="167" y="1404"/>
                  </a:cubicBezTo>
                  <a:cubicBezTo>
                    <a:pt x="334" y="1704"/>
                    <a:pt x="618" y="1922"/>
                    <a:pt x="1053" y="2122"/>
                  </a:cubicBezTo>
                  <a:cubicBezTo>
                    <a:pt x="1364" y="2259"/>
                    <a:pt x="1630" y="2331"/>
                    <a:pt x="1876" y="2331"/>
                  </a:cubicBezTo>
                  <a:cubicBezTo>
                    <a:pt x="1960" y="2331"/>
                    <a:pt x="2042" y="2323"/>
                    <a:pt x="2122" y="2306"/>
                  </a:cubicBezTo>
                  <a:cubicBezTo>
                    <a:pt x="2440" y="2239"/>
                    <a:pt x="2640" y="2055"/>
                    <a:pt x="2791" y="1738"/>
                  </a:cubicBezTo>
                  <a:cubicBezTo>
                    <a:pt x="2874" y="1571"/>
                    <a:pt x="2924" y="1420"/>
                    <a:pt x="2941" y="1253"/>
                  </a:cubicBezTo>
                  <a:cubicBezTo>
                    <a:pt x="2941" y="1136"/>
                    <a:pt x="2924" y="1003"/>
                    <a:pt x="2891" y="919"/>
                  </a:cubicBezTo>
                  <a:lnTo>
                    <a:pt x="1621" y="368"/>
                  </a:lnTo>
                  <a:lnTo>
                    <a:pt x="1270" y="1136"/>
                  </a:lnTo>
                  <a:lnTo>
                    <a:pt x="1671" y="1320"/>
                  </a:lnTo>
                  <a:lnTo>
                    <a:pt x="1838" y="919"/>
                  </a:lnTo>
                  <a:lnTo>
                    <a:pt x="2306" y="1153"/>
                  </a:lnTo>
                  <a:cubicBezTo>
                    <a:pt x="2339" y="1253"/>
                    <a:pt x="2289" y="1387"/>
                    <a:pt x="2256" y="1487"/>
                  </a:cubicBezTo>
                  <a:cubicBezTo>
                    <a:pt x="2156" y="1654"/>
                    <a:pt x="2055" y="1754"/>
                    <a:pt x="1888" y="1788"/>
                  </a:cubicBezTo>
                  <a:cubicBezTo>
                    <a:pt x="1867" y="1790"/>
                    <a:pt x="1845" y="1791"/>
                    <a:pt x="1823" y="1791"/>
                  </a:cubicBezTo>
                  <a:cubicBezTo>
                    <a:pt x="1669" y="1791"/>
                    <a:pt x="1489" y="1742"/>
                    <a:pt x="1270" y="1654"/>
                  </a:cubicBezTo>
                  <a:cubicBezTo>
                    <a:pt x="969" y="1537"/>
                    <a:pt x="786" y="1387"/>
                    <a:pt x="702" y="1236"/>
                  </a:cubicBezTo>
                  <a:cubicBezTo>
                    <a:pt x="618" y="1086"/>
                    <a:pt x="618" y="902"/>
                    <a:pt x="702" y="719"/>
                  </a:cubicBezTo>
                  <a:cubicBezTo>
                    <a:pt x="752" y="635"/>
                    <a:pt x="786" y="551"/>
                    <a:pt x="852" y="468"/>
                  </a:cubicBezTo>
                  <a:cubicBezTo>
                    <a:pt x="903" y="384"/>
                    <a:pt x="969" y="318"/>
                    <a:pt x="1053" y="251"/>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6" name="Google Shape;2296;p53"/>
            <p:cNvSpPr/>
            <p:nvPr/>
          </p:nvSpPr>
          <p:spPr>
            <a:xfrm>
              <a:off x="3830450" y="2980700"/>
              <a:ext cx="67275" cy="63750"/>
            </a:xfrm>
            <a:custGeom>
              <a:avLst/>
              <a:gdLst/>
              <a:ahLst/>
              <a:cxnLst/>
              <a:rect l="l" t="t" r="r" b="b"/>
              <a:pathLst>
                <a:path w="2691" h="2550" extrusionOk="0">
                  <a:moveTo>
                    <a:pt x="1087" y="527"/>
                  </a:moveTo>
                  <a:cubicBezTo>
                    <a:pt x="1187" y="527"/>
                    <a:pt x="1304" y="561"/>
                    <a:pt x="1421" y="628"/>
                  </a:cubicBezTo>
                  <a:cubicBezTo>
                    <a:pt x="1555" y="694"/>
                    <a:pt x="1638" y="778"/>
                    <a:pt x="1672" y="862"/>
                  </a:cubicBezTo>
                  <a:cubicBezTo>
                    <a:pt x="1738" y="945"/>
                    <a:pt x="1722" y="1045"/>
                    <a:pt x="1672" y="1129"/>
                  </a:cubicBezTo>
                  <a:lnTo>
                    <a:pt x="1504" y="1446"/>
                  </a:lnTo>
                  <a:lnTo>
                    <a:pt x="686" y="1012"/>
                  </a:lnTo>
                  <a:lnTo>
                    <a:pt x="886" y="678"/>
                  </a:lnTo>
                  <a:cubicBezTo>
                    <a:pt x="920" y="561"/>
                    <a:pt x="987" y="527"/>
                    <a:pt x="1087" y="527"/>
                  </a:cubicBezTo>
                  <a:close/>
                  <a:moveTo>
                    <a:pt x="1056" y="1"/>
                  </a:moveTo>
                  <a:cubicBezTo>
                    <a:pt x="964" y="1"/>
                    <a:pt x="877" y="22"/>
                    <a:pt x="803" y="43"/>
                  </a:cubicBezTo>
                  <a:cubicBezTo>
                    <a:pt x="669" y="93"/>
                    <a:pt x="569" y="176"/>
                    <a:pt x="485" y="327"/>
                  </a:cubicBezTo>
                  <a:lnTo>
                    <a:pt x="1" y="1179"/>
                  </a:lnTo>
                  <a:lnTo>
                    <a:pt x="2474" y="2549"/>
                  </a:lnTo>
                  <a:lnTo>
                    <a:pt x="2691" y="2131"/>
                  </a:lnTo>
                  <a:lnTo>
                    <a:pt x="1956" y="1730"/>
                  </a:lnTo>
                  <a:lnTo>
                    <a:pt x="2190" y="1313"/>
                  </a:lnTo>
                  <a:cubicBezTo>
                    <a:pt x="2273" y="1196"/>
                    <a:pt x="2290" y="1045"/>
                    <a:pt x="2273" y="928"/>
                  </a:cubicBezTo>
                  <a:cubicBezTo>
                    <a:pt x="2256" y="795"/>
                    <a:pt x="2190" y="678"/>
                    <a:pt x="2089" y="544"/>
                  </a:cubicBezTo>
                  <a:cubicBezTo>
                    <a:pt x="2006" y="427"/>
                    <a:pt x="1855" y="310"/>
                    <a:pt x="1688" y="210"/>
                  </a:cubicBezTo>
                  <a:cubicBezTo>
                    <a:pt x="1521" y="110"/>
                    <a:pt x="1371" y="43"/>
                    <a:pt x="1220" y="26"/>
                  </a:cubicBezTo>
                  <a:cubicBezTo>
                    <a:pt x="1165" y="8"/>
                    <a:pt x="1110"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7" name="Google Shape;2297;p53"/>
            <p:cNvSpPr/>
            <p:nvPr/>
          </p:nvSpPr>
          <p:spPr>
            <a:xfrm>
              <a:off x="3857200" y="2935400"/>
              <a:ext cx="82300" cy="66425"/>
            </a:xfrm>
            <a:custGeom>
              <a:avLst/>
              <a:gdLst/>
              <a:ahLst/>
              <a:cxnLst/>
              <a:rect l="l" t="t" r="r" b="b"/>
              <a:pathLst>
                <a:path w="3292" h="2657" extrusionOk="0">
                  <a:moveTo>
                    <a:pt x="1135" y="558"/>
                  </a:moveTo>
                  <a:cubicBezTo>
                    <a:pt x="1221" y="558"/>
                    <a:pt x="1323" y="595"/>
                    <a:pt x="1437" y="668"/>
                  </a:cubicBezTo>
                  <a:cubicBezTo>
                    <a:pt x="1571" y="735"/>
                    <a:pt x="1654" y="819"/>
                    <a:pt x="1671" y="902"/>
                  </a:cubicBezTo>
                  <a:cubicBezTo>
                    <a:pt x="1688" y="986"/>
                    <a:pt x="1671" y="1069"/>
                    <a:pt x="1621" y="1153"/>
                  </a:cubicBezTo>
                  <a:lnTo>
                    <a:pt x="1437" y="1470"/>
                  </a:lnTo>
                  <a:lnTo>
                    <a:pt x="702" y="1019"/>
                  </a:lnTo>
                  <a:lnTo>
                    <a:pt x="919" y="685"/>
                  </a:lnTo>
                  <a:cubicBezTo>
                    <a:pt x="970" y="599"/>
                    <a:pt x="1044" y="558"/>
                    <a:pt x="1135" y="558"/>
                  </a:cubicBezTo>
                  <a:close/>
                  <a:moveTo>
                    <a:pt x="1036" y="0"/>
                  </a:moveTo>
                  <a:cubicBezTo>
                    <a:pt x="836" y="0"/>
                    <a:pt x="668" y="100"/>
                    <a:pt x="535" y="301"/>
                  </a:cubicBezTo>
                  <a:lnTo>
                    <a:pt x="0" y="1136"/>
                  </a:lnTo>
                  <a:lnTo>
                    <a:pt x="2373" y="2657"/>
                  </a:lnTo>
                  <a:lnTo>
                    <a:pt x="2673" y="2189"/>
                  </a:lnTo>
                  <a:lnTo>
                    <a:pt x="1922" y="1721"/>
                  </a:lnTo>
                  <a:lnTo>
                    <a:pt x="2039" y="1521"/>
                  </a:lnTo>
                  <a:cubicBezTo>
                    <a:pt x="2089" y="1487"/>
                    <a:pt x="2105" y="1437"/>
                    <a:pt x="2155" y="1437"/>
                  </a:cubicBezTo>
                  <a:cubicBezTo>
                    <a:pt x="2189" y="1437"/>
                    <a:pt x="2239" y="1437"/>
                    <a:pt x="2289" y="1470"/>
                  </a:cubicBezTo>
                  <a:lnTo>
                    <a:pt x="3024" y="1671"/>
                  </a:lnTo>
                  <a:lnTo>
                    <a:pt x="3292" y="1237"/>
                  </a:lnTo>
                  <a:lnTo>
                    <a:pt x="2523" y="1019"/>
                  </a:lnTo>
                  <a:cubicBezTo>
                    <a:pt x="2456" y="1003"/>
                    <a:pt x="2406" y="986"/>
                    <a:pt x="2356" y="986"/>
                  </a:cubicBezTo>
                  <a:lnTo>
                    <a:pt x="2239" y="986"/>
                  </a:lnTo>
                  <a:cubicBezTo>
                    <a:pt x="2239" y="852"/>
                    <a:pt x="2189" y="719"/>
                    <a:pt x="2105" y="585"/>
                  </a:cubicBezTo>
                  <a:cubicBezTo>
                    <a:pt x="2022" y="468"/>
                    <a:pt x="1905" y="334"/>
                    <a:pt x="1738" y="234"/>
                  </a:cubicBezTo>
                  <a:cubicBezTo>
                    <a:pt x="1487" y="84"/>
                    <a:pt x="1253" y="0"/>
                    <a:pt x="1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8" name="Google Shape;2298;p53"/>
            <p:cNvSpPr/>
            <p:nvPr/>
          </p:nvSpPr>
          <p:spPr>
            <a:xfrm>
              <a:off x="3886850" y="2887775"/>
              <a:ext cx="78975" cy="70625"/>
            </a:xfrm>
            <a:custGeom>
              <a:avLst/>
              <a:gdLst/>
              <a:ahLst/>
              <a:cxnLst/>
              <a:rect l="l" t="t" r="r" b="b"/>
              <a:pathLst>
                <a:path w="3159" h="2825" extrusionOk="0">
                  <a:moveTo>
                    <a:pt x="853" y="0"/>
                  </a:moveTo>
                  <a:lnTo>
                    <a:pt x="0" y="1203"/>
                  </a:lnTo>
                  <a:lnTo>
                    <a:pt x="2306" y="2824"/>
                  </a:lnTo>
                  <a:lnTo>
                    <a:pt x="3158" y="1621"/>
                  </a:lnTo>
                  <a:lnTo>
                    <a:pt x="2724" y="1304"/>
                  </a:lnTo>
                  <a:lnTo>
                    <a:pt x="2156" y="2089"/>
                  </a:lnTo>
                  <a:lnTo>
                    <a:pt x="1671" y="1755"/>
                  </a:lnTo>
                  <a:lnTo>
                    <a:pt x="2172" y="1070"/>
                  </a:lnTo>
                  <a:lnTo>
                    <a:pt x="1705" y="752"/>
                  </a:lnTo>
                  <a:lnTo>
                    <a:pt x="1203" y="1454"/>
                  </a:lnTo>
                  <a:lnTo>
                    <a:pt x="736" y="1120"/>
                  </a:lnTo>
                  <a:lnTo>
                    <a:pt x="1304" y="318"/>
                  </a:lnTo>
                  <a:lnTo>
                    <a:pt x="8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99" name="Google Shape;2299;p53"/>
            <p:cNvSpPr/>
            <p:nvPr/>
          </p:nvSpPr>
          <p:spPr>
            <a:xfrm>
              <a:off x="3920275" y="2853100"/>
              <a:ext cx="68525" cy="67700"/>
            </a:xfrm>
            <a:custGeom>
              <a:avLst/>
              <a:gdLst/>
              <a:ahLst/>
              <a:cxnLst/>
              <a:rect l="l" t="t" r="r" b="b"/>
              <a:pathLst>
                <a:path w="2741" h="2708" extrusionOk="0">
                  <a:moveTo>
                    <a:pt x="685" y="1"/>
                  </a:moveTo>
                  <a:cubicBezTo>
                    <a:pt x="635" y="17"/>
                    <a:pt x="551" y="84"/>
                    <a:pt x="468" y="134"/>
                  </a:cubicBezTo>
                  <a:cubicBezTo>
                    <a:pt x="384" y="218"/>
                    <a:pt x="301" y="301"/>
                    <a:pt x="234" y="385"/>
                  </a:cubicBezTo>
                  <a:cubicBezTo>
                    <a:pt x="67" y="602"/>
                    <a:pt x="0" y="803"/>
                    <a:pt x="17" y="1003"/>
                  </a:cubicBezTo>
                  <a:cubicBezTo>
                    <a:pt x="50" y="1187"/>
                    <a:pt x="167" y="1371"/>
                    <a:pt x="384" y="1538"/>
                  </a:cubicBezTo>
                  <a:cubicBezTo>
                    <a:pt x="501" y="1621"/>
                    <a:pt x="602" y="1688"/>
                    <a:pt x="719" y="1722"/>
                  </a:cubicBezTo>
                  <a:cubicBezTo>
                    <a:pt x="782" y="1753"/>
                    <a:pt x="846" y="1765"/>
                    <a:pt x="909" y="1765"/>
                  </a:cubicBezTo>
                  <a:cubicBezTo>
                    <a:pt x="946" y="1765"/>
                    <a:pt x="983" y="1761"/>
                    <a:pt x="1019" y="1755"/>
                  </a:cubicBezTo>
                  <a:cubicBezTo>
                    <a:pt x="1136" y="1755"/>
                    <a:pt x="1253" y="1688"/>
                    <a:pt x="1387" y="1621"/>
                  </a:cubicBezTo>
                  <a:cubicBezTo>
                    <a:pt x="1504" y="1554"/>
                    <a:pt x="1571" y="1504"/>
                    <a:pt x="1654" y="1471"/>
                  </a:cubicBezTo>
                  <a:cubicBezTo>
                    <a:pt x="1738" y="1454"/>
                    <a:pt x="1771" y="1437"/>
                    <a:pt x="1838" y="1437"/>
                  </a:cubicBezTo>
                  <a:cubicBezTo>
                    <a:pt x="1905" y="1454"/>
                    <a:pt x="1938" y="1471"/>
                    <a:pt x="2005" y="1521"/>
                  </a:cubicBezTo>
                  <a:cubicBezTo>
                    <a:pt x="2089" y="1605"/>
                    <a:pt x="2139" y="1671"/>
                    <a:pt x="2105" y="1722"/>
                  </a:cubicBezTo>
                  <a:cubicBezTo>
                    <a:pt x="2105" y="1788"/>
                    <a:pt x="2072" y="1872"/>
                    <a:pt x="1988" y="1972"/>
                  </a:cubicBezTo>
                  <a:cubicBezTo>
                    <a:pt x="1922" y="2039"/>
                    <a:pt x="1855" y="2123"/>
                    <a:pt x="1754" y="2189"/>
                  </a:cubicBezTo>
                  <a:cubicBezTo>
                    <a:pt x="1654" y="2256"/>
                    <a:pt x="1571" y="2290"/>
                    <a:pt x="1470" y="2340"/>
                  </a:cubicBezTo>
                  <a:lnTo>
                    <a:pt x="1938" y="2707"/>
                  </a:lnTo>
                  <a:cubicBezTo>
                    <a:pt x="2022" y="2674"/>
                    <a:pt x="2139" y="2607"/>
                    <a:pt x="2222" y="2540"/>
                  </a:cubicBezTo>
                  <a:cubicBezTo>
                    <a:pt x="2306" y="2457"/>
                    <a:pt x="2389" y="2373"/>
                    <a:pt x="2473" y="2273"/>
                  </a:cubicBezTo>
                  <a:cubicBezTo>
                    <a:pt x="2640" y="2039"/>
                    <a:pt x="2740" y="1855"/>
                    <a:pt x="2690" y="1638"/>
                  </a:cubicBezTo>
                  <a:cubicBezTo>
                    <a:pt x="2657" y="1437"/>
                    <a:pt x="2523" y="1254"/>
                    <a:pt x="2339" y="1103"/>
                  </a:cubicBezTo>
                  <a:cubicBezTo>
                    <a:pt x="2222" y="1020"/>
                    <a:pt x="2139" y="953"/>
                    <a:pt x="2005" y="920"/>
                  </a:cubicBezTo>
                  <a:cubicBezTo>
                    <a:pt x="1917" y="882"/>
                    <a:pt x="1830" y="863"/>
                    <a:pt x="1742" y="863"/>
                  </a:cubicBezTo>
                  <a:cubicBezTo>
                    <a:pt x="1713" y="863"/>
                    <a:pt x="1683" y="865"/>
                    <a:pt x="1654" y="869"/>
                  </a:cubicBezTo>
                  <a:cubicBezTo>
                    <a:pt x="1554" y="886"/>
                    <a:pt x="1404" y="953"/>
                    <a:pt x="1253" y="1036"/>
                  </a:cubicBezTo>
                  <a:cubicBezTo>
                    <a:pt x="1170" y="1103"/>
                    <a:pt x="1086" y="1137"/>
                    <a:pt x="1019" y="1170"/>
                  </a:cubicBezTo>
                  <a:cubicBezTo>
                    <a:pt x="969" y="1204"/>
                    <a:pt x="902" y="1204"/>
                    <a:pt x="852" y="1204"/>
                  </a:cubicBezTo>
                  <a:cubicBezTo>
                    <a:pt x="819" y="1204"/>
                    <a:pt x="752" y="1187"/>
                    <a:pt x="719" y="1137"/>
                  </a:cubicBezTo>
                  <a:cubicBezTo>
                    <a:pt x="635" y="1087"/>
                    <a:pt x="585" y="1003"/>
                    <a:pt x="602" y="936"/>
                  </a:cubicBezTo>
                  <a:cubicBezTo>
                    <a:pt x="635" y="869"/>
                    <a:pt x="668" y="786"/>
                    <a:pt x="735" y="702"/>
                  </a:cubicBezTo>
                  <a:cubicBezTo>
                    <a:pt x="769" y="635"/>
                    <a:pt x="835" y="585"/>
                    <a:pt x="919" y="519"/>
                  </a:cubicBezTo>
                  <a:cubicBezTo>
                    <a:pt x="1003" y="452"/>
                    <a:pt x="1086" y="418"/>
                    <a:pt x="1170" y="368"/>
                  </a:cubicBezTo>
                  <a:lnTo>
                    <a:pt x="6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0" name="Google Shape;2300;p53"/>
            <p:cNvSpPr/>
            <p:nvPr/>
          </p:nvSpPr>
          <p:spPr>
            <a:xfrm>
              <a:off x="3946575" y="2812175"/>
              <a:ext cx="77300" cy="73525"/>
            </a:xfrm>
            <a:custGeom>
              <a:avLst/>
              <a:gdLst/>
              <a:ahLst/>
              <a:cxnLst/>
              <a:rect l="l" t="t" r="r" b="b"/>
              <a:pathLst>
                <a:path w="3092" h="2941" extrusionOk="0">
                  <a:moveTo>
                    <a:pt x="953" y="0"/>
                  </a:moveTo>
                  <a:lnTo>
                    <a:pt x="1" y="1103"/>
                  </a:lnTo>
                  <a:lnTo>
                    <a:pt x="2123" y="2941"/>
                  </a:lnTo>
                  <a:lnTo>
                    <a:pt x="3092" y="1838"/>
                  </a:lnTo>
                  <a:lnTo>
                    <a:pt x="2674" y="1487"/>
                  </a:lnTo>
                  <a:lnTo>
                    <a:pt x="2039" y="2206"/>
                  </a:lnTo>
                  <a:lnTo>
                    <a:pt x="1605" y="1838"/>
                  </a:lnTo>
                  <a:lnTo>
                    <a:pt x="2173" y="1186"/>
                  </a:lnTo>
                  <a:lnTo>
                    <a:pt x="1755" y="836"/>
                  </a:lnTo>
                  <a:lnTo>
                    <a:pt x="1187" y="1487"/>
                  </a:lnTo>
                  <a:lnTo>
                    <a:pt x="753" y="1086"/>
                  </a:lnTo>
                  <a:lnTo>
                    <a:pt x="1371" y="351"/>
                  </a:lnTo>
                  <a:lnTo>
                    <a:pt x="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1" name="Google Shape;2301;p53"/>
            <p:cNvSpPr/>
            <p:nvPr/>
          </p:nvSpPr>
          <p:spPr>
            <a:xfrm>
              <a:off x="3978325" y="2770400"/>
              <a:ext cx="81475" cy="81050"/>
            </a:xfrm>
            <a:custGeom>
              <a:avLst/>
              <a:gdLst/>
              <a:ahLst/>
              <a:cxnLst/>
              <a:rect l="l" t="t" r="r" b="b"/>
              <a:pathLst>
                <a:path w="3259" h="3242" extrusionOk="0">
                  <a:moveTo>
                    <a:pt x="1204" y="0"/>
                  </a:moveTo>
                  <a:lnTo>
                    <a:pt x="869" y="351"/>
                  </a:lnTo>
                  <a:lnTo>
                    <a:pt x="2106" y="1521"/>
                  </a:lnTo>
                  <a:lnTo>
                    <a:pt x="2106" y="1521"/>
                  </a:lnTo>
                  <a:lnTo>
                    <a:pt x="285" y="986"/>
                  </a:lnTo>
                  <a:lnTo>
                    <a:pt x="1" y="1304"/>
                  </a:lnTo>
                  <a:lnTo>
                    <a:pt x="2039" y="3242"/>
                  </a:lnTo>
                  <a:lnTo>
                    <a:pt x="2407" y="2857"/>
                  </a:lnTo>
                  <a:lnTo>
                    <a:pt x="1170" y="1721"/>
                  </a:lnTo>
                  <a:lnTo>
                    <a:pt x="2958" y="2256"/>
                  </a:lnTo>
                  <a:lnTo>
                    <a:pt x="3259" y="1938"/>
                  </a:lnTo>
                  <a:lnTo>
                    <a:pt x="1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2" name="Google Shape;2302;p53"/>
            <p:cNvSpPr/>
            <p:nvPr/>
          </p:nvSpPr>
          <p:spPr>
            <a:xfrm>
              <a:off x="4016350" y="2733225"/>
              <a:ext cx="68525" cy="70200"/>
            </a:xfrm>
            <a:custGeom>
              <a:avLst/>
              <a:gdLst/>
              <a:ahLst/>
              <a:cxnLst/>
              <a:rect l="l" t="t" r="r" b="b"/>
              <a:pathLst>
                <a:path w="2741" h="2808" extrusionOk="0">
                  <a:moveTo>
                    <a:pt x="1186" y="0"/>
                  </a:moveTo>
                  <a:lnTo>
                    <a:pt x="0" y="1153"/>
                  </a:lnTo>
                  <a:lnTo>
                    <a:pt x="384" y="1554"/>
                  </a:lnTo>
                  <a:lnTo>
                    <a:pt x="802" y="1153"/>
                  </a:lnTo>
                  <a:lnTo>
                    <a:pt x="2389" y="2807"/>
                  </a:lnTo>
                  <a:lnTo>
                    <a:pt x="2740" y="2456"/>
                  </a:lnTo>
                  <a:lnTo>
                    <a:pt x="1153" y="802"/>
                  </a:lnTo>
                  <a:lnTo>
                    <a:pt x="1571" y="401"/>
                  </a:lnTo>
                  <a:lnTo>
                    <a:pt x="11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3" name="Google Shape;2303;p53"/>
            <p:cNvSpPr/>
            <p:nvPr/>
          </p:nvSpPr>
          <p:spPr>
            <a:xfrm>
              <a:off x="4062700" y="2709825"/>
              <a:ext cx="71050" cy="74375"/>
            </a:xfrm>
            <a:custGeom>
              <a:avLst/>
              <a:gdLst/>
              <a:ahLst/>
              <a:cxnLst/>
              <a:rect l="l" t="t" r="r" b="b"/>
              <a:pathLst>
                <a:path w="2842" h="2975" extrusionOk="0">
                  <a:moveTo>
                    <a:pt x="652" y="669"/>
                  </a:moveTo>
                  <a:lnTo>
                    <a:pt x="1504" y="1237"/>
                  </a:lnTo>
                  <a:lnTo>
                    <a:pt x="1120" y="1588"/>
                  </a:lnTo>
                  <a:lnTo>
                    <a:pt x="652" y="669"/>
                  </a:lnTo>
                  <a:close/>
                  <a:moveTo>
                    <a:pt x="402" y="1"/>
                  </a:moveTo>
                  <a:lnTo>
                    <a:pt x="1" y="351"/>
                  </a:lnTo>
                  <a:lnTo>
                    <a:pt x="1321" y="2975"/>
                  </a:lnTo>
                  <a:lnTo>
                    <a:pt x="1672" y="2640"/>
                  </a:lnTo>
                  <a:lnTo>
                    <a:pt x="1388" y="2056"/>
                  </a:lnTo>
                  <a:lnTo>
                    <a:pt x="1889" y="1605"/>
                  </a:lnTo>
                  <a:lnTo>
                    <a:pt x="2457" y="1972"/>
                  </a:lnTo>
                  <a:lnTo>
                    <a:pt x="2841" y="1605"/>
                  </a:ln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4" name="Google Shape;2304;p53"/>
            <p:cNvSpPr/>
            <p:nvPr/>
          </p:nvSpPr>
          <p:spPr>
            <a:xfrm>
              <a:off x="4088175" y="2669300"/>
              <a:ext cx="66025" cy="71450"/>
            </a:xfrm>
            <a:custGeom>
              <a:avLst/>
              <a:gdLst/>
              <a:ahLst/>
              <a:cxnLst/>
              <a:rect l="l" t="t" r="r" b="b"/>
              <a:pathLst>
                <a:path w="2641" h="2858" extrusionOk="0">
                  <a:moveTo>
                    <a:pt x="1287" y="1"/>
                  </a:moveTo>
                  <a:lnTo>
                    <a:pt x="1" y="1053"/>
                  </a:lnTo>
                  <a:lnTo>
                    <a:pt x="369" y="1471"/>
                  </a:lnTo>
                  <a:lnTo>
                    <a:pt x="820" y="1104"/>
                  </a:lnTo>
                  <a:lnTo>
                    <a:pt x="2290" y="2858"/>
                  </a:lnTo>
                  <a:lnTo>
                    <a:pt x="2641" y="2541"/>
                  </a:lnTo>
                  <a:lnTo>
                    <a:pt x="1171" y="786"/>
                  </a:lnTo>
                  <a:lnTo>
                    <a:pt x="1638" y="419"/>
                  </a:lnTo>
                  <a:lnTo>
                    <a:pt x="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5" name="Google Shape;2305;p53"/>
            <p:cNvSpPr/>
            <p:nvPr/>
          </p:nvSpPr>
          <p:spPr>
            <a:xfrm>
              <a:off x="4129550" y="2655100"/>
              <a:ext cx="53475" cy="63100"/>
            </a:xfrm>
            <a:custGeom>
              <a:avLst/>
              <a:gdLst/>
              <a:ahLst/>
              <a:cxnLst/>
              <a:rect l="l" t="t" r="r" b="b"/>
              <a:pathLst>
                <a:path w="2139" h="2524" extrusionOk="0">
                  <a:moveTo>
                    <a:pt x="401" y="1"/>
                  </a:moveTo>
                  <a:lnTo>
                    <a:pt x="0" y="318"/>
                  </a:lnTo>
                  <a:lnTo>
                    <a:pt x="1738" y="2524"/>
                  </a:lnTo>
                  <a:lnTo>
                    <a:pt x="2139" y="2206"/>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6" name="Google Shape;2306;p53"/>
            <p:cNvSpPr/>
            <p:nvPr/>
          </p:nvSpPr>
          <p:spPr>
            <a:xfrm>
              <a:off x="4158350" y="2626575"/>
              <a:ext cx="62700" cy="68975"/>
            </a:xfrm>
            <a:custGeom>
              <a:avLst/>
              <a:gdLst/>
              <a:ahLst/>
              <a:cxnLst/>
              <a:rect l="l" t="t" r="r" b="b"/>
              <a:pathLst>
                <a:path w="2508" h="2759" extrusionOk="0">
                  <a:moveTo>
                    <a:pt x="983" y="622"/>
                  </a:moveTo>
                  <a:cubicBezTo>
                    <a:pt x="1033" y="622"/>
                    <a:pt x="1084" y="634"/>
                    <a:pt x="1137" y="657"/>
                  </a:cubicBezTo>
                  <a:cubicBezTo>
                    <a:pt x="1254" y="707"/>
                    <a:pt x="1421" y="874"/>
                    <a:pt x="1605" y="1125"/>
                  </a:cubicBezTo>
                  <a:cubicBezTo>
                    <a:pt x="1805" y="1342"/>
                    <a:pt x="1889" y="1559"/>
                    <a:pt x="1906" y="1710"/>
                  </a:cubicBezTo>
                  <a:cubicBezTo>
                    <a:pt x="1922" y="1843"/>
                    <a:pt x="1856" y="1977"/>
                    <a:pt x="1739" y="2077"/>
                  </a:cubicBezTo>
                  <a:cubicBezTo>
                    <a:pt x="1652" y="2142"/>
                    <a:pt x="1566" y="2179"/>
                    <a:pt x="1475" y="2179"/>
                  </a:cubicBezTo>
                  <a:cubicBezTo>
                    <a:pt x="1425" y="2179"/>
                    <a:pt x="1374" y="2168"/>
                    <a:pt x="1321" y="2144"/>
                  </a:cubicBezTo>
                  <a:cubicBezTo>
                    <a:pt x="1171" y="2077"/>
                    <a:pt x="1003" y="1927"/>
                    <a:pt x="836" y="1710"/>
                  </a:cubicBezTo>
                  <a:cubicBezTo>
                    <a:pt x="653" y="1459"/>
                    <a:pt x="552" y="1242"/>
                    <a:pt x="519" y="1092"/>
                  </a:cubicBezTo>
                  <a:cubicBezTo>
                    <a:pt x="519" y="958"/>
                    <a:pt x="569" y="824"/>
                    <a:pt x="719" y="724"/>
                  </a:cubicBezTo>
                  <a:cubicBezTo>
                    <a:pt x="806" y="659"/>
                    <a:pt x="892" y="622"/>
                    <a:pt x="983" y="622"/>
                  </a:cubicBezTo>
                  <a:close/>
                  <a:moveTo>
                    <a:pt x="945" y="0"/>
                  </a:moveTo>
                  <a:cubicBezTo>
                    <a:pt x="765" y="0"/>
                    <a:pt x="587" y="67"/>
                    <a:pt x="402" y="206"/>
                  </a:cubicBezTo>
                  <a:cubicBezTo>
                    <a:pt x="135" y="390"/>
                    <a:pt x="1" y="624"/>
                    <a:pt x="1" y="908"/>
                  </a:cubicBezTo>
                  <a:cubicBezTo>
                    <a:pt x="1" y="1209"/>
                    <a:pt x="151" y="1559"/>
                    <a:pt x="469" y="1977"/>
                  </a:cubicBezTo>
                  <a:cubicBezTo>
                    <a:pt x="753" y="2378"/>
                    <a:pt x="1054" y="2595"/>
                    <a:pt x="1321" y="2712"/>
                  </a:cubicBezTo>
                  <a:cubicBezTo>
                    <a:pt x="1405" y="2744"/>
                    <a:pt x="1489" y="2759"/>
                    <a:pt x="1573" y="2759"/>
                  </a:cubicBezTo>
                  <a:cubicBezTo>
                    <a:pt x="1755" y="2759"/>
                    <a:pt x="1935" y="2688"/>
                    <a:pt x="2106" y="2562"/>
                  </a:cubicBezTo>
                  <a:cubicBezTo>
                    <a:pt x="2357" y="2378"/>
                    <a:pt x="2507" y="2094"/>
                    <a:pt x="2507" y="1810"/>
                  </a:cubicBezTo>
                  <a:cubicBezTo>
                    <a:pt x="2507" y="1509"/>
                    <a:pt x="2357" y="1175"/>
                    <a:pt x="2073" y="791"/>
                  </a:cubicBezTo>
                  <a:cubicBezTo>
                    <a:pt x="1755" y="373"/>
                    <a:pt x="1455" y="106"/>
                    <a:pt x="1187" y="39"/>
                  </a:cubicBezTo>
                  <a:cubicBezTo>
                    <a:pt x="1105" y="13"/>
                    <a:pt x="102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7" name="Google Shape;2307;p53"/>
            <p:cNvSpPr/>
            <p:nvPr/>
          </p:nvSpPr>
          <p:spPr>
            <a:xfrm>
              <a:off x="4198450" y="2586600"/>
              <a:ext cx="76900" cy="83150"/>
            </a:xfrm>
            <a:custGeom>
              <a:avLst/>
              <a:gdLst/>
              <a:ahLst/>
              <a:cxnLst/>
              <a:rect l="l" t="t" r="r" b="b"/>
              <a:pathLst>
                <a:path w="3076" h="3326" extrusionOk="0">
                  <a:moveTo>
                    <a:pt x="1488" y="1"/>
                  </a:moveTo>
                  <a:lnTo>
                    <a:pt x="1070" y="268"/>
                  </a:lnTo>
                  <a:lnTo>
                    <a:pt x="2006" y="1671"/>
                  </a:lnTo>
                  <a:lnTo>
                    <a:pt x="369" y="752"/>
                  </a:lnTo>
                  <a:lnTo>
                    <a:pt x="1" y="986"/>
                  </a:lnTo>
                  <a:lnTo>
                    <a:pt x="1588" y="3326"/>
                  </a:lnTo>
                  <a:lnTo>
                    <a:pt x="2006" y="3075"/>
                  </a:lnTo>
                  <a:lnTo>
                    <a:pt x="1070" y="1671"/>
                  </a:lnTo>
                  <a:lnTo>
                    <a:pt x="2724" y="2590"/>
                  </a:lnTo>
                  <a:lnTo>
                    <a:pt x="3075" y="2340"/>
                  </a:lnTo>
                  <a:lnTo>
                    <a:pt x="14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8" name="Google Shape;2308;p53"/>
            <p:cNvSpPr/>
            <p:nvPr/>
          </p:nvSpPr>
          <p:spPr>
            <a:xfrm>
              <a:off x="4275750" y="2623775"/>
              <a:ext cx="15475" cy="16325"/>
            </a:xfrm>
            <a:custGeom>
              <a:avLst/>
              <a:gdLst/>
              <a:ahLst/>
              <a:cxnLst/>
              <a:rect l="l" t="t" r="r" b="b"/>
              <a:pathLst>
                <a:path w="619" h="653" extrusionOk="0">
                  <a:moveTo>
                    <a:pt x="334" y="1"/>
                  </a:moveTo>
                  <a:lnTo>
                    <a:pt x="0" y="201"/>
                  </a:lnTo>
                  <a:lnTo>
                    <a:pt x="284" y="652"/>
                  </a:lnTo>
                  <a:lnTo>
                    <a:pt x="618" y="435"/>
                  </a:lnTo>
                  <a:lnTo>
                    <a:pt x="3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09" name="Google Shape;2309;p53"/>
            <p:cNvSpPr/>
            <p:nvPr/>
          </p:nvSpPr>
          <p:spPr>
            <a:xfrm>
              <a:off x="4280750" y="2541775"/>
              <a:ext cx="67275" cy="76600"/>
            </a:xfrm>
            <a:custGeom>
              <a:avLst/>
              <a:gdLst/>
              <a:ahLst/>
              <a:cxnLst/>
              <a:rect l="l" t="t" r="r" b="b"/>
              <a:pathLst>
                <a:path w="2691" h="3064" extrusionOk="0">
                  <a:moveTo>
                    <a:pt x="1182" y="548"/>
                  </a:moveTo>
                  <a:cubicBezTo>
                    <a:pt x="1207" y="548"/>
                    <a:pt x="1231" y="552"/>
                    <a:pt x="1254" y="557"/>
                  </a:cubicBezTo>
                  <a:cubicBezTo>
                    <a:pt x="1304" y="607"/>
                    <a:pt x="1354" y="674"/>
                    <a:pt x="1421" y="758"/>
                  </a:cubicBezTo>
                  <a:cubicBezTo>
                    <a:pt x="1454" y="841"/>
                    <a:pt x="1471" y="925"/>
                    <a:pt x="1471" y="975"/>
                  </a:cubicBezTo>
                  <a:cubicBezTo>
                    <a:pt x="1454" y="1042"/>
                    <a:pt x="1438" y="1108"/>
                    <a:pt x="1354" y="1142"/>
                  </a:cubicBezTo>
                  <a:lnTo>
                    <a:pt x="1003" y="1359"/>
                  </a:lnTo>
                  <a:lnTo>
                    <a:pt x="686" y="791"/>
                  </a:lnTo>
                  <a:lnTo>
                    <a:pt x="1020" y="607"/>
                  </a:lnTo>
                  <a:cubicBezTo>
                    <a:pt x="1075" y="563"/>
                    <a:pt x="1131" y="548"/>
                    <a:pt x="1182" y="548"/>
                  </a:cubicBezTo>
                  <a:close/>
                  <a:moveTo>
                    <a:pt x="1798" y="1536"/>
                  </a:moveTo>
                  <a:cubicBezTo>
                    <a:pt x="1818" y="1536"/>
                    <a:pt x="1837" y="1538"/>
                    <a:pt x="1855" y="1543"/>
                  </a:cubicBezTo>
                  <a:cubicBezTo>
                    <a:pt x="1922" y="1560"/>
                    <a:pt x="1972" y="1626"/>
                    <a:pt x="2039" y="1710"/>
                  </a:cubicBezTo>
                  <a:cubicBezTo>
                    <a:pt x="2106" y="1810"/>
                    <a:pt x="2139" y="1910"/>
                    <a:pt x="2123" y="1977"/>
                  </a:cubicBezTo>
                  <a:cubicBezTo>
                    <a:pt x="2123" y="2044"/>
                    <a:pt x="2089" y="2111"/>
                    <a:pt x="2006" y="2144"/>
                  </a:cubicBezTo>
                  <a:lnTo>
                    <a:pt x="1605" y="2378"/>
                  </a:lnTo>
                  <a:lnTo>
                    <a:pt x="1254" y="1810"/>
                  </a:lnTo>
                  <a:lnTo>
                    <a:pt x="1621" y="1576"/>
                  </a:lnTo>
                  <a:cubicBezTo>
                    <a:pt x="1682" y="1552"/>
                    <a:pt x="1744" y="1536"/>
                    <a:pt x="1798" y="1536"/>
                  </a:cubicBezTo>
                  <a:close/>
                  <a:moveTo>
                    <a:pt x="1194" y="0"/>
                  </a:moveTo>
                  <a:cubicBezTo>
                    <a:pt x="1092" y="0"/>
                    <a:pt x="989" y="34"/>
                    <a:pt x="886" y="106"/>
                  </a:cubicBezTo>
                  <a:lnTo>
                    <a:pt x="1" y="641"/>
                  </a:lnTo>
                  <a:lnTo>
                    <a:pt x="1438" y="3063"/>
                  </a:lnTo>
                  <a:lnTo>
                    <a:pt x="2356" y="2495"/>
                  </a:lnTo>
                  <a:cubicBezTo>
                    <a:pt x="2540" y="2395"/>
                    <a:pt x="2641" y="2245"/>
                    <a:pt x="2657" y="2078"/>
                  </a:cubicBezTo>
                  <a:cubicBezTo>
                    <a:pt x="2691" y="1910"/>
                    <a:pt x="2641" y="1710"/>
                    <a:pt x="2507" y="1476"/>
                  </a:cubicBezTo>
                  <a:cubicBezTo>
                    <a:pt x="2423" y="1309"/>
                    <a:pt x="2306" y="1209"/>
                    <a:pt x="2223" y="1159"/>
                  </a:cubicBezTo>
                  <a:cubicBezTo>
                    <a:pt x="2123" y="1125"/>
                    <a:pt x="2039" y="1108"/>
                    <a:pt x="1939" y="1108"/>
                  </a:cubicBezTo>
                  <a:cubicBezTo>
                    <a:pt x="1972" y="1025"/>
                    <a:pt x="1972" y="908"/>
                    <a:pt x="1955" y="808"/>
                  </a:cubicBezTo>
                  <a:cubicBezTo>
                    <a:pt x="1939" y="707"/>
                    <a:pt x="1889" y="574"/>
                    <a:pt x="1805" y="457"/>
                  </a:cubicBezTo>
                  <a:cubicBezTo>
                    <a:pt x="1688" y="240"/>
                    <a:pt x="1554" y="106"/>
                    <a:pt x="1387" y="39"/>
                  </a:cubicBezTo>
                  <a:cubicBezTo>
                    <a:pt x="1323" y="13"/>
                    <a:pt x="1259" y="0"/>
                    <a:pt x="1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0" name="Google Shape;2310;p53"/>
            <p:cNvSpPr/>
            <p:nvPr/>
          </p:nvSpPr>
          <p:spPr>
            <a:xfrm>
              <a:off x="4320425" y="2511000"/>
              <a:ext cx="61025" cy="76050"/>
            </a:xfrm>
            <a:custGeom>
              <a:avLst/>
              <a:gdLst/>
              <a:ahLst/>
              <a:cxnLst/>
              <a:rect l="l" t="t" r="r" b="b"/>
              <a:pathLst>
                <a:path w="2441" h="3042" extrusionOk="0">
                  <a:moveTo>
                    <a:pt x="1688" y="0"/>
                  </a:moveTo>
                  <a:lnTo>
                    <a:pt x="1221" y="251"/>
                  </a:lnTo>
                  <a:lnTo>
                    <a:pt x="1421" y="1487"/>
                  </a:lnTo>
                  <a:lnTo>
                    <a:pt x="1421" y="1487"/>
                  </a:lnTo>
                  <a:lnTo>
                    <a:pt x="452" y="669"/>
                  </a:lnTo>
                  <a:lnTo>
                    <a:pt x="1" y="919"/>
                  </a:lnTo>
                  <a:lnTo>
                    <a:pt x="1471" y="2122"/>
                  </a:lnTo>
                  <a:lnTo>
                    <a:pt x="1972" y="3041"/>
                  </a:lnTo>
                  <a:lnTo>
                    <a:pt x="2440" y="2824"/>
                  </a:lnTo>
                  <a:lnTo>
                    <a:pt x="1939" y="1905"/>
                  </a:lnTo>
                  <a:lnTo>
                    <a:pt x="16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1" name="Google Shape;2311;p53"/>
            <p:cNvSpPr/>
            <p:nvPr/>
          </p:nvSpPr>
          <p:spPr>
            <a:xfrm>
              <a:off x="4393950" y="2483425"/>
              <a:ext cx="54750" cy="74125"/>
            </a:xfrm>
            <a:custGeom>
              <a:avLst/>
              <a:gdLst/>
              <a:ahLst/>
              <a:cxnLst/>
              <a:rect l="l" t="t" r="r" b="b"/>
              <a:pathLst>
                <a:path w="2190" h="2965" extrusionOk="0">
                  <a:moveTo>
                    <a:pt x="1070" y="1"/>
                  </a:moveTo>
                  <a:cubicBezTo>
                    <a:pt x="1003" y="1"/>
                    <a:pt x="903" y="17"/>
                    <a:pt x="786" y="34"/>
                  </a:cubicBezTo>
                  <a:lnTo>
                    <a:pt x="485" y="168"/>
                  </a:lnTo>
                  <a:cubicBezTo>
                    <a:pt x="251" y="285"/>
                    <a:pt x="101" y="435"/>
                    <a:pt x="34" y="619"/>
                  </a:cubicBezTo>
                  <a:cubicBezTo>
                    <a:pt x="1" y="803"/>
                    <a:pt x="17" y="1020"/>
                    <a:pt x="151" y="1270"/>
                  </a:cubicBezTo>
                  <a:cubicBezTo>
                    <a:pt x="201" y="1387"/>
                    <a:pt x="268" y="1504"/>
                    <a:pt x="351" y="1588"/>
                  </a:cubicBezTo>
                  <a:cubicBezTo>
                    <a:pt x="435" y="1638"/>
                    <a:pt x="519" y="1705"/>
                    <a:pt x="619" y="1722"/>
                  </a:cubicBezTo>
                  <a:cubicBezTo>
                    <a:pt x="736" y="1755"/>
                    <a:pt x="853" y="1755"/>
                    <a:pt x="1003" y="1755"/>
                  </a:cubicBezTo>
                  <a:cubicBezTo>
                    <a:pt x="1120" y="1722"/>
                    <a:pt x="1204" y="1722"/>
                    <a:pt x="1287" y="1722"/>
                  </a:cubicBezTo>
                  <a:cubicBezTo>
                    <a:pt x="1371" y="1722"/>
                    <a:pt x="1438" y="1755"/>
                    <a:pt x="1488" y="1772"/>
                  </a:cubicBezTo>
                  <a:cubicBezTo>
                    <a:pt x="1538" y="1805"/>
                    <a:pt x="1571" y="1855"/>
                    <a:pt x="1605" y="1922"/>
                  </a:cubicBezTo>
                  <a:cubicBezTo>
                    <a:pt x="1671" y="2022"/>
                    <a:pt x="1671" y="2089"/>
                    <a:pt x="1621" y="2139"/>
                  </a:cubicBezTo>
                  <a:cubicBezTo>
                    <a:pt x="1588" y="2206"/>
                    <a:pt x="1504" y="2256"/>
                    <a:pt x="1404" y="2306"/>
                  </a:cubicBezTo>
                  <a:cubicBezTo>
                    <a:pt x="1287" y="2356"/>
                    <a:pt x="1204" y="2373"/>
                    <a:pt x="1087" y="2390"/>
                  </a:cubicBezTo>
                  <a:cubicBezTo>
                    <a:pt x="953" y="2423"/>
                    <a:pt x="853" y="2423"/>
                    <a:pt x="752" y="2423"/>
                  </a:cubicBezTo>
                  <a:lnTo>
                    <a:pt x="1020" y="2958"/>
                  </a:lnTo>
                  <a:cubicBezTo>
                    <a:pt x="1044" y="2963"/>
                    <a:pt x="1073" y="2965"/>
                    <a:pt x="1104" y="2965"/>
                  </a:cubicBezTo>
                  <a:cubicBezTo>
                    <a:pt x="1179" y="2965"/>
                    <a:pt x="1266" y="2953"/>
                    <a:pt x="1337" y="2941"/>
                  </a:cubicBezTo>
                  <a:cubicBezTo>
                    <a:pt x="1454" y="2925"/>
                    <a:pt x="1571" y="2874"/>
                    <a:pt x="1688" y="2808"/>
                  </a:cubicBezTo>
                  <a:cubicBezTo>
                    <a:pt x="1939" y="2691"/>
                    <a:pt x="2089" y="2524"/>
                    <a:pt x="2123" y="2290"/>
                  </a:cubicBezTo>
                  <a:cubicBezTo>
                    <a:pt x="2189" y="2106"/>
                    <a:pt x="2156" y="1889"/>
                    <a:pt x="2039" y="1671"/>
                  </a:cubicBezTo>
                  <a:cubicBezTo>
                    <a:pt x="1989" y="1538"/>
                    <a:pt x="1922" y="1437"/>
                    <a:pt x="1839" y="1354"/>
                  </a:cubicBezTo>
                  <a:cubicBezTo>
                    <a:pt x="1755" y="1270"/>
                    <a:pt x="1671" y="1204"/>
                    <a:pt x="1538" y="1170"/>
                  </a:cubicBezTo>
                  <a:cubicBezTo>
                    <a:pt x="1452" y="1146"/>
                    <a:pt x="1349" y="1130"/>
                    <a:pt x="1234" y="1130"/>
                  </a:cubicBezTo>
                  <a:cubicBezTo>
                    <a:pt x="1192" y="1130"/>
                    <a:pt x="1148" y="1132"/>
                    <a:pt x="1103" y="1137"/>
                  </a:cubicBezTo>
                  <a:cubicBezTo>
                    <a:pt x="1003" y="1170"/>
                    <a:pt x="903" y="1170"/>
                    <a:pt x="836" y="1170"/>
                  </a:cubicBezTo>
                  <a:cubicBezTo>
                    <a:pt x="814" y="1175"/>
                    <a:pt x="794" y="1177"/>
                    <a:pt x="776" y="1177"/>
                  </a:cubicBezTo>
                  <a:cubicBezTo>
                    <a:pt x="727" y="1177"/>
                    <a:pt x="693" y="1161"/>
                    <a:pt x="669" y="1137"/>
                  </a:cubicBezTo>
                  <a:cubicBezTo>
                    <a:pt x="619" y="1120"/>
                    <a:pt x="585" y="1103"/>
                    <a:pt x="569" y="1036"/>
                  </a:cubicBezTo>
                  <a:cubicBezTo>
                    <a:pt x="519" y="936"/>
                    <a:pt x="519" y="869"/>
                    <a:pt x="569" y="803"/>
                  </a:cubicBezTo>
                  <a:cubicBezTo>
                    <a:pt x="619" y="752"/>
                    <a:pt x="686" y="686"/>
                    <a:pt x="786" y="635"/>
                  </a:cubicBezTo>
                  <a:cubicBezTo>
                    <a:pt x="869" y="602"/>
                    <a:pt x="936" y="585"/>
                    <a:pt x="1037" y="552"/>
                  </a:cubicBezTo>
                  <a:cubicBezTo>
                    <a:pt x="1153" y="535"/>
                    <a:pt x="1237" y="535"/>
                    <a:pt x="1337" y="535"/>
                  </a:cubicBez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2" name="Google Shape;2312;p53"/>
            <p:cNvSpPr/>
            <p:nvPr/>
          </p:nvSpPr>
          <p:spPr>
            <a:xfrm>
              <a:off x="4433225" y="2470050"/>
              <a:ext cx="62675" cy="68950"/>
            </a:xfrm>
            <a:custGeom>
              <a:avLst/>
              <a:gdLst/>
              <a:ahLst/>
              <a:cxnLst/>
              <a:rect l="l" t="t" r="r" b="b"/>
              <a:pathLst>
                <a:path w="2507" h="2758" extrusionOk="0">
                  <a:moveTo>
                    <a:pt x="451" y="1"/>
                  </a:moveTo>
                  <a:lnTo>
                    <a:pt x="0" y="218"/>
                  </a:lnTo>
                  <a:lnTo>
                    <a:pt x="1187" y="2758"/>
                  </a:lnTo>
                  <a:lnTo>
                    <a:pt x="2506" y="2173"/>
                  </a:lnTo>
                  <a:lnTo>
                    <a:pt x="2273" y="1672"/>
                  </a:lnTo>
                  <a:lnTo>
                    <a:pt x="1420" y="2073"/>
                  </a:lnTo>
                  <a:lnTo>
                    <a:pt x="4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3" name="Google Shape;2313;p53"/>
            <p:cNvSpPr/>
            <p:nvPr/>
          </p:nvSpPr>
          <p:spPr>
            <a:xfrm>
              <a:off x="4473725" y="2450850"/>
              <a:ext cx="40125" cy="69350"/>
            </a:xfrm>
            <a:custGeom>
              <a:avLst/>
              <a:gdLst/>
              <a:ahLst/>
              <a:cxnLst/>
              <a:rect l="l" t="t" r="r" b="b"/>
              <a:pathLst>
                <a:path w="1605" h="2774" extrusionOk="0">
                  <a:moveTo>
                    <a:pt x="469" y="0"/>
                  </a:moveTo>
                  <a:lnTo>
                    <a:pt x="1" y="201"/>
                  </a:lnTo>
                  <a:lnTo>
                    <a:pt x="1154" y="2774"/>
                  </a:lnTo>
                  <a:lnTo>
                    <a:pt x="1605" y="2573"/>
                  </a:lnTo>
                  <a:lnTo>
                    <a:pt x="4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4" name="Google Shape;2314;p53"/>
            <p:cNvSpPr/>
            <p:nvPr/>
          </p:nvSpPr>
          <p:spPr>
            <a:xfrm>
              <a:off x="4497125" y="2435225"/>
              <a:ext cx="61425" cy="75800"/>
            </a:xfrm>
            <a:custGeom>
              <a:avLst/>
              <a:gdLst/>
              <a:ahLst/>
              <a:cxnLst/>
              <a:rect l="l" t="t" r="r" b="b"/>
              <a:pathLst>
                <a:path w="2457" h="3032" extrusionOk="0">
                  <a:moveTo>
                    <a:pt x="1176" y="578"/>
                  </a:moveTo>
                  <a:cubicBezTo>
                    <a:pt x="1203" y="578"/>
                    <a:pt x="1229" y="582"/>
                    <a:pt x="1254" y="592"/>
                  </a:cubicBezTo>
                  <a:cubicBezTo>
                    <a:pt x="1337" y="609"/>
                    <a:pt x="1421" y="675"/>
                    <a:pt x="1504" y="776"/>
                  </a:cubicBezTo>
                  <a:cubicBezTo>
                    <a:pt x="1588" y="876"/>
                    <a:pt x="1671" y="1043"/>
                    <a:pt x="1755" y="1260"/>
                  </a:cubicBezTo>
                  <a:cubicBezTo>
                    <a:pt x="1839" y="1461"/>
                    <a:pt x="1889" y="1628"/>
                    <a:pt x="1905" y="1761"/>
                  </a:cubicBezTo>
                  <a:cubicBezTo>
                    <a:pt x="1905" y="1878"/>
                    <a:pt x="1889" y="1979"/>
                    <a:pt x="1839" y="2045"/>
                  </a:cubicBezTo>
                  <a:cubicBezTo>
                    <a:pt x="1788" y="2112"/>
                    <a:pt x="1722" y="2179"/>
                    <a:pt x="1621" y="2213"/>
                  </a:cubicBezTo>
                  <a:lnTo>
                    <a:pt x="1337" y="2346"/>
                  </a:lnTo>
                  <a:lnTo>
                    <a:pt x="686" y="759"/>
                  </a:lnTo>
                  <a:lnTo>
                    <a:pt x="970" y="625"/>
                  </a:lnTo>
                  <a:cubicBezTo>
                    <a:pt x="1041" y="602"/>
                    <a:pt x="1111" y="578"/>
                    <a:pt x="1176" y="578"/>
                  </a:cubicBezTo>
                  <a:close/>
                  <a:moveTo>
                    <a:pt x="1159" y="0"/>
                  </a:moveTo>
                  <a:cubicBezTo>
                    <a:pt x="1045" y="0"/>
                    <a:pt x="927" y="34"/>
                    <a:pt x="803" y="91"/>
                  </a:cubicBezTo>
                  <a:lnTo>
                    <a:pt x="1" y="425"/>
                  </a:lnTo>
                  <a:lnTo>
                    <a:pt x="1087" y="3031"/>
                  </a:lnTo>
                  <a:lnTo>
                    <a:pt x="1855" y="2697"/>
                  </a:lnTo>
                  <a:cubicBezTo>
                    <a:pt x="2156" y="2563"/>
                    <a:pt x="2323" y="2380"/>
                    <a:pt x="2390" y="2112"/>
                  </a:cubicBezTo>
                  <a:cubicBezTo>
                    <a:pt x="2457" y="1828"/>
                    <a:pt x="2390" y="1477"/>
                    <a:pt x="2206" y="1043"/>
                  </a:cubicBezTo>
                  <a:cubicBezTo>
                    <a:pt x="2072" y="709"/>
                    <a:pt x="1922" y="475"/>
                    <a:pt x="1788" y="308"/>
                  </a:cubicBezTo>
                  <a:cubicBezTo>
                    <a:pt x="1638" y="141"/>
                    <a:pt x="1488" y="57"/>
                    <a:pt x="1321" y="24"/>
                  </a:cubicBezTo>
                  <a:cubicBezTo>
                    <a:pt x="1267" y="8"/>
                    <a:pt x="1213" y="0"/>
                    <a:pt x="1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5" name="Google Shape;2315;p53"/>
            <p:cNvSpPr/>
            <p:nvPr/>
          </p:nvSpPr>
          <p:spPr>
            <a:xfrm>
              <a:off x="4548925" y="2410750"/>
              <a:ext cx="58925" cy="79375"/>
            </a:xfrm>
            <a:custGeom>
              <a:avLst/>
              <a:gdLst/>
              <a:ahLst/>
              <a:cxnLst/>
              <a:rect l="l" t="t" r="r" b="b"/>
              <a:pathLst>
                <a:path w="2357" h="3175" extrusionOk="0">
                  <a:moveTo>
                    <a:pt x="1354" y="0"/>
                  </a:moveTo>
                  <a:lnTo>
                    <a:pt x="0" y="535"/>
                  </a:lnTo>
                  <a:lnTo>
                    <a:pt x="1020" y="3175"/>
                  </a:lnTo>
                  <a:lnTo>
                    <a:pt x="2356" y="2607"/>
                  </a:lnTo>
                  <a:lnTo>
                    <a:pt x="2173" y="2106"/>
                  </a:lnTo>
                  <a:lnTo>
                    <a:pt x="1270" y="2456"/>
                  </a:lnTo>
                  <a:lnTo>
                    <a:pt x="1070" y="1922"/>
                  </a:lnTo>
                  <a:lnTo>
                    <a:pt x="1855" y="1604"/>
                  </a:lnTo>
                  <a:lnTo>
                    <a:pt x="1655" y="1086"/>
                  </a:lnTo>
                  <a:lnTo>
                    <a:pt x="853" y="1387"/>
                  </a:lnTo>
                  <a:lnTo>
                    <a:pt x="652" y="852"/>
                  </a:lnTo>
                  <a:lnTo>
                    <a:pt x="1554" y="501"/>
                  </a:lnTo>
                  <a:lnTo>
                    <a:pt x="1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6" name="Google Shape;2316;p53"/>
            <p:cNvSpPr/>
            <p:nvPr/>
          </p:nvSpPr>
          <p:spPr>
            <a:xfrm>
              <a:off x="4596950" y="2396225"/>
              <a:ext cx="51000" cy="74625"/>
            </a:xfrm>
            <a:custGeom>
              <a:avLst/>
              <a:gdLst/>
              <a:ahLst/>
              <a:cxnLst/>
              <a:rect l="l" t="t" r="r" b="b"/>
              <a:pathLst>
                <a:path w="2040" h="2985" extrusionOk="0">
                  <a:moveTo>
                    <a:pt x="1072" y="1"/>
                  </a:moveTo>
                  <a:cubicBezTo>
                    <a:pt x="1024" y="1"/>
                    <a:pt x="970" y="5"/>
                    <a:pt x="920" y="13"/>
                  </a:cubicBezTo>
                  <a:cubicBezTo>
                    <a:pt x="803" y="30"/>
                    <a:pt x="686" y="47"/>
                    <a:pt x="586" y="97"/>
                  </a:cubicBezTo>
                  <a:cubicBezTo>
                    <a:pt x="335" y="197"/>
                    <a:pt x="168" y="331"/>
                    <a:pt x="85" y="514"/>
                  </a:cubicBezTo>
                  <a:cubicBezTo>
                    <a:pt x="1" y="698"/>
                    <a:pt x="18" y="915"/>
                    <a:pt x="101" y="1166"/>
                  </a:cubicBezTo>
                  <a:cubicBezTo>
                    <a:pt x="168" y="1300"/>
                    <a:pt x="235" y="1417"/>
                    <a:pt x="302" y="1500"/>
                  </a:cubicBezTo>
                  <a:cubicBezTo>
                    <a:pt x="352" y="1584"/>
                    <a:pt x="435" y="1634"/>
                    <a:pt x="552" y="1684"/>
                  </a:cubicBezTo>
                  <a:cubicBezTo>
                    <a:pt x="653" y="1701"/>
                    <a:pt x="770" y="1751"/>
                    <a:pt x="920" y="1751"/>
                  </a:cubicBezTo>
                  <a:cubicBezTo>
                    <a:pt x="1054" y="1751"/>
                    <a:pt x="1137" y="1768"/>
                    <a:pt x="1221" y="1768"/>
                  </a:cubicBezTo>
                  <a:cubicBezTo>
                    <a:pt x="1271" y="1784"/>
                    <a:pt x="1338" y="1801"/>
                    <a:pt x="1388" y="1834"/>
                  </a:cubicBezTo>
                  <a:cubicBezTo>
                    <a:pt x="1421" y="1851"/>
                    <a:pt x="1471" y="1918"/>
                    <a:pt x="1488" y="1968"/>
                  </a:cubicBezTo>
                  <a:cubicBezTo>
                    <a:pt x="1505" y="2085"/>
                    <a:pt x="1521" y="2135"/>
                    <a:pt x="1471" y="2202"/>
                  </a:cubicBezTo>
                  <a:cubicBezTo>
                    <a:pt x="1404" y="2269"/>
                    <a:pt x="1338" y="2319"/>
                    <a:pt x="1221" y="2352"/>
                  </a:cubicBezTo>
                  <a:cubicBezTo>
                    <a:pt x="1137" y="2386"/>
                    <a:pt x="1020" y="2419"/>
                    <a:pt x="903" y="2419"/>
                  </a:cubicBezTo>
                  <a:cubicBezTo>
                    <a:pt x="770" y="2419"/>
                    <a:pt x="669" y="2419"/>
                    <a:pt x="569" y="2386"/>
                  </a:cubicBezTo>
                  <a:lnTo>
                    <a:pt x="569" y="2386"/>
                  </a:lnTo>
                  <a:lnTo>
                    <a:pt x="770" y="2954"/>
                  </a:lnTo>
                  <a:cubicBezTo>
                    <a:pt x="827" y="2965"/>
                    <a:pt x="901" y="2985"/>
                    <a:pt x="979" y="2985"/>
                  </a:cubicBezTo>
                  <a:cubicBezTo>
                    <a:pt x="1014" y="2985"/>
                    <a:pt x="1051" y="2981"/>
                    <a:pt x="1087" y="2971"/>
                  </a:cubicBezTo>
                  <a:cubicBezTo>
                    <a:pt x="1187" y="2971"/>
                    <a:pt x="1321" y="2937"/>
                    <a:pt x="1438" y="2904"/>
                  </a:cubicBezTo>
                  <a:cubicBezTo>
                    <a:pt x="1689" y="2820"/>
                    <a:pt x="1922" y="2603"/>
                    <a:pt x="1989" y="2419"/>
                  </a:cubicBezTo>
                  <a:cubicBezTo>
                    <a:pt x="2039" y="2235"/>
                    <a:pt x="2039" y="2018"/>
                    <a:pt x="1973" y="1784"/>
                  </a:cubicBezTo>
                  <a:cubicBezTo>
                    <a:pt x="1922" y="1667"/>
                    <a:pt x="1856" y="1534"/>
                    <a:pt x="1805" y="1450"/>
                  </a:cubicBezTo>
                  <a:cubicBezTo>
                    <a:pt x="1739" y="1367"/>
                    <a:pt x="1638" y="1300"/>
                    <a:pt x="1521" y="1250"/>
                  </a:cubicBezTo>
                  <a:cubicBezTo>
                    <a:pt x="1421" y="1183"/>
                    <a:pt x="1271" y="1166"/>
                    <a:pt x="1104" y="1166"/>
                  </a:cubicBezTo>
                  <a:cubicBezTo>
                    <a:pt x="1003" y="1166"/>
                    <a:pt x="903" y="1133"/>
                    <a:pt x="836" y="1133"/>
                  </a:cubicBezTo>
                  <a:cubicBezTo>
                    <a:pt x="770" y="1133"/>
                    <a:pt x="736" y="1116"/>
                    <a:pt x="686" y="1099"/>
                  </a:cubicBezTo>
                  <a:cubicBezTo>
                    <a:pt x="653" y="1082"/>
                    <a:pt x="636" y="1032"/>
                    <a:pt x="602" y="966"/>
                  </a:cubicBezTo>
                  <a:cubicBezTo>
                    <a:pt x="569" y="865"/>
                    <a:pt x="569" y="782"/>
                    <a:pt x="636" y="748"/>
                  </a:cubicBezTo>
                  <a:cubicBezTo>
                    <a:pt x="669" y="698"/>
                    <a:pt x="753" y="665"/>
                    <a:pt x="853" y="615"/>
                  </a:cubicBezTo>
                  <a:cubicBezTo>
                    <a:pt x="920" y="581"/>
                    <a:pt x="1020" y="548"/>
                    <a:pt x="1104" y="548"/>
                  </a:cubicBezTo>
                  <a:cubicBezTo>
                    <a:pt x="1221" y="548"/>
                    <a:pt x="1304" y="548"/>
                    <a:pt x="1404" y="581"/>
                  </a:cubicBezTo>
                  <a:lnTo>
                    <a:pt x="1187" y="13"/>
                  </a:lnTo>
                  <a:cubicBezTo>
                    <a:pt x="1162" y="5"/>
                    <a:pt x="112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7" name="Google Shape;2317;p53"/>
            <p:cNvSpPr/>
            <p:nvPr/>
          </p:nvSpPr>
          <p:spPr>
            <a:xfrm>
              <a:off x="4644175" y="2379525"/>
              <a:ext cx="56825" cy="72875"/>
            </a:xfrm>
            <a:custGeom>
              <a:avLst/>
              <a:gdLst/>
              <a:ahLst/>
              <a:cxnLst/>
              <a:rect l="l" t="t" r="r" b="b"/>
              <a:pathLst>
                <a:path w="2273" h="2915" extrusionOk="0">
                  <a:moveTo>
                    <a:pt x="1209" y="0"/>
                  </a:moveTo>
                  <a:cubicBezTo>
                    <a:pt x="1161" y="0"/>
                    <a:pt x="1111" y="4"/>
                    <a:pt x="1053" y="13"/>
                  </a:cubicBezTo>
                  <a:cubicBezTo>
                    <a:pt x="969" y="30"/>
                    <a:pt x="869" y="63"/>
                    <a:pt x="752" y="96"/>
                  </a:cubicBezTo>
                  <a:cubicBezTo>
                    <a:pt x="418" y="197"/>
                    <a:pt x="184" y="414"/>
                    <a:pt x="100" y="731"/>
                  </a:cubicBezTo>
                  <a:cubicBezTo>
                    <a:pt x="0" y="1032"/>
                    <a:pt x="33" y="1416"/>
                    <a:pt x="184" y="1851"/>
                  </a:cubicBezTo>
                  <a:cubicBezTo>
                    <a:pt x="334" y="2268"/>
                    <a:pt x="518" y="2586"/>
                    <a:pt x="769" y="2753"/>
                  </a:cubicBezTo>
                  <a:cubicBezTo>
                    <a:pt x="920" y="2864"/>
                    <a:pt x="1078" y="2914"/>
                    <a:pt x="1253" y="2914"/>
                  </a:cubicBezTo>
                  <a:cubicBezTo>
                    <a:pt x="1367" y="2914"/>
                    <a:pt x="1489" y="2893"/>
                    <a:pt x="1621" y="2853"/>
                  </a:cubicBezTo>
                  <a:cubicBezTo>
                    <a:pt x="1805" y="2786"/>
                    <a:pt x="1938" y="2753"/>
                    <a:pt x="2038" y="2669"/>
                  </a:cubicBezTo>
                  <a:cubicBezTo>
                    <a:pt x="2139" y="2586"/>
                    <a:pt x="2222" y="2502"/>
                    <a:pt x="2272" y="2419"/>
                  </a:cubicBezTo>
                  <a:lnTo>
                    <a:pt x="1838" y="1082"/>
                  </a:lnTo>
                  <a:lnTo>
                    <a:pt x="1036" y="1349"/>
                  </a:lnTo>
                  <a:lnTo>
                    <a:pt x="1186" y="1767"/>
                  </a:lnTo>
                  <a:lnTo>
                    <a:pt x="1587" y="1617"/>
                  </a:lnTo>
                  <a:lnTo>
                    <a:pt x="1754" y="2118"/>
                  </a:lnTo>
                  <a:cubicBezTo>
                    <a:pt x="1671" y="2185"/>
                    <a:pt x="1554" y="2252"/>
                    <a:pt x="1454" y="2285"/>
                  </a:cubicBezTo>
                  <a:cubicBezTo>
                    <a:pt x="1380" y="2312"/>
                    <a:pt x="1312" y="2325"/>
                    <a:pt x="1249" y="2325"/>
                  </a:cubicBezTo>
                  <a:cubicBezTo>
                    <a:pt x="1155" y="2325"/>
                    <a:pt x="1073" y="2295"/>
                    <a:pt x="1003" y="2235"/>
                  </a:cubicBezTo>
                  <a:cubicBezTo>
                    <a:pt x="852" y="2118"/>
                    <a:pt x="752" y="1951"/>
                    <a:pt x="668" y="1684"/>
                  </a:cubicBezTo>
                  <a:cubicBezTo>
                    <a:pt x="551" y="1400"/>
                    <a:pt x="535" y="1166"/>
                    <a:pt x="585" y="999"/>
                  </a:cubicBezTo>
                  <a:cubicBezTo>
                    <a:pt x="618" y="832"/>
                    <a:pt x="752" y="698"/>
                    <a:pt x="952" y="648"/>
                  </a:cubicBezTo>
                  <a:cubicBezTo>
                    <a:pt x="1053" y="614"/>
                    <a:pt x="1136" y="598"/>
                    <a:pt x="1253" y="581"/>
                  </a:cubicBezTo>
                  <a:cubicBezTo>
                    <a:pt x="1303" y="573"/>
                    <a:pt x="1349" y="568"/>
                    <a:pt x="1395" y="568"/>
                  </a:cubicBezTo>
                  <a:cubicBezTo>
                    <a:pt x="1441" y="568"/>
                    <a:pt x="1487" y="573"/>
                    <a:pt x="1537" y="581"/>
                  </a:cubicBezTo>
                  <a:lnTo>
                    <a:pt x="1353" y="13"/>
                  </a:lnTo>
                  <a:cubicBezTo>
                    <a:pt x="1303" y="4"/>
                    <a:pt x="1257" y="0"/>
                    <a:pt x="1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8" name="Google Shape;2318;p53"/>
            <p:cNvSpPr/>
            <p:nvPr/>
          </p:nvSpPr>
          <p:spPr>
            <a:xfrm>
              <a:off x="4695125" y="2363800"/>
              <a:ext cx="56425" cy="72350"/>
            </a:xfrm>
            <a:custGeom>
              <a:avLst/>
              <a:gdLst/>
              <a:ahLst/>
              <a:cxnLst/>
              <a:rect l="l" t="t" r="r" b="b"/>
              <a:pathLst>
                <a:path w="2257" h="2894" extrusionOk="0">
                  <a:moveTo>
                    <a:pt x="1010" y="626"/>
                  </a:moveTo>
                  <a:cubicBezTo>
                    <a:pt x="1106" y="626"/>
                    <a:pt x="1200" y="655"/>
                    <a:pt x="1270" y="725"/>
                  </a:cubicBezTo>
                  <a:cubicBezTo>
                    <a:pt x="1404" y="826"/>
                    <a:pt x="1504" y="1043"/>
                    <a:pt x="1588" y="1327"/>
                  </a:cubicBezTo>
                  <a:cubicBezTo>
                    <a:pt x="1671" y="1611"/>
                    <a:pt x="1721" y="1828"/>
                    <a:pt x="1671" y="1978"/>
                  </a:cubicBezTo>
                  <a:cubicBezTo>
                    <a:pt x="1638" y="2129"/>
                    <a:pt x="1554" y="2229"/>
                    <a:pt x="1387" y="2279"/>
                  </a:cubicBezTo>
                  <a:cubicBezTo>
                    <a:pt x="1342" y="2289"/>
                    <a:pt x="1296" y="2295"/>
                    <a:pt x="1252" y="2295"/>
                  </a:cubicBezTo>
                  <a:cubicBezTo>
                    <a:pt x="1149" y="2295"/>
                    <a:pt x="1051" y="2266"/>
                    <a:pt x="970" y="2196"/>
                  </a:cubicBezTo>
                  <a:cubicBezTo>
                    <a:pt x="853" y="2062"/>
                    <a:pt x="752" y="1878"/>
                    <a:pt x="669" y="1611"/>
                  </a:cubicBezTo>
                  <a:cubicBezTo>
                    <a:pt x="585" y="1310"/>
                    <a:pt x="552" y="1076"/>
                    <a:pt x="585" y="943"/>
                  </a:cubicBezTo>
                  <a:cubicBezTo>
                    <a:pt x="635" y="792"/>
                    <a:pt x="719" y="692"/>
                    <a:pt x="886" y="642"/>
                  </a:cubicBezTo>
                  <a:cubicBezTo>
                    <a:pt x="926" y="632"/>
                    <a:pt x="969" y="626"/>
                    <a:pt x="1010" y="626"/>
                  </a:cubicBezTo>
                  <a:close/>
                  <a:moveTo>
                    <a:pt x="1048" y="1"/>
                  </a:moveTo>
                  <a:cubicBezTo>
                    <a:pt x="942" y="1"/>
                    <a:pt x="832" y="19"/>
                    <a:pt x="719" y="57"/>
                  </a:cubicBezTo>
                  <a:cubicBezTo>
                    <a:pt x="401" y="157"/>
                    <a:pt x="218" y="324"/>
                    <a:pt x="101" y="592"/>
                  </a:cubicBezTo>
                  <a:cubicBezTo>
                    <a:pt x="0" y="876"/>
                    <a:pt x="51" y="1243"/>
                    <a:pt x="184" y="1745"/>
                  </a:cubicBezTo>
                  <a:cubicBezTo>
                    <a:pt x="335" y="2212"/>
                    <a:pt x="518" y="2547"/>
                    <a:pt x="752" y="2714"/>
                  </a:cubicBezTo>
                  <a:cubicBezTo>
                    <a:pt x="901" y="2831"/>
                    <a:pt x="1064" y="2894"/>
                    <a:pt x="1244" y="2894"/>
                  </a:cubicBezTo>
                  <a:cubicBezTo>
                    <a:pt x="1347" y="2894"/>
                    <a:pt x="1456" y="2873"/>
                    <a:pt x="1571" y="2831"/>
                  </a:cubicBezTo>
                  <a:cubicBezTo>
                    <a:pt x="1889" y="2747"/>
                    <a:pt x="2089" y="2580"/>
                    <a:pt x="2173" y="2296"/>
                  </a:cubicBezTo>
                  <a:cubicBezTo>
                    <a:pt x="2256" y="1995"/>
                    <a:pt x="2239" y="1644"/>
                    <a:pt x="2089" y="1160"/>
                  </a:cubicBezTo>
                  <a:cubicBezTo>
                    <a:pt x="1939" y="659"/>
                    <a:pt x="1755" y="324"/>
                    <a:pt x="1521" y="157"/>
                  </a:cubicBezTo>
                  <a:cubicBezTo>
                    <a:pt x="1385" y="53"/>
                    <a:pt x="1223" y="1"/>
                    <a:pt x="1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319" name="Google Shape;2319;p53"/>
            <p:cNvSpPr/>
            <p:nvPr/>
          </p:nvSpPr>
          <p:spPr>
            <a:xfrm>
              <a:off x="4761950" y="2409075"/>
              <a:ext cx="12975" cy="15050"/>
            </a:xfrm>
            <a:custGeom>
              <a:avLst/>
              <a:gdLst/>
              <a:ahLst/>
              <a:cxnLst/>
              <a:rect l="l" t="t" r="r" b="b"/>
              <a:pathLst>
                <a:path w="519" h="602" extrusionOk="0">
                  <a:moveTo>
                    <a:pt x="385" y="0"/>
                  </a:moveTo>
                  <a:lnTo>
                    <a:pt x="1" y="101"/>
                  </a:lnTo>
                  <a:lnTo>
                    <a:pt x="151" y="602"/>
                  </a:lnTo>
                  <a:lnTo>
                    <a:pt x="519" y="502"/>
                  </a:lnTo>
                  <a:lnTo>
                    <a:pt x="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pic>
        <p:nvPicPr>
          <p:cNvPr id="2320" name="Google Shape;2320;p53"/>
          <p:cNvPicPr preferRelativeResize="0"/>
          <p:nvPr/>
        </p:nvPicPr>
        <p:blipFill rotWithShape="1">
          <a:blip r:embed="rId3">
            <a:alphaModFix/>
          </a:blip>
          <a:srcRect l="41132" t="-15730" r="15021" b="15730"/>
          <a:stretch/>
        </p:blipFill>
        <p:spPr>
          <a:xfrm rot="2327799">
            <a:off x="1208077" y="701875"/>
            <a:ext cx="2589384" cy="3936058"/>
          </a:xfrm>
          <a:prstGeom prst="ellipse">
            <a:avLst/>
          </a:prstGeom>
          <a:noFill/>
          <a:ln>
            <a:noFill/>
          </a:ln>
        </p:spPr>
      </p:pic>
      <p:sp>
        <p:nvSpPr>
          <p:cNvPr id="2321" name="Google Shape;2321;p53"/>
          <p:cNvSpPr txBox="1">
            <a:spLocks noGrp="1"/>
          </p:cNvSpPr>
          <p:nvPr>
            <p:ph type="title"/>
          </p:nvPr>
        </p:nvSpPr>
        <p:spPr>
          <a:xfrm>
            <a:off x="4572000" y="1004275"/>
            <a:ext cx="3852000" cy="5895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جایی که ما هستیم</a:t>
            </a:r>
            <a:endParaRPr dirty="0">
              <a:cs typeface="B Nazanin" panose="00000400000000000000" pitchFamily="2" charset="-78"/>
            </a:endParaRPr>
          </a:p>
        </p:txBody>
      </p:sp>
      <p:sp>
        <p:nvSpPr>
          <p:cNvPr id="2" name="Google Shape;657;p34">
            <a:extLst>
              <a:ext uri="{FF2B5EF4-FFF2-40B4-BE49-F238E27FC236}">
                <a16:creationId xmlns:a16="http://schemas.microsoft.com/office/drawing/2014/main" id="{95D173D1-2F03-67B4-616C-2CACB29FF16E}"/>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A798A79B-2C71-8E21-9EC2-1445B409F639}"/>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5CD863B2-3EE4-8E47-9E55-753CB65018C6}"/>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6"/>
          <p:cNvSpPr/>
          <p:nvPr/>
        </p:nvSpPr>
        <p:spPr>
          <a:xfrm>
            <a:off x="4446211" y="623263"/>
            <a:ext cx="17001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9" name="Google Shape;679;p3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فهرست مطالب</a:t>
            </a:r>
            <a:endParaRPr dirty="0">
              <a:cs typeface="B Nazanin" panose="00000400000000000000" pitchFamily="2" charset="-78"/>
            </a:endParaRPr>
          </a:p>
        </p:txBody>
      </p:sp>
      <p:sp>
        <p:nvSpPr>
          <p:cNvPr id="680" name="Google Shape;680;p36"/>
          <p:cNvSpPr txBox="1">
            <a:spLocks noGrp="1"/>
          </p:cNvSpPr>
          <p:nvPr>
            <p:ph type="title" idx="2"/>
          </p:nvPr>
        </p:nvSpPr>
        <p:spPr>
          <a:xfrm>
            <a:off x="1708464" y="1573674"/>
            <a:ext cx="2682900" cy="515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زمان بندی پروژه</a:t>
            </a:r>
            <a:endParaRPr dirty="0">
              <a:cs typeface="B Nazanin" panose="00000400000000000000" pitchFamily="2" charset="-78"/>
            </a:endParaRPr>
          </a:p>
        </p:txBody>
      </p:sp>
      <p:sp>
        <p:nvSpPr>
          <p:cNvPr id="681" name="Google Shape;681;p36"/>
          <p:cNvSpPr txBox="1">
            <a:spLocks noGrp="1"/>
          </p:cNvSpPr>
          <p:nvPr>
            <p:ph type="subTitle" idx="1"/>
          </p:nvPr>
        </p:nvSpPr>
        <p:spPr>
          <a:xfrm>
            <a:off x="1708464" y="1941105"/>
            <a:ext cx="2682900" cy="612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682" name="Google Shape;682;p36"/>
          <p:cNvSpPr txBox="1">
            <a:spLocks noGrp="1"/>
          </p:cNvSpPr>
          <p:nvPr>
            <p:ph type="title" idx="3"/>
          </p:nvPr>
        </p:nvSpPr>
        <p:spPr>
          <a:xfrm>
            <a:off x="740690" y="1706200"/>
            <a:ext cx="891600" cy="686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683" name="Google Shape;683;p36"/>
          <p:cNvSpPr txBox="1">
            <a:spLocks noGrp="1"/>
          </p:cNvSpPr>
          <p:nvPr>
            <p:ph type="title" idx="4"/>
          </p:nvPr>
        </p:nvSpPr>
        <p:spPr>
          <a:xfrm>
            <a:off x="5720408" y="1573674"/>
            <a:ext cx="2682900" cy="515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جدول زمانی پروژه</a:t>
            </a:r>
            <a:endParaRPr dirty="0">
              <a:cs typeface="B Nazanin" panose="00000400000000000000" pitchFamily="2" charset="-78"/>
            </a:endParaRPr>
          </a:p>
        </p:txBody>
      </p:sp>
      <p:sp>
        <p:nvSpPr>
          <p:cNvPr id="684" name="Google Shape;684;p36"/>
          <p:cNvSpPr txBox="1">
            <a:spLocks noGrp="1"/>
          </p:cNvSpPr>
          <p:nvPr>
            <p:ph type="subTitle" idx="5"/>
          </p:nvPr>
        </p:nvSpPr>
        <p:spPr>
          <a:xfrm>
            <a:off x="5720408" y="1941105"/>
            <a:ext cx="2682900" cy="612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685" name="Google Shape;685;p36"/>
          <p:cNvSpPr txBox="1">
            <a:spLocks noGrp="1"/>
          </p:cNvSpPr>
          <p:nvPr>
            <p:ph type="title" idx="6"/>
          </p:nvPr>
        </p:nvSpPr>
        <p:spPr>
          <a:xfrm>
            <a:off x="4752790" y="1706200"/>
            <a:ext cx="891600" cy="686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686" name="Google Shape;686;p36"/>
          <p:cNvSpPr txBox="1">
            <a:spLocks noGrp="1"/>
          </p:cNvSpPr>
          <p:nvPr>
            <p:ph type="title" idx="7"/>
          </p:nvPr>
        </p:nvSpPr>
        <p:spPr>
          <a:xfrm>
            <a:off x="1708464" y="3220945"/>
            <a:ext cx="2682900" cy="515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گزارش وضعیت</a:t>
            </a:r>
            <a:endParaRPr dirty="0">
              <a:cs typeface="B Nazanin" panose="00000400000000000000" pitchFamily="2" charset="-78"/>
            </a:endParaRPr>
          </a:p>
        </p:txBody>
      </p:sp>
      <p:sp>
        <p:nvSpPr>
          <p:cNvPr id="687" name="Google Shape;687;p36"/>
          <p:cNvSpPr txBox="1">
            <a:spLocks noGrp="1"/>
          </p:cNvSpPr>
          <p:nvPr>
            <p:ph type="subTitle" idx="8"/>
          </p:nvPr>
        </p:nvSpPr>
        <p:spPr>
          <a:xfrm>
            <a:off x="1708464" y="3588376"/>
            <a:ext cx="2682900" cy="612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688" name="Google Shape;688;p36"/>
          <p:cNvSpPr txBox="1">
            <a:spLocks noGrp="1"/>
          </p:cNvSpPr>
          <p:nvPr>
            <p:ph type="title" idx="9"/>
          </p:nvPr>
        </p:nvSpPr>
        <p:spPr>
          <a:xfrm>
            <a:off x="740690" y="3353475"/>
            <a:ext cx="891600" cy="686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689" name="Google Shape;689;p36"/>
          <p:cNvSpPr txBox="1">
            <a:spLocks noGrp="1"/>
          </p:cNvSpPr>
          <p:nvPr>
            <p:ph type="title" idx="13"/>
          </p:nvPr>
        </p:nvSpPr>
        <p:spPr>
          <a:xfrm>
            <a:off x="5720410" y="3220945"/>
            <a:ext cx="2682900" cy="515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گزارش آتی</a:t>
            </a:r>
            <a:endParaRPr dirty="0">
              <a:cs typeface="B Nazanin" panose="00000400000000000000" pitchFamily="2" charset="-78"/>
            </a:endParaRPr>
          </a:p>
        </p:txBody>
      </p:sp>
      <p:sp>
        <p:nvSpPr>
          <p:cNvPr id="690" name="Google Shape;690;p36"/>
          <p:cNvSpPr txBox="1">
            <a:spLocks noGrp="1"/>
          </p:cNvSpPr>
          <p:nvPr>
            <p:ph type="subTitle" idx="14"/>
          </p:nvPr>
        </p:nvSpPr>
        <p:spPr>
          <a:xfrm>
            <a:off x="5720408" y="3588376"/>
            <a:ext cx="2682900" cy="6123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fa-IR" dirty="0">
                <a:cs typeface="B Nazanin" panose="00000400000000000000" pitchFamily="2" charset="-78"/>
              </a:rPr>
              <a:t>می توانید موضوع بخش را در اینجا توضیح دهید</a:t>
            </a:r>
            <a:endParaRPr dirty="0">
              <a:cs typeface="B Nazanin" panose="00000400000000000000" pitchFamily="2" charset="-78"/>
            </a:endParaRPr>
          </a:p>
        </p:txBody>
      </p:sp>
      <p:sp>
        <p:nvSpPr>
          <p:cNvPr id="691" name="Google Shape;691;p36"/>
          <p:cNvSpPr txBox="1">
            <a:spLocks noGrp="1"/>
          </p:cNvSpPr>
          <p:nvPr>
            <p:ph type="title" idx="15"/>
          </p:nvPr>
        </p:nvSpPr>
        <p:spPr>
          <a:xfrm>
            <a:off x="4752790" y="3353475"/>
            <a:ext cx="891600" cy="686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695" name="Google Shape;695;p36"/>
          <p:cNvSpPr/>
          <p:nvPr/>
        </p:nvSpPr>
        <p:spPr>
          <a:xfrm rot="-2570904">
            <a:off x="714704" y="1787082"/>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96" name="Google Shape;696;p36"/>
          <p:cNvSpPr/>
          <p:nvPr/>
        </p:nvSpPr>
        <p:spPr>
          <a:xfrm rot="-2570904">
            <a:off x="714704" y="3433918"/>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97" name="Google Shape;697;p36"/>
          <p:cNvSpPr/>
          <p:nvPr/>
        </p:nvSpPr>
        <p:spPr>
          <a:xfrm rot="-2570904">
            <a:off x="4726804" y="1787107"/>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98" name="Google Shape;698;p36"/>
          <p:cNvSpPr/>
          <p:nvPr/>
        </p:nvSpPr>
        <p:spPr>
          <a:xfrm rot="-2570904">
            <a:off x="4726804" y="3427444"/>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 name="Google Shape;657;p34">
            <a:extLst>
              <a:ext uri="{FF2B5EF4-FFF2-40B4-BE49-F238E27FC236}">
                <a16:creationId xmlns:a16="http://schemas.microsoft.com/office/drawing/2014/main" id="{0D331614-D37C-707B-47AE-45FE52200D4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6" name="Google Shape;658;p34">
            <a:extLst>
              <a:ext uri="{FF2B5EF4-FFF2-40B4-BE49-F238E27FC236}">
                <a16:creationId xmlns:a16="http://schemas.microsoft.com/office/drawing/2014/main" id="{8D8821A2-E187-8DDD-A0BD-40248679C078}"/>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7" name="Google Shape;659;p34">
            <a:extLst>
              <a:ext uri="{FF2B5EF4-FFF2-40B4-BE49-F238E27FC236}">
                <a16:creationId xmlns:a16="http://schemas.microsoft.com/office/drawing/2014/main" id="{2B2B71A8-D41F-08B6-F4AD-0ED83DFE30F9}"/>
              </a:ext>
            </a:extLst>
          </p:cNvPr>
          <p:cNvCxnSpPr>
            <a:stCxn id="5" idx="3"/>
            <a:endCxn id="6"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2326" name="Google Shape;2326;p54"/>
          <p:cNvSpPr/>
          <p:nvPr/>
        </p:nvSpPr>
        <p:spPr>
          <a:xfrm rot="-2571164">
            <a:off x="5396073" y="1167163"/>
            <a:ext cx="1891000" cy="1128492"/>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327" name="Google Shape;2327;p54"/>
          <p:cNvSpPr txBox="1">
            <a:spLocks noGrp="1"/>
          </p:cNvSpPr>
          <p:nvPr>
            <p:ph type="subTitle" idx="1"/>
          </p:nvPr>
        </p:nvSpPr>
        <p:spPr>
          <a:xfrm>
            <a:off x="4789425" y="3209189"/>
            <a:ext cx="2896800" cy="6576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در صورت نیاز می توانید زیرنویس را در اینجا وارد کنید</a:t>
            </a:r>
            <a:endParaRPr dirty="0">
              <a:cs typeface="B Nazanin" panose="00000400000000000000" pitchFamily="2" charset="-78"/>
            </a:endParaRPr>
          </a:p>
        </p:txBody>
      </p:sp>
      <p:sp>
        <p:nvSpPr>
          <p:cNvPr id="2328" name="Google Shape;2328;p54"/>
          <p:cNvSpPr txBox="1">
            <a:spLocks noGrp="1"/>
          </p:cNvSpPr>
          <p:nvPr>
            <p:ph type="title"/>
          </p:nvPr>
        </p:nvSpPr>
        <p:spPr>
          <a:xfrm>
            <a:off x="4043625" y="2331677"/>
            <a:ext cx="4388400" cy="7194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گزارش آتی</a:t>
            </a:r>
            <a:endParaRPr dirty="0">
              <a:cs typeface="B Nazanin" panose="00000400000000000000" pitchFamily="2" charset="-78"/>
            </a:endParaRPr>
          </a:p>
        </p:txBody>
      </p:sp>
      <p:pic>
        <p:nvPicPr>
          <p:cNvPr id="2332" name="Google Shape;2332;p54"/>
          <p:cNvPicPr preferRelativeResize="0"/>
          <p:nvPr/>
        </p:nvPicPr>
        <p:blipFill rotWithShape="1">
          <a:blip r:embed="rId3">
            <a:alphaModFix/>
          </a:blip>
          <a:srcRect l="15935" t="-12850" r="15051" b="-2397"/>
          <a:stretch/>
        </p:blipFill>
        <p:spPr>
          <a:xfrm rot="5400000" flipH="1">
            <a:off x="280640" y="725400"/>
            <a:ext cx="3137700" cy="3699000"/>
          </a:xfrm>
          <a:prstGeom prst="round2SameRect">
            <a:avLst>
              <a:gd name="adj1" fmla="val 50000"/>
              <a:gd name="adj2" fmla="val 0"/>
            </a:avLst>
          </a:prstGeom>
          <a:noFill/>
          <a:ln>
            <a:noFill/>
          </a:ln>
        </p:spPr>
      </p:pic>
      <p:grpSp>
        <p:nvGrpSpPr>
          <p:cNvPr id="2333" name="Google Shape;2333;p54"/>
          <p:cNvGrpSpPr/>
          <p:nvPr/>
        </p:nvGrpSpPr>
        <p:grpSpPr>
          <a:xfrm>
            <a:off x="2725237" y="3189572"/>
            <a:ext cx="1799427" cy="1324567"/>
            <a:chOff x="5433650" y="1201475"/>
            <a:chExt cx="1036775" cy="763175"/>
          </a:xfrm>
        </p:grpSpPr>
        <p:sp>
          <p:nvSpPr>
            <p:cNvPr id="2334" name="Google Shape;2334;p54"/>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35" name="Google Shape;2335;p54"/>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36" name="Google Shape;2336;p54"/>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37" name="Google Shape;2337;p54"/>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38" name="Google Shape;2338;p54"/>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39" name="Google Shape;2339;p54"/>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0" name="Google Shape;2340;p54"/>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1" name="Google Shape;2341;p54"/>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2" name="Google Shape;2342;p54"/>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3" name="Google Shape;2343;p54"/>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4" name="Google Shape;2344;p54"/>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5" name="Google Shape;2345;p54"/>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6" name="Google Shape;2346;p54"/>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7" name="Google Shape;2347;p54"/>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8" name="Google Shape;2348;p54"/>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49" name="Google Shape;2349;p54"/>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0" name="Google Shape;2350;p54"/>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1" name="Google Shape;2351;p54"/>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2" name="Google Shape;2352;p54"/>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3" name="Google Shape;2353;p54"/>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4" name="Google Shape;2354;p54"/>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5" name="Google Shape;2355;p54"/>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6" name="Google Shape;2356;p54"/>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7" name="Google Shape;2357;p54"/>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8" name="Google Shape;2358;p54"/>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59" name="Google Shape;2359;p54"/>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0" name="Google Shape;2360;p54"/>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1" name="Google Shape;2361;p54"/>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2" name="Google Shape;2362;p54"/>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3" name="Google Shape;2363;p54"/>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4" name="Google Shape;2364;p54"/>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5" name="Google Shape;2365;p54"/>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6" name="Google Shape;2366;p54"/>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7" name="Google Shape;2367;p54"/>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8" name="Google Shape;2368;p54"/>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69" name="Google Shape;2369;p54"/>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0" name="Google Shape;2370;p54"/>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1" name="Google Shape;2371;p54"/>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2" name="Google Shape;2372;p54"/>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3" name="Google Shape;2373;p54"/>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4" name="Google Shape;2374;p54"/>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5" name="Google Shape;2375;p54"/>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6" name="Google Shape;2376;p54"/>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7" name="Google Shape;2377;p54"/>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8" name="Google Shape;2378;p54"/>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79" name="Google Shape;2379;p54"/>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0" name="Google Shape;2380;p54"/>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1" name="Google Shape;2381;p54"/>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2" name="Google Shape;2382;p54"/>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3" name="Google Shape;2383;p54"/>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4" name="Google Shape;2384;p54"/>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5" name="Google Shape;2385;p54"/>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6" name="Google Shape;2386;p54"/>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7" name="Google Shape;2387;p54"/>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8" name="Google Shape;2388;p54"/>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89" name="Google Shape;2389;p54"/>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0" name="Google Shape;2390;p54"/>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1" name="Google Shape;2391;p54"/>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2" name="Google Shape;2392;p54"/>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3" name="Google Shape;2393;p54"/>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4" name="Google Shape;2394;p54"/>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5" name="Google Shape;2395;p54"/>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6" name="Google Shape;2396;p54"/>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7" name="Google Shape;2397;p54"/>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8" name="Google Shape;2398;p54"/>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99" name="Google Shape;2399;p54"/>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0" name="Google Shape;2400;p54"/>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1" name="Google Shape;2401;p54"/>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2" name="Google Shape;2402;p54"/>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3" name="Google Shape;2403;p54"/>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4" name="Google Shape;2404;p54"/>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5" name="Google Shape;2405;p54"/>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6" name="Google Shape;2406;p54"/>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7" name="Google Shape;2407;p54"/>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8" name="Google Shape;2408;p54"/>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09" name="Google Shape;2409;p54"/>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0" name="Google Shape;2410;p54"/>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1" name="Google Shape;2411;p54"/>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2" name="Google Shape;2412;p54"/>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3" name="Google Shape;2413;p54"/>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4" name="Google Shape;2414;p54"/>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15" name="Google Shape;2415;p54"/>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
        <p:nvSpPr>
          <p:cNvPr id="2416" name="Google Shape;2416;p54"/>
          <p:cNvSpPr txBox="1">
            <a:spLocks noGrp="1"/>
          </p:cNvSpPr>
          <p:nvPr>
            <p:ph type="title" idx="2"/>
          </p:nvPr>
        </p:nvSpPr>
        <p:spPr>
          <a:xfrm>
            <a:off x="5525925" y="1253000"/>
            <a:ext cx="1423800" cy="1040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2" name="Google Shape;657;p34">
            <a:extLst>
              <a:ext uri="{FF2B5EF4-FFF2-40B4-BE49-F238E27FC236}">
                <a16:creationId xmlns:a16="http://schemas.microsoft.com/office/drawing/2014/main" id="{DB9BB2FD-7500-3CEA-F1A7-EC5F0DB474E2}"/>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CA56123E-1617-D8E6-AC30-6DF33E379A15}"/>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0995E5B6-90D1-9E21-C269-995DD32B48B3}"/>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5"/>
          <p:cNvSpPr/>
          <p:nvPr/>
        </p:nvSpPr>
        <p:spPr>
          <a:xfrm>
            <a:off x="4871052" y="629750"/>
            <a:ext cx="14433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nvGrpSpPr>
          <p:cNvPr id="2422" name="Google Shape;2422;p55"/>
          <p:cNvGrpSpPr/>
          <p:nvPr/>
        </p:nvGrpSpPr>
        <p:grpSpPr>
          <a:xfrm>
            <a:off x="6825544" y="1463079"/>
            <a:ext cx="236958" cy="381036"/>
            <a:chOff x="6450045" y="2207297"/>
            <a:chExt cx="276174" cy="444047"/>
          </a:xfrm>
        </p:grpSpPr>
        <p:sp>
          <p:nvSpPr>
            <p:cNvPr id="2423" name="Google Shape;2423;p55"/>
            <p:cNvSpPr/>
            <p:nvPr/>
          </p:nvSpPr>
          <p:spPr>
            <a:xfrm>
              <a:off x="6450045" y="2207297"/>
              <a:ext cx="276174" cy="444047"/>
            </a:xfrm>
            <a:custGeom>
              <a:avLst/>
              <a:gdLst/>
              <a:ahLst/>
              <a:cxnLst/>
              <a:rect l="l" t="t" r="r" b="b"/>
              <a:pathLst>
                <a:path w="8739" h="14051" extrusionOk="0">
                  <a:moveTo>
                    <a:pt x="4858" y="2583"/>
                  </a:moveTo>
                  <a:lnTo>
                    <a:pt x="4858" y="3546"/>
                  </a:lnTo>
                  <a:cubicBezTo>
                    <a:pt x="4858" y="3680"/>
                    <a:pt x="4738" y="3801"/>
                    <a:pt x="4604" y="3801"/>
                  </a:cubicBezTo>
                  <a:lnTo>
                    <a:pt x="4136" y="3801"/>
                  </a:lnTo>
                  <a:cubicBezTo>
                    <a:pt x="4002" y="3801"/>
                    <a:pt x="3895" y="3680"/>
                    <a:pt x="3895" y="3546"/>
                  </a:cubicBezTo>
                  <a:lnTo>
                    <a:pt x="3895" y="2583"/>
                  </a:lnTo>
                  <a:close/>
                  <a:moveTo>
                    <a:pt x="3293" y="0"/>
                  </a:moveTo>
                  <a:cubicBezTo>
                    <a:pt x="3185" y="0"/>
                    <a:pt x="3092" y="94"/>
                    <a:pt x="3092" y="201"/>
                  </a:cubicBezTo>
                  <a:lnTo>
                    <a:pt x="3092" y="2168"/>
                  </a:lnTo>
                  <a:lnTo>
                    <a:pt x="2998" y="2168"/>
                  </a:lnTo>
                  <a:cubicBezTo>
                    <a:pt x="2891" y="2168"/>
                    <a:pt x="2797" y="2262"/>
                    <a:pt x="2797" y="2369"/>
                  </a:cubicBezTo>
                  <a:cubicBezTo>
                    <a:pt x="2797" y="2489"/>
                    <a:pt x="2891" y="2583"/>
                    <a:pt x="2998" y="2583"/>
                  </a:cubicBezTo>
                  <a:lnTo>
                    <a:pt x="3480" y="2583"/>
                  </a:lnTo>
                  <a:lnTo>
                    <a:pt x="3480" y="2998"/>
                  </a:lnTo>
                  <a:lnTo>
                    <a:pt x="777" y="2998"/>
                  </a:lnTo>
                  <a:cubicBezTo>
                    <a:pt x="349" y="2998"/>
                    <a:pt x="1" y="3346"/>
                    <a:pt x="1" y="3774"/>
                  </a:cubicBezTo>
                  <a:lnTo>
                    <a:pt x="1" y="13288"/>
                  </a:lnTo>
                  <a:cubicBezTo>
                    <a:pt x="1" y="13703"/>
                    <a:pt x="349" y="14051"/>
                    <a:pt x="777" y="14051"/>
                  </a:cubicBezTo>
                  <a:lnTo>
                    <a:pt x="7976" y="14051"/>
                  </a:lnTo>
                  <a:cubicBezTo>
                    <a:pt x="8404" y="14051"/>
                    <a:pt x="8739" y="13703"/>
                    <a:pt x="8739" y="13288"/>
                  </a:cubicBezTo>
                  <a:lnTo>
                    <a:pt x="8739" y="7440"/>
                  </a:lnTo>
                  <a:cubicBezTo>
                    <a:pt x="8739" y="7320"/>
                    <a:pt x="8645" y="7226"/>
                    <a:pt x="8538" y="7226"/>
                  </a:cubicBezTo>
                  <a:cubicBezTo>
                    <a:pt x="8418" y="7226"/>
                    <a:pt x="8324" y="7320"/>
                    <a:pt x="8324" y="7440"/>
                  </a:cubicBezTo>
                  <a:lnTo>
                    <a:pt x="8324" y="13288"/>
                  </a:lnTo>
                  <a:cubicBezTo>
                    <a:pt x="8324" y="13476"/>
                    <a:pt x="8177" y="13636"/>
                    <a:pt x="7976" y="13636"/>
                  </a:cubicBezTo>
                  <a:lnTo>
                    <a:pt x="777" y="13636"/>
                  </a:lnTo>
                  <a:cubicBezTo>
                    <a:pt x="576" y="13636"/>
                    <a:pt x="416" y="13476"/>
                    <a:pt x="416" y="13288"/>
                  </a:cubicBezTo>
                  <a:lnTo>
                    <a:pt x="416" y="3774"/>
                  </a:lnTo>
                  <a:cubicBezTo>
                    <a:pt x="416" y="3573"/>
                    <a:pt x="576" y="3413"/>
                    <a:pt x="777" y="3413"/>
                  </a:cubicBezTo>
                  <a:lnTo>
                    <a:pt x="3480" y="3413"/>
                  </a:lnTo>
                  <a:lnTo>
                    <a:pt x="3480" y="3546"/>
                  </a:lnTo>
                  <a:cubicBezTo>
                    <a:pt x="3480" y="3908"/>
                    <a:pt x="3774" y="4202"/>
                    <a:pt x="4136" y="4202"/>
                  </a:cubicBezTo>
                  <a:lnTo>
                    <a:pt x="4604" y="4202"/>
                  </a:lnTo>
                  <a:cubicBezTo>
                    <a:pt x="4965" y="4202"/>
                    <a:pt x="5260" y="3908"/>
                    <a:pt x="5260" y="3546"/>
                  </a:cubicBezTo>
                  <a:lnTo>
                    <a:pt x="5260" y="3413"/>
                  </a:lnTo>
                  <a:lnTo>
                    <a:pt x="7976" y="3413"/>
                  </a:lnTo>
                  <a:cubicBezTo>
                    <a:pt x="8177" y="3413"/>
                    <a:pt x="8324" y="3573"/>
                    <a:pt x="8324" y="3774"/>
                  </a:cubicBezTo>
                  <a:lnTo>
                    <a:pt x="8324" y="6611"/>
                  </a:lnTo>
                  <a:cubicBezTo>
                    <a:pt x="8324" y="6731"/>
                    <a:pt x="8418" y="6825"/>
                    <a:pt x="8538" y="6825"/>
                  </a:cubicBezTo>
                  <a:cubicBezTo>
                    <a:pt x="8645" y="6825"/>
                    <a:pt x="8739" y="6731"/>
                    <a:pt x="8739" y="6611"/>
                  </a:cubicBezTo>
                  <a:lnTo>
                    <a:pt x="8739" y="3774"/>
                  </a:lnTo>
                  <a:cubicBezTo>
                    <a:pt x="8739" y="3346"/>
                    <a:pt x="8404" y="2998"/>
                    <a:pt x="7976" y="2998"/>
                  </a:cubicBezTo>
                  <a:lnTo>
                    <a:pt x="5260" y="2998"/>
                  </a:lnTo>
                  <a:lnTo>
                    <a:pt x="5260" y="2583"/>
                  </a:lnTo>
                  <a:lnTo>
                    <a:pt x="5741" y="2583"/>
                  </a:lnTo>
                  <a:cubicBezTo>
                    <a:pt x="5862" y="2583"/>
                    <a:pt x="5955" y="2489"/>
                    <a:pt x="5955" y="2369"/>
                  </a:cubicBezTo>
                  <a:cubicBezTo>
                    <a:pt x="5955" y="2262"/>
                    <a:pt x="5862" y="2168"/>
                    <a:pt x="5741" y="2168"/>
                  </a:cubicBezTo>
                  <a:lnTo>
                    <a:pt x="5661" y="2168"/>
                  </a:lnTo>
                  <a:lnTo>
                    <a:pt x="5661" y="201"/>
                  </a:lnTo>
                  <a:cubicBezTo>
                    <a:pt x="5661" y="94"/>
                    <a:pt x="5567" y="0"/>
                    <a:pt x="5447" y="0"/>
                  </a:cubicBezTo>
                  <a:lnTo>
                    <a:pt x="4698" y="0"/>
                  </a:lnTo>
                  <a:cubicBezTo>
                    <a:pt x="4591" y="0"/>
                    <a:pt x="4497" y="94"/>
                    <a:pt x="4497" y="201"/>
                  </a:cubicBezTo>
                  <a:cubicBezTo>
                    <a:pt x="4497" y="321"/>
                    <a:pt x="4591" y="415"/>
                    <a:pt x="4698" y="415"/>
                  </a:cubicBezTo>
                  <a:lnTo>
                    <a:pt x="5246" y="415"/>
                  </a:lnTo>
                  <a:lnTo>
                    <a:pt x="5246" y="2168"/>
                  </a:lnTo>
                  <a:lnTo>
                    <a:pt x="3507" y="2168"/>
                  </a:lnTo>
                  <a:lnTo>
                    <a:pt x="3507" y="415"/>
                  </a:lnTo>
                  <a:lnTo>
                    <a:pt x="3881" y="415"/>
                  </a:lnTo>
                  <a:cubicBezTo>
                    <a:pt x="3988" y="415"/>
                    <a:pt x="4082" y="321"/>
                    <a:pt x="4082" y="201"/>
                  </a:cubicBezTo>
                  <a:cubicBezTo>
                    <a:pt x="4082" y="94"/>
                    <a:pt x="3988" y="0"/>
                    <a:pt x="388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24" name="Google Shape;2424;p55"/>
            <p:cNvSpPr/>
            <p:nvPr/>
          </p:nvSpPr>
          <p:spPr>
            <a:xfrm>
              <a:off x="6528293" y="2377287"/>
              <a:ext cx="120121" cy="179344"/>
            </a:xfrm>
            <a:custGeom>
              <a:avLst/>
              <a:gdLst/>
              <a:ahLst/>
              <a:cxnLst/>
              <a:rect l="l" t="t" r="r" b="b"/>
              <a:pathLst>
                <a:path w="3801" h="5675" extrusionOk="0">
                  <a:moveTo>
                    <a:pt x="2115" y="416"/>
                  </a:moveTo>
                  <a:cubicBezTo>
                    <a:pt x="2623" y="416"/>
                    <a:pt x="3051" y="830"/>
                    <a:pt x="3051" y="1339"/>
                  </a:cubicBezTo>
                  <a:cubicBezTo>
                    <a:pt x="3051" y="1914"/>
                    <a:pt x="3132" y="2369"/>
                    <a:pt x="3279" y="2690"/>
                  </a:cubicBezTo>
                  <a:cubicBezTo>
                    <a:pt x="3172" y="2717"/>
                    <a:pt x="3065" y="2744"/>
                    <a:pt x="2958" y="2771"/>
                  </a:cubicBezTo>
                  <a:cubicBezTo>
                    <a:pt x="2984" y="2664"/>
                    <a:pt x="2998" y="2557"/>
                    <a:pt x="2998" y="2436"/>
                  </a:cubicBezTo>
                  <a:lnTo>
                    <a:pt x="2998" y="1553"/>
                  </a:lnTo>
                  <a:cubicBezTo>
                    <a:pt x="2998" y="1486"/>
                    <a:pt x="2984" y="1433"/>
                    <a:pt x="2944" y="1406"/>
                  </a:cubicBezTo>
                  <a:cubicBezTo>
                    <a:pt x="2904" y="1366"/>
                    <a:pt x="2851" y="1339"/>
                    <a:pt x="2784" y="1339"/>
                  </a:cubicBezTo>
                  <a:cubicBezTo>
                    <a:pt x="2767" y="1340"/>
                    <a:pt x="2750" y="1340"/>
                    <a:pt x="2733" y="1340"/>
                  </a:cubicBezTo>
                  <a:cubicBezTo>
                    <a:pt x="2516" y="1340"/>
                    <a:pt x="2347" y="1259"/>
                    <a:pt x="2235" y="1085"/>
                  </a:cubicBezTo>
                  <a:cubicBezTo>
                    <a:pt x="2200" y="1038"/>
                    <a:pt x="2145" y="1002"/>
                    <a:pt x="2079" y="1002"/>
                  </a:cubicBezTo>
                  <a:cubicBezTo>
                    <a:pt x="2069" y="1002"/>
                    <a:pt x="2058" y="1003"/>
                    <a:pt x="2048" y="1004"/>
                  </a:cubicBezTo>
                  <a:cubicBezTo>
                    <a:pt x="1981" y="1004"/>
                    <a:pt x="1914" y="1044"/>
                    <a:pt x="1887" y="1111"/>
                  </a:cubicBezTo>
                  <a:cubicBezTo>
                    <a:pt x="1852" y="1170"/>
                    <a:pt x="1756" y="1351"/>
                    <a:pt x="1258" y="1351"/>
                  </a:cubicBezTo>
                  <a:cubicBezTo>
                    <a:pt x="1186" y="1351"/>
                    <a:pt x="1107" y="1347"/>
                    <a:pt x="1017" y="1339"/>
                  </a:cubicBezTo>
                  <a:cubicBezTo>
                    <a:pt x="964" y="1339"/>
                    <a:pt x="897" y="1352"/>
                    <a:pt x="857" y="1392"/>
                  </a:cubicBezTo>
                  <a:cubicBezTo>
                    <a:pt x="817" y="1433"/>
                    <a:pt x="790" y="1486"/>
                    <a:pt x="790" y="1553"/>
                  </a:cubicBezTo>
                  <a:lnTo>
                    <a:pt x="790" y="2436"/>
                  </a:lnTo>
                  <a:cubicBezTo>
                    <a:pt x="790" y="2557"/>
                    <a:pt x="817" y="2664"/>
                    <a:pt x="843" y="2771"/>
                  </a:cubicBezTo>
                  <a:cubicBezTo>
                    <a:pt x="736" y="2744"/>
                    <a:pt x="629" y="2717"/>
                    <a:pt x="522" y="2690"/>
                  </a:cubicBezTo>
                  <a:cubicBezTo>
                    <a:pt x="669" y="2369"/>
                    <a:pt x="736" y="1914"/>
                    <a:pt x="750" y="1339"/>
                  </a:cubicBezTo>
                  <a:cubicBezTo>
                    <a:pt x="750" y="830"/>
                    <a:pt x="1178" y="416"/>
                    <a:pt x="1686" y="416"/>
                  </a:cubicBezTo>
                  <a:close/>
                  <a:moveTo>
                    <a:pt x="2074" y="1526"/>
                  </a:moveTo>
                  <a:cubicBezTo>
                    <a:pt x="2222" y="1647"/>
                    <a:pt x="2396" y="1714"/>
                    <a:pt x="2596" y="1740"/>
                  </a:cubicBezTo>
                  <a:lnTo>
                    <a:pt x="2596" y="2436"/>
                  </a:lnTo>
                  <a:cubicBezTo>
                    <a:pt x="2596" y="2824"/>
                    <a:pt x="2275" y="3132"/>
                    <a:pt x="1900" y="3132"/>
                  </a:cubicBezTo>
                  <a:cubicBezTo>
                    <a:pt x="1512" y="3132"/>
                    <a:pt x="1205" y="2824"/>
                    <a:pt x="1205" y="2436"/>
                  </a:cubicBezTo>
                  <a:lnTo>
                    <a:pt x="1205" y="1767"/>
                  </a:lnTo>
                  <a:cubicBezTo>
                    <a:pt x="1459" y="1767"/>
                    <a:pt x="1820" y="1740"/>
                    <a:pt x="2074" y="1526"/>
                  </a:cubicBezTo>
                  <a:close/>
                  <a:moveTo>
                    <a:pt x="2570" y="3319"/>
                  </a:moveTo>
                  <a:cubicBezTo>
                    <a:pt x="2904" y="3480"/>
                    <a:pt x="3105" y="3814"/>
                    <a:pt x="3105" y="4189"/>
                  </a:cubicBezTo>
                  <a:lnTo>
                    <a:pt x="3105" y="5260"/>
                  </a:lnTo>
                  <a:lnTo>
                    <a:pt x="683" y="5260"/>
                  </a:lnTo>
                  <a:lnTo>
                    <a:pt x="683" y="4189"/>
                  </a:lnTo>
                  <a:cubicBezTo>
                    <a:pt x="683" y="3814"/>
                    <a:pt x="897" y="3480"/>
                    <a:pt x="1218" y="3319"/>
                  </a:cubicBezTo>
                  <a:cubicBezTo>
                    <a:pt x="1405" y="3453"/>
                    <a:pt x="1646" y="3547"/>
                    <a:pt x="1900" y="3547"/>
                  </a:cubicBezTo>
                  <a:cubicBezTo>
                    <a:pt x="2155" y="3547"/>
                    <a:pt x="2382" y="3453"/>
                    <a:pt x="2570" y="3319"/>
                  </a:cubicBezTo>
                  <a:close/>
                  <a:moveTo>
                    <a:pt x="1686" y="1"/>
                  </a:moveTo>
                  <a:cubicBezTo>
                    <a:pt x="950" y="1"/>
                    <a:pt x="335" y="603"/>
                    <a:pt x="335" y="1339"/>
                  </a:cubicBezTo>
                  <a:cubicBezTo>
                    <a:pt x="335" y="1981"/>
                    <a:pt x="228" y="2436"/>
                    <a:pt x="54" y="2690"/>
                  </a:cubicBezTo>
                  <a:cubicBezTo>
                    <a:pt x="14" y="2744"/>
                    <a:pt x="0" y="2824"/>
                    <a:pt x="14" y="2878"/>
                  </a:cubicBezTo>
                  <a:cubicBezTo>
                    <a:pt x="40" y="2945"/>
                    <a:pt x="94" y="2998"/>
                    <a:pt x="147" y="3012"/>
                  </a:cubicBezTo>
                  <a:cubicBezTo>
                    <a:pt x="348" y="3078"/>
                    <a:pt x="536" y="3119"/>
                    <a:pt x="723" y="3159"/>
                  </a:cubicBezTo>
                  <a:cubicBezTo>
                    <a:pt x="442" y="3413"/>
                    <a:pt x="281" y="3788"/>
                    <a:pt x="281" y="4189"/>
                  </a:cubicBezTo>
                  <a:lnTo>
                    <a:pt x="281" y="5460"/>
                  </a:lnTo>
                  <a:cubicBezTo>
                    <a:pt x="281" y="5581"/>
                    <a:pt x="362" y="5674"/>
                    <a:pt x="482" y="5674"/>
                  </a:cubicBezTo>
                  <a:lnTo>
                    <a:pt x="3319" y="5674"/>
                  </a:lnTo>
                  <a:cubicBezTo>
                    <a:pt x="3426" y="5674"/>
                    <a:pt x="3520" y="5581"/>
                    <a:pt x="3520" y="5460"/>
                  </a:cubicBezTo>
                  <a:lnTo>
                    <a:pt x="3520" y="4189"/>
                  </a:lnTo>
                  <a:cubicBezTo>
                    <a:pt x="3520" y="3788"/>
                    <a:pt x="3346" y="3413"/>
                    <a:pt x="3078" y="3159"/>
                  </a:cubicBezTo>
                  <a:cubicBezTo>
                    <a:pt x="3265" y="3119"/>
                    <a:pt x="3453" y="3078"/>
                    <a:pt x="3640" y="3012"/>
                  </a:cubicBezTo>
                  <a:cubicBezTo>
                    <a:pt x="3707" y="2998"/>
                    <a:pt x="3760" y="2945"/>
                    <a:pt x="3774" y="2878"/>
                  </a:cubicBezTo>
                  <a:cubicBezTo>
                    <a:pt x="3801" y="2824"/>
                    <a:pt x="3787" y="2744"/>
                    <a:pt x="3747" y="2690"/>
                  </a:cubicBezTo>
                  <a:cubicBezTo>
                    <a:pt x="3560" y="2436"/>
                    <a:pt x="3466" y="1981"/>
                    <a:pt x="3466" y="1339"/>
                  </a:cubicBezTo>
                  <a:cubicBezTo>
                    <a:pt x="3453" y="603"/>
                    <a:pt x="2851"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25" name="Google Shape;2425;p55"/>
            <p:cNvSpPr/>
            <p:nvPr/>
          </p:nvSpPr>
          <p:spPr>
            <a:xfrm>
              <a:off x="6544347" y="2573507"/>
              <a:ext cx="87571" cy="13147"/>
            </a:xfrm>
            <a:custGeom>
              <a:avLst/>
              <a:gdLst/>
              <a:ahLst/>
              <a:cxnLst/>
              <a:rect l="l" t="t" r="r" b="b"/>
              <a:pathLst>
                <a:path w="2771" h="416" extrusionOk="0">
                  <a:moveTo>
                    <a:pt x="215" y="1"/>
                  </a:moveTo>
                  <a:cubicBezTo>
                    <a:pt x="94" y="1"/>
                    <a:pt x="1" y="94"/>
                    <a:pt x="1" y="201"/>
                  </a:cubicBezTo>
                  <a:cubicBezTo>
                    <a:pt x="1" y="322"/>
                    <a:pt x="94" y="416"/>
                    <a:pt x="215" y="416"/>
                  </a:cubicBezTo>
                  <a:lnTo>
                    <a:pt x="2570" y="416"/>
                  </a:lnTo>
                  <a:cubicBezTo>
                    <a:pt x="2690" y="416"/>
                    <a:pt x="2771" y="322"/>
                    <a:pt x="2771" y="201"/>
                  </a:cubicBezTo>
                  <a:cubicBezTo>
                    <a:pt x="2771" y="94"/>
                    <a:pt x="2690" y="1"/>
                    <a:pt x="257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26" name="Google Shape;2426;p55"/>
            <p:cNvSpPr/>
            <p:nvPr/>
          </p:nvSpPr>
          <p:spPr>
            <a:xfrm>
              <a:off x="6484713" y="2351089"/>
              <a:ext cx="206838" cy="265587"/>
            </a:xfrm>
            <a:custGeom>
              <a:avLst/>
              <a:gdLst/>
              <a:ahLst/>
              <a:cxnLst/>
              <a:rect l="l" t="t" r="r" b="b"/>
              <a:pathLst>
                <a:path w="6545" h="8404" extrusionOk="0">
                  <a:moveTo>
                    <a:pt x="322" y="0"/>
                  </a:moveTo>
                  <a:cubicBezTo>
                    <a:pt x="148" y="0"/>
                    <a:pt x="1" y="134"/>
                    <a:pt x="1" y="308"/>
                  </a:cubicBezTo>
                  <a:lnTo>
                    <a:pt x="1" y="8096"/>
                  </a:lnTo>
                  <a:cubicBezTo>
                    <a:pt x="1" y="8270"/>
                    <a:pt x="148" y="8404"/>
                    <a:pt x="322" y="8404"/>
                  </a:cubicBezTo>
                  <a:lnTo>
                    <a:pt x="1031" y="8404"/>
                  </a:lnTo>
                  <a:cubicBezTo>
                    <a:pt x="1152" y="8404"/>
                    <a:pt x="1245" y="8310"/>
                    <a:pt x="1245" y="8203"/>
                  </a:cubicBezTo>
                  <a:cubicBezTo>
                    <a:pt x="1245" y="8082"/>
                    <a:pt x="1152" y="7989"/>
                    <a:pt x="1031" y="7989"/>
                  </a:cubicBezTo>
                  <a:lnTo>
                    <a:pt x="416" y="7989"/>
                  </a:lnTo>
                  <a:lnTo>
                    <a:pt x="416" y="401"/>
                  </a:lnTo>
                  <a:lnTo>
                    <a:pt x="6130" y="401"/>
                  </a:lnTo>
                  <a:lnTo>
                    <a:pt x="6130" y="7989"/>
                  </a:lnTo>
                  <a:lnTo>
                    <a:pt x="1861" y="7989"/>
                  </a:lnTo>
                  <a:cubicBezTo>
                    <a:pt x="1741" y="7989"/>
                    <a:pt x="1660" y="8082"/>
                    <a:pt x="1660" y="8203"/>
                  </a:cubicBezTo>
                  <a:cubicBezTo>
                    <a:pt x="1660" y="8310"/>
                    <a:pt x="1741" y="8404"/>
                    <a:pt x="1861" y="8404"/>
                  </a:cubicBezTo>
                  <a:lnTo>
                    <a:pt x="6237" y="8404"/>
                  </a:lnTo>
                  <a:cubicBezTo>
                    <a:pt x="6411" y="8404"/>
                    <a:pt x="6545" y="8270"/>
                    <a:pt x="6545" y="8096"/>
                  </a:cubicBezTo>
                  <a:lnTo>
                    <a:pt x="6545" y="308"/>
                  </a:lnTo>
                  <a:cubicBezTo>
                    <a:pt x="6545" y="134"/>
                    <a:pt x="6411" y="0"/>
                    <a:pt x="623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2427" name="Google Shape;2427;p55"/>
          <p:cNvGrpSpPr/>
          <p:nvPr/>
        </p:nvGrpSpPr>
        <p:grpSpPr>
          <a:xfrm>
            <a:off x="2037236" y="3081612"/>
            <a:ext cx="353416" cy="381036"/>
            <a:chOff x="2347598" y="3509384"/>
            <a:chExt cx="411907" cy="444047"/>
          </a:xfrm>
        </p:grpSpPr>
        <p:sp>
          <p:nvSpPr>
            <p:cNvPr id="2428" name="Google Shape;2428;p55"/>
            <p:cNvSpPr/>
            <p:nvPr/>
          </p:nvSpPr>
          <p:spPr>
            <a:xfrm>
              <a:off x="2476157" y="3582543"/>
              <a:ext cx="46108" cy="55842"/>
            </a:xfrm>
            <a:custGeom>
              <a:avLst/>
              <a:gdLst/>
              <a:ahLst/>
              <a:cxnLst/>
              <a:rect l="l" t="t" r="r" b="b"/>
              <a:pathLst>
                <a:path w="1459" h="1767" extrusionOk="0">
                  <a:moveTo>
                    <a:pt x="1044" y="402"/>
                  </a:moveTo>
                  <a:lnTo>
                    <a:pt x="1044" y="1352"/>
                  </a:lnTo>
                  <a:lnTo>
                    <a:pt x="415" y="1352"/>
                  </a:lnTo>
                  <a:lnTo>
                    <a:pt x="415" y="402"/>
                  </a:lnTo>
                  <a:close/>
                  <a:moveTo>
                    <a:pt x="308" y="0"/>
                  </a:moveTo>
                  <a:cubicBezTo>
                    <a:pt x="147" y="0"/>
                    <a:pt x="0" y="134"/>
                    <a:pt x="0" y="308"/>
                  </a:cubicBezTo>
                  <a:lnTo>
                    <a:pt x="0" y="1459"/>
                  </a:lnTo>
                  <a:cubicBezTo>
                    <a:pt x="0" y="1619"/>
                    <a:pt x="147" y="1766"/>
                    <a:pt x="308" y="1766"/>
                  </a:cubicBezTo>
                  <a:lnTo>
                    <a:pt x="1151" y="1766"/>
                  </a:lnTo>
                  <a:cubicBezTo>
                    <a:pt x="1311" y="1766"/>
                    <a:pt x="1459" y="1619"/>
                    <a:pt x="1459" y="1459"/>
                  </a:cubicBezTo>
                  <a:lnTo>
                    <a:pt x="1459" y="308"/>
                  </a:lnTo>
                  <a:cubicBezTo>
                    <a:pt x="1459" y="134"/>
                    <a:pt x="131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29" name="Google Shape;2429;p55"/>
            <p:cNvSpPr/>
            <p:nvPr/>
          </p:nvSpPr>
          <p:spPr>
            <a:xfrm>
              <a:off x="2534084" y="3573663"/>
              <a:ext cx="45697" cy="64722"/>
            </a:xfrm>
            <a:custGeom>
              <a:avLst/>
              <a:gdLst/>
              <a:ahLst/>
              <a:cxnLst/>
              <a:rect l="l" t="t" r="r" b="b"/>
              <a:pathLst>
                <a:path w="1446" h="2048" extrusionOk="0">
                  <a:moveTo>
                    <a:pt x="1031" y="415"/>
                  </a:moveTo>
                  <a:lnTo>
                    <a:pt x="1031" y="1633"/>
                  </a:lnTo>
                  <a:lnTo>
                    <a:pt x="402" y="1633"/>
                  </a:lnTo>
                  <a:lnTo>
                    <a:pt x="402" y="415"/>
                  </a:lnTo>
                  <a:close/>
                  <a:moveTo>
                    <a:pt x="308" y="0"/>
                  </a:moveTo>
                  <a:cubicBezTo>
                    <a:pt x="134" y="0"/>
                    <a:pt x="0" y="134"/>
                    <a:pt x="0" y="308"/>
                  </a:cubicBezTo>
                  <a:lnTo>
                    <a:pt x="0" y="1740"/>
                  </a:lnTo>
                  <a:cubicBezTo>
                    <a:pt x="0" y="1900"/>
                    <a:pt x="134" y="2047"/>
                    <a:pt x="308" y="2047"/>
                  </a:cubicBezTo>
                  <a:lnTo>
                    <a:pt x="1138" y="2047"/>
                  </a:lnTo>
                  <a:cubicBezTo>
                    <a:pt x="1312" y="2047"/>
                    <a:pt x="1446" y="1900"/>
                    <a:pt x="1446" y="1740"/>
                  </a:cubicBezTo>
                  <a:lnTo>
                    <a:pt x="1446" y="308"/>
                  </a:lnTo>
                  <a:cubicBezTo>
                    <a:pt x="1446" y="134"/>
                    <a:pt x="1312"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0" name="Google Shape;2430;p55"/>
            <p:cNvSpPr/>
            <p:nvPr/>
          </p:nvSpPr>
          <p:spPr>
            <a:xfrm>
              <a:off x="2591601" y="3556313"/>
              <a:ext cx="45697" cy="82072"/>
            </a:xfrm>
            <a:custGeom>
              <a:avLst/>
              <a:gdLst/>
              <a:ahLst/>
              <a:cxnLst/>
              <a:rect l="l" t="t" r="r" b="b"/>
              <a:pathLst>
                <a:path w="1446" h="2597" extrusionOk="0">
                  <a:moveTo>
                    <a:pt x="1044" y="415"/>
                  </a:moveTo>
                  <a:lnTo>
                    <a:pt x="1044" y="2182"/>
                  </a:lnTo>
                  <a:lnTo>
                    <a:pt x="415" y="2182"/>
                  </a:lnTo>
                  <a:lnTo>
                    <a:pt x="415" y="415"/>
                  </a:lnTo>
                  <a:close/>
                  <a:moveTo>
                    <a:pt x="308" y="0"/>
                  </a:moveTo>
                  <a:cubicBezTo>
                    <a:pt x="134" y="0"/>
                    <a:pt x="0" y="134"/>
                    <a:pt x="0" y="308"/>
                  </a:cubicBezTo>
                  <a:lnTo>
                    <a:pt x="0" y="2289"/>
                  </a:lnTo>
                  <a:cubicBezTo>
                    <a:pt x="0" y="2449"/>
                    <a:pt x="134" y="2596"/>
                    <a:pt x="308" y="2596"/>
                  </a:cubicBezTo>
                  <a:lnTo>
                    <a:pt x="1138" y="2596"/>
                  </a:lnTo>
                  <a:cubicBezTo>
                    <a:pt x="1312" y="2596"/>
                    <a:pt x="1445" y="2449"/>
                    <a:pt x="1445" y="2289"/>
                  </a:cubicBezTo>
                  <a:lnTo>
                    <a:pt x="1445" y="308"/>
                  </a:lnTo>
                  <a:cubicBezTo>
                    <a:pt x="1445" y="134"/>
                    <a:pt x="1312"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1" name="Google Shape;2431;p55"/>
            <p:cNvSpPr/>
            <p:nvPr/>
          </p:nvSpPr>
          <p:spPr>
            <a:xfrm>
              <a:off x="2591601" y="3658010"/>
              <a:ext cx="119710" cy="104920"/>
            </a:xfrm>
            <a:custGeom>
              <a:avLst/>
              <a:gdLst/>
              <a:ahLst/>
              <a:cxnLst/>
              <a:rect l="l" t="t" r="r" b="b"/>
              <a:pathLst>
                <a:path w="3788" h="3320" extrusionOk="0">
                  <a:moveTo>
                    <a:pt x="1539" y="462"/>
                  </a:moveTo>
                  <a:lnTo>
                    <a:pt x="1753" y="1519"/>
                  </a:lnTo>
                  <a:cubicBezTo>
                    <a:pt x="1472" y="1613"/>
                    <a:pt x="843" y="1800"/>
                    <a:pt x="656" y="1854"/>
                  </a:cubicBezTo>
                  <a:cubicBezTo>
                    <a:pt x="616" y="1600"/>
                    <a:pt x="656" y="1346"/>
                    <a:pt x="763" y="1118"/>
                  </a:cubicBezTo>
                  <a:cubicBezTo>
                    <a:pt x="924" y="797"/>
                    <a:pt x="1205" y="569"/>
                    <a:pt x="1539" y="462"/>
                  </a:cubicBezTo>
                  <a:close/>
                  <a:moveTo>
                    <a:pt x="1954" y="422"/>
                  </a:moveTo>
                  <a:cubicBezTo>
                    <a:pt x="2115" y="422"/>
                    <a:pt x="2289" y="476"/>
                    <a:pt x="2436" y="543"/>
                  </a:cubicBezTo>
                  <a:cubicBezTo>
                    <a:pt x="3051" y="850"/>
                    <a:pt x="3306" y="1600"/>
                    <a:pt x="3011" y="2215"/>
                  </a:cubicBezTo>
                  <a:cubicBezTo>
                    <a:pt x="2891" y="2470"/>
                    <a:pt x="2677" y="2670"/>
                    <a:pt x="2436" y="2791"/>
                  </a:cubicBezTo>
                  <a:cubicBezTo>
                    <a:pt x="2369" y="2523"/>
                    <a:pt x="2007" y="703"/>
                    <a:pt x="1954" y="422"/>
                  </a:cubicBezTo>
                  <a:close/>
                  <a:moveTo>
                    <a:pt x="1834" y="1934"/>
                  </a:moveTo>
                  <a:lnTo>
                    <a:pt x="2034" y="2898"/>
                  </a:lnTo>
                  <a:cubicBezTo>
                    <a:pt x="1985" y="2903"/>
                    <a:pt x="1936" y="2906"/>
                    <a:pt x="1887" y="2906"/>
                  </a:cubicBezTo>
                  <a:cubicBezTo>
                    <a:pt x="1696" y="2906"/>
                    <a:pt x="1509" y="2865"/>
                    <a:pt x="1338" y="2791"/>
                  </a:cubicBezTo>
                  <a:cubicBezTo>
                    <a:pt x="1098" y="2670"/>
                    <a:pt x="910" y="2483"/>
                    <a:pt x="790" y="2242"/>
                  </a:cubicBezTo>
                  <a:lnTo>
                    <a:pt x="1834" y="1934"/>
                  </a:lnTo>
                  <a:close/>
                  <a:moveTo>
                    <a:pt x="1897" y="1"/>
                  </a:moveTo>
                  <a:cubicBezTo>
                    <a:pt x="1280" y="1"/>
                    <a:pt x="690" y="345"/>
                    <a:pt x="402" y="931"/>
                  </a:cubicBezTo>
                  <a:cubicBezTo>
                    <a:pt x="0" y="1747"/>
                    <a:pt x="321" y="2751"/>
                    <a:pt x="1164" y="3152"/>
                  </a:cubicBezTo>
                  <a:cubicBezTo>
                    <a:pt x="1399" y="3266"/>
                    <a:pt x="1647" y="3319"/>
                    <a:pt x="1890" y="3319"/>
                  </a:cubicBezTo>
                  <a:cubicBezTo>
                    <a:pt x="2507" y="3319"/>
                    <a:pt x="3098" y="2975"/>
                    <a:pt x="3386" y="2389"/>
                  </a:cubicBezTo>
                  <a:cubicBezTo>
                    <a:pt x="3787" y="1573"/>
                    <a:pt x="3439" y="569"/>
                    <a:pt x="2623" y="168"/>
                  </a:cubicBezTo>
                  <a:cubicBezTo>
                    <a:pt x="2388" y="54"/>
                    <a:pt x="2141" y="1"/>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2" name="Google Shape;2432;p55"/>
            <p:cNvSpPr/>
            <p:nvPr/>
          </p:nvSpPr>
          <p:spPr>
            <a:xfrm>
              <a:off x="2656734" y="3567722"/>
              <a:ext cx="50343" cy="12736"/>
            </a:xfrm>
            <a:custGeom>
              <a:avLst/>
              <a:gdLst/>
              <a:ahLst/>
              <a:cxnLst/>
              <a:rect l="l" t="t" r="r" b="b"/>
              <a:pathLst>
                <a:path w="1593" h="403" extrusionOk="0">
                  <a:moveTo>
                    <a:pt x="201" y="1"/>
                  </a:moveTo>
                  <a:cubicBezTo>
                    <a:pt x="94" y="1"/>
                    <a:pt x="0" y="94"/>
                    <a:pt x="0" y="201"/>
                  </a:cubicBezTo>
                  <a:cubicBezTo>
                    <a:pt x="0" y="322"/>
                    <a:pt x="94" y="402"/>
                    <a:pt x="201" y="402"/>
                  </a:cubicBezTo>
                  <a:lnTo>
                    <a:pt x="1392" y="402"/>
                  </a:lnTo>
                  <a:cubicBezTo>
                    <a:pt x="1499" y="402"/>
                    <a:pt x="1592" y="322"/>
                    <a:pt x="1592" y="201"/>
                  </a:cubicBezTo>
                  <a:cubicBezTo>
                    <a:pt x="1592" y="94"/>
                    <a:pt x="1499"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3" name="Google Shape;2433;p55"/>
            <p:cNvSpPr/>
            <p:nvPr/>
          </p:nvSpPr>
          <p:spPr>
            <a:xfrm>
              <a:off x="2656734" y="3590570"/>
              <a:ext cx="50343" cy="13147"/>
            </a:xfrm>
            <a:custGeom>
              <a:avLst/>
              <a:gdLst/>
              <a:ahLst/>
              <a:cxnLst/>
              <a:rect l="l" t="t" r="r" b="b"/>
              <a:pathLst>
                <a:path w="1593" h="416" extrusionOk="0">
                  <a:moveTo>
                    <a:pt x="201" y="0"/>
                  </a:moveTo>
                  <a:cubicBezTo>
                    <a:pt x="94" y="0"/>
                    <a:pt x="0" y="94"/>
                    <a:pt x="0" y="214"/>
                  </a:cubicBezTo>
                  <a:cubicBezTo>
                    <a:pt x="0" y="321"/>
                    <a:pt x="94" y="415"/>
                    <a:pt x="201" y="415"/>
                  </a:cubicBezTo>
                  <a:lnTo>
                    <a:pt x="1392" y="415"/>
                  </a:lnTo>
                  <a:cubicBezTo>
                    <a:pt x="1499" y="415"/>
                    <a:pt x="1592" y="321"/>
                    <a:pt x="1592" y="214"/>
                  </a:cubicBezTo>
                  <a:cubicBezTo>
                    <a:pt x="1592"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4" name="Google Shape;2434;p55"/>
            <p:cNvSpPr/>
            <p:nvPr/>
          </p:nvSpPr>
          <p:spPr>
            <a:xfrm>
              <a:off x="2656734" y="3613830"/>
              <a:ext cx="50343" cy="13147"/>
            </a:xfrm>
            <a:custGeom>
              <a:avLst/>
              <a:gdLst/>
              <a:ahLst/>
              <a:cxnLst/>
              <a:rect l="l" t="t" r="r" b="b"/>
              <a:pathLst>
                <a:path w="1593" h="416" extrusionOk="0">
                  <a:moveTo>
                    <a:pt x="201" y="0"/>
                  </a:moveTo>
                  <a:cubicBezTo>
                    <a:pt x="94" y="0"/>
                    <a:pt x="0" y="94"/>
                    <a:pt x="0" y="201"/>
                  </a:cubicBezTo>
                  <a:cubicBezTo>
                    <a:pt x="0" y="321"/>
                    <a:pt x="94" y="415"/>
                    <a:pt x="201" y="415"/>
                  </a:cubicBezTo>
                  <a:lnTo>
                    <a:pt x="1392" y="415"/>
                  </a:lnTo>
                  <a:cubicBezTo>
                    <a:pt x="1499" y="415"/>
                    <a:pt x="1592" y="321"/>
                    <a:pt x="1592" y="201"/>
                  </a:cubicBezTo>
                  <a:cubicBezTo>
                    <a:pt x="1592"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5" name="Google Shape;2435;p55"/>
            <p:cNvSpPr/>
            <p:nvPr/>
          </p:nvSpPr>
          <p:spPr>
            <a:xfrm>
              <a:off x="2482067" y="3679784"/>
              <a:ext cx="62194" cy="12736"/>
            </a:xfrm>
            <a:custGeom>
              <a:avLst/>
              <a:gdLst/>
              <a:ahLst/>
              <a:cxnLst/>
              <a:rect l="l" t="t" r="r" b="b"/>
              <a:pathLst>
                <a:path w="1968" h="403" extrusionOk="0">
                  <a:moveTo>
                    <a:pt x="215" y="1"/>
                  </a:moveTo>
                  <a:cubicBezTo>
                    <a:pt x="94" y="1"/>
                    <a:pt x="0" y="94"/>
                    <a:pt x="0" y="202"/>
                  </a:cubicBezTo>
                  <a:cubicBezTo>
                    <a:pt x="0" y="309"/>
                    <a:pt x="94" y="402"/>
                    <a:pt x="215" y="402"/>
                  </a:cubicBezTo>
                  <a:lnTo>
                    <a:pt x="1767" y="402"/>
                  </a:lnTo>
                  <a:cubicBezTo>
                    <a:pt x="1874" y="402"/>
                    <a:pt x="1968" y="309"/>
                    <a:pt x="1968" y="202"/>
                  </a:cubicBezTo>
                  <a:cubicBezTo>
                    <a:pt x="1968" y="94"/>
                    <a:pt x="1874" y="1"/>
                    <a:pt x="1767"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6" name="Google Shape;2436;p55"/>
            <p:cNvSpPr/>
            <p:nvPr/>
          </p:nvSpPr>
          <p:spPr>
            <a:xfrm>
              <a:off x="2482067" y="3702633"/>
              <a:ext cx="62194" cy="13147"/>
            </a:xfrm>
            <a:custGeom>
              <a:avLst/>
              <a:gdLst/>
              <a:ahLst/>
              <a:cxnLst/>
              <a:rect l="l" t="t" r="r" b="b"/>
              <a:pathLst>
                <a:path w="1968" h="416" extrusionOk="0">
                  <a:moveTo>
                    <a:pt x="215" y="0"/>
                  </a:moveTo>
                  <a:cubicBezTo>
                    <a:pt x="94" y="0"/>
                    <a:pt x="0" y="94"/>
                    <a:pt x="0" y="215"/>
                  </a:cubicBezTo>
                  <a:cubicBezTo>
                    <a:pt x="0" y="322"/>
                    <a:pt x="94" y="415"/>
                    <a:pt x="215" y="415"/>
                  </a:cubicBezTo>
                  <a:lnTo>
                    <a:pt x="1767" y="415"/>
                  </a:lnTo>
                  <a:cubicBezTo>
                    <a:pt x="1874" y="415"/>
                    <a:pt x="1968" y="322"/>
                    <a:pt x="1968" y="215"/>
                  </a:cubicBezTo>
                  <a:cubicBezTo>
                    <a:pt x="1968" y="94"/>
                    <a:pt x="1874" y="0"/>
                    <a:pt x="176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7" name="Google Shape;2437;p55"/>
            <p:cNvSpPr/>
            <p:nvPr/>
          </p:nvSpPr>
          <p:spPr>
            <a:xfrm>
              <a:off x="2482067" y="3725892"/>
              <a:ext cx="62194" cy="13147"/>
            </a:xfrm>
            <a:custGeom>
              <a:avLst/>
              <a:gdLst/>
              <a:ahLst/>
              <a:cxnLst/>
              <a:rect l="l" t="t" r="r" b="b"/>
              <a:pathLst>
                <a:path w="1968" h="416" extrusionOk="0">
                  <a:moveTo>
                    <a:pt x="215" y="0"/>
                  </a:moveTo>
                  <a:cubicBezTo>
                    <a:pt x="94" y="0"/>
                    <a:pt x="0" y="94"/>
                    <a:pt x="0" y="201"/>
                  </a:cubicBezTo>
                  <a:cubicBezTo>
                    <a:pt x="0" y="322"/>
                    <a:pt x="94" y="415"/>
                    <a:pt x="215" y="415"/>
                  </a:cubicBezTo>
                  <a:lnTo>
                    <a:pt x="1767" y="415"/>
                  </a:lnTo>
                  <a:cubicBezTo>
                    <a:pt x="1874" y="415"/>
                    <a:pt x="1968" y="322"/>
                    <a:pt x="1968" y="201"/>
                  </a:cubicBezTo>
                  <a:cubicBezTo>
                    <a:pt x="1968" y="94"/>
                    <a:pt x="1874" y="0"/>
                    <a:pt x="176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8" name="Google Shape;2438;p55"/>
            <p:cNvSpPr/>
            <p:nvPr/>
          </p:nvSpPr>
          <p:spPr>
            <a:xfrm>
              <a:off x="2347598" y="3509384"/>
              <a:ext cx="411907" cy="444047"/>
            </a:xfrm>
            <a:custGeom>
              <a:avLst/>
              <a:gdLst/>
              <a:ahLst/>
              <a:cxnLst/>
              <a:rect l="l" t="t" r="r" b="b"/>
              <a:pathLst>
                <a:path w="13034" h="14051" extrusionOk="0">
                  <a:moveTo>
                    <a:pt x="11870" y="1164"/>
                  </a:moveTo>
                  <a:lnTo>
                    <a:pt x="11870" y="8337"/>
                  </a:lnTo>
                  <a:lnTo>
                    <a:pt x="6008" y="8337"/>
                  </a:lnTo>
                  <a:lnTo>
                    <a:pt x="7213" y="7132"/>
                  </a:lnTo>
                  <a:cubicBezTo>
                    <a:pt x="7293" y="7052"/>
                    <a:pt x="7293" y="6918"/>
                    <a:pt x="7213" y="6838"/>
                  </a:cubicBezTo>
                  <a:cubicBezTo>
                    <a:pt x="7173" y="6798"/>
                    <a:pt x="7122" y="6778"/>
                    <a:pt x="7072" y="6778"/>
                  </a:cubicBezTo>
                  <a:cubicBezTo>
                    <a:pt x="7022" y="6778"/>
                    <a:pt x="6972" y="6798"/>
                    <a:pt x="6932" y="6838"/>
                  </a:cubicBezTo>
                  <a:lnTo>
                    <a:pt x="5433" y="8337"/>
                  </a:lnTo>
                  <a:lnTo>
                    <a:pt x="3345" y="8337"/>
                  </a:lnTo>
                  <a:lnTo>
                    <a:pt x="3345" y="1164"/>
                  </a:lnTo>
                  <a:close/>
                  <a:moveTo>
                    <a:pt x="5018" y="8752"/>
                  </a:moveTo>
                  <a:lnTo>
                    <a:pt x="4684" y="9099"/>
                  </a:lnTo>
                  <a:lnTo>
                    <a:pt x="2583" y="9099"/>
                  </a:lnTo>
                  <a:lnTo>
                    <a:pt x="2583" y="8752"/>
                  </a:lnTo>
                  <a:close/>
                  <a:moveTo>
                    <a:pt x="3038" y="10317"/>
                  </a:moveTo>
                  <a:cubicBezTo>
                    <a:pt x="3198" y="10464"/>
                    <a:pt x="3332" y="10598"/>
                    <a:pt x="3600" y="10879"/>
                  </a:cubicBezTo>
                  <a:lnTo>
                    <a:pt x="3345" y="11120"/>
                  </a:lnTo>
                  <a:lnTo>
                    <a:pt x="2783" y="10558"/>
                  </a:lnTo>
                  <a:lnTo>
                    <a:pt x="3038" y="10317"/>
                  </a:lnTo>
                  <a:close/>
                  <a:moveTo>
                    <a:pt x="2676" y="12646"/>
                  </a:moveTo>
                  <a:lnTo>
                    <a:pt x="2850" y="12806"/>
                  </a:lnTo>
                  <a:lnTo>
                    <a:pt x="2141" y="13515"/>
                  </a:lnTo>
                  <a:cubicBezTo>
                    <a:pt x="2061" y="13596"/>
                    <a:pt x="1951" y="13638"/>
                    <a:pt x="1841" y="13638"/>
                  </a:cubicBezTo>
                  <a:cubicBezTo>
                    <a:pt x="1769" y="13638"/>
                    <a:pt x="1696" y="13620"/>
                    <a:pt x="1633" y="13582"/>
                  </a:cubicBezTo>
                  <a:cubicBezTo>
                    <a:pt x="1633" y="13582"/>
                    <a:pt x="1646" y="13569"/>
                    <a:pt x="1646" y="13569"/>
                  </a:cubicBezTo>
                  <a:lnTo>
                    <a:pt x="2676" y="12646"/>
                  </a:lnTo>
                  <a:close/>
                  <a:moveTo>
                    <a:pt x="2569" y="0"/>
                  </a:moveTo>
                  <a:cubicBezTo>
                    <a:pt x="2355" y="0"/>
                    <a:pt x="2168" y="187"/>
                    <a:pt x="2168" y="401"/>
                  </a:cubicBezTo>
                  <a:lnTo>
                    <a:pt x="2168" y="749"/>
                  </a:lnTo>
                  <a:cubicBezTo>
                    <a:pt x="2168" y="977"/>
                    <a:pt x="2355" y="1164"/>
                    <a:pt x="2569" y="1164"/>
                  </a:cubicBezTo>
                  <a:lnTo>
                    <a:pt x="2931" y="1164"/>
                  </a:lnTo>
                  <a:lnTo>
                    <a:pt x="2931" y="8337"/>
                  </a:lnTo>
                  <a:lnTo>
                    <a:pt x="2569" y="8337"/>
                  </a:lnTo>
                  <a:cubicBezTo>
                    <a:pt x="2355" y="8337"/>
                    <a:pt x="2168" y="8524"/>
                    <a:pt x="2168" y="8752"/>
                  </a:cubicBezTo>
                  <a:lnTo>
                    <a:pt x="2168" y="9099"/>
                  </a:lnTo>
                  <a:cubicBezTo>
                    <a:pt x="2168" y="9327"/>
                    <a:pt x="2355" y="9501"/>
                    <a:pt x="2569" y="9501"/>
                  </a:cubicBezTo>
                  <a:lnTo>
                    <a:pt x="4269" y="9501"/>
                  </a:lnTo>
                  <a:lnTo>
                    <a:pt x="3533" y="10237"/>
                  </a:lnTo>
                  <a:lnTo>
                    <a:pt x="3185" y="9876"/>
                  </a:lnTo>
                  <a:cubicBezTo>
                    <a:pt x="3145" y="9835"/>
                    <a:pt x="3091" y="9815"/>
                    <a:pt x="3038" y="9815"/>
                  </a:cubicBezTo>
                  <a:cubicBezTo>
                    <a:pt x="2984" y="9815"/>
                    <a:pt x="2931" y="9835"/>
                    <a:pt x="2891" y="9876"/>
                  </a:cubicBezTo>
                  <a:lnTo>
                    <a:pt x="2502" y="10264"/>
                  </a:lnTo>
                  <a:lnTo>
                    <a:pt x="2462" y="10224"/>
                  </a:lnTo>
                  <a:cubicBezTo>
                    <a:pt x="2429" y="10191"/>
                    <a:pt x="2387" y="10167"/>
                    <a:pt x="2336" y="10167"/>
                  </a:cubicBezTo>
                  <a:cubicBezTo>
                    <a:pt x="2325" y="10167"/>
                    <a:pt x="2314" y="10168"/>
                    <a:pt x="2302" y="10170"/>
                  </a:cubicBezTo>
                  <a:cubicBezTo>
                    <a:pt x="2248" y="10170"/>
                    <a:pt x="2195" y="10197"/>
                    <a:pt x="2155" y="10237"/>
                  </a:cubicBezTo>
                  <a:lnTo>
                    <a:pt x="1713" y="10732"/>
                  </a:lnTo>
                  <a:cubicBezTo>
                    <a:pt x="1633" y="10812"/>
                    <a:pt x="1646" y="10946"/>
                    <a:pt x="1726" y="11026"/>
                  </a:cubicBezTo>
                  <a:cubicBezTo>
                    <a:pt x="1763" y="11063"/>
                    <a:pt x="1811" y="11080"/>
                    <a:pt x="1860" y="11080"/>
                  </a:cubicBezTo>
                  <a:cubicBezTo>
                    <a:pt x="1918" y="11080"/>
                    <a:pt x="1977" y="11057"/>
                    <a:pt x="2021" y="11013"/>
                  </a:cubicBezTo>
                  <a:lnTo>
                    <a:pt x="2315" y="10665"/>
                  </a:lnTo>
                  <a:cubicBezTo>
                    <a:pt x="2463" y="10813"/>
                    <a:pt x="2512" y="10862"/>
                    <a:pt x="2512" y="10862"/>
                  </a:cubicBezTo>
                  <a:cubicBezTo>
                    <a:pt x="2644" y="10994"/>
                    <a:pt x="2870" y="11220"/>
                    <a:pt x="3238" y="11588"/>
                  </a:cubicBezTo>
                  <a:lnTo>
                    <a:pt x="1365" y="13275"/>
                  </a:lnTo>
                  <a:cubicBezTo>
                    <a:pt x="1268" y="13358"/>
                    <a:pt x="1147" y="13402"/>
                    <a:pt x="1024" y="13402"/>
                  </a:cubicBezTo>
                  <a:cubicBezTo>
                    <a:pt x="892" y="13402"/>
                    <a:pt x="760" y="13352"/>
                    <a:pt x="656" y="13248"/>
                  </a:cubicBezTo>
                  <a:cubicBezTo>
                    <a:pt x="468" y="13060"/>
                    <a:pt x="455" y="12739"/>
                    <a:pt x="642" y="12539"/>
                  </a:cubicBezTo>
                  <a:lnTo>
                    <a:pt x="1459" y="11629"/>
                  </a:lnTo>
                  <a:cubicBezTo>
                    <a:pt x="1539" y="11535"/>
                    <a:pt x="1539" y="11401"/>
                    <a:pt x="1445" y="11334"/>
                  </a:cubicBezTo>
                  <a:cubicBezTo>
                    <a:pt x="1408" y="11297"/>
                    <a:pt x="1360" y="11280"/>
                    <a:pt x="1313" y="11280"/>
                  </a:cubicBezTo>
                  <a:cubicBezTo>
                    <a:pt x="1256" y="11280"/>
                    <a:pt x="1201" y="11304"/>
                    <a:pt x="1164" y="11348"/>
                  </a:cubicBezTo>
                  <a:lnTo>
                    <a:pt x="335" y="12271"/>
                  </a:lnTo>
                  <a:cubicBezTo>
                    <a:pt x="0" y="12632"/>
                    <a:pt x="13" y="13194"/>
                    <a:pt x="361" y="13542"/>
                  </a:cubicBezTo>
                  <a:cubicBezTo>
                    <a:pt x="549" y="13716"/>
                    <a:pt x="790" y="13810"/>
                    <a:pt x="1017" y="13810"/>
                  </a:cubicBezTo>
                  <a:cubicBezTo>
                    <a:pt x="1097" y="13810"/>
                    <a:pt x="1178" y="13796"/>
                    <a:pt x="1245" y="13783"/>
                  </a:cubicBezTo>
                  <a:cubicBezTo>
                    <a:pt x="1258" y="13796"/>
                    <a:pt x="1459" y="14051"/>
                    <a:pt x="1847" y="14051"/>
                  </a:cubicBezTo>
                  <a:cubicBezTo>
                    <a:pt x="2061" y="14051"/>
                    <a:pt x="2275" y="13970"/>
                    <a:pt x="2436" y="13810"/>
                  </a:cubicBezTo>
                  <a:lnTo>
                    <a:pt x="3172" y="13074"/>
                  </a:lnTo>
                  <a:cubicBezTo>
                    <a:pt x="3319" y="12927"/>
                    <a:pt x="3319" y="12699"/>
                    <a:pt x="3172" y="12552"/>
                  </a:cubicBezTo>
                  <a:lnTo>
                    <a:pt x="2984" y="12365"/>
                  </a:lnTo>
                  <a:lnTo>
                    <a:pt x="3680" y="11749"/>
                  </a:lnTo>
                  <a:cubicBezTo>
                    <a:pt x="3720" y="11709"/>
                    <a:pt x="3747" y="11655"/>
                    <a:pt x="3747" y="11602"/>
                  </a:cubicBezTo>
                  <a:cubicBezTo>
                    <a:pt x="3747" y="11548"/>
                    <a:pt x="3720" y="11495"/>
                    <a:pt x="3680" y="11455"/>
                  </a:cubicBezTo>
                  <a:lnTo>
                    <a:pt x="3640" y="11414"/>
                  </a:lnTo>
                  <a:lnTo>
                    <a:pt x="4028" y="11026"/>
                  </a:lnTo>
                  <a:cubicBezTo>
                    <a:pt x="4108" y="10946"/>
                    <a:pt x="4108" y="10812"/>
                    <a:pt x="4028" y="10732"/>
                  </a:cubicBezTo>
                  <a:lnTo>
                    <a:pt x="3827" y="10518"/>
                  </a:lnTo>
                  <a:lnTo>
                    <a:pt x="4844" y="9501"/>
                  </a:lnTo>
                  <a:lnTo>
                    <a:pt x="10759" y="9501"/>
                  </a:lnTo>
                  <a:cubicBezTo>
                    <a:pt x="10866" y="9501"/>
                    <a:pt x="10960" y="9407"/>
                    <a:pt x="10960" y="9300"/>
                  </a:cubicBezTo>
                  <a:cubicBezTo>
                    <a:pt x="10960" y="9180"/>
                    <a:pt x="10866" y="9099"/>
                    <a:pt x="10759" y="9099"/>
                  </a:cubicBezTo>
                  <a:lnTo>
                    <a:pt x="5259" y="9099"/>
                  </a:lnTo>
                  <a:lnTo>
                    <a:pt x="5594" y="8752"/>
                  </a:lnTo>
                  <a:lnTo>
                    <a:pt x="12632" y="8752"/>
                  </a:lnTo>
                  <a:lnTo>
                    <a:pt x="12632" y="9099"/>
                  </a:lnTo>
                  <a:lnTo>
                    <a:pt x="11575" y="9099"/>
                  </a:lnTo>
                  <a:cubicBezTo>
                    <a:pt x="11468" y="9099"/>
                    <a:pt x="11374" y="9180"/>
                    <a:pt x="11374" y="9300"/>
                  </a:cubicBezTo>
                  <a:cubicBezTo>
                    <a:pt x="11374" y="9407"/>
                    <a:pt x="11468" y="9501"/>
                    <a:pt x="11575" y="9501"/>
                  </a:cubicBezTo>
                  <a:lnTo>
                    <a:pt x="12632" y="9501"/>
                  </a:lnTo>
                  <a:cubicBezTo>
                    <a:pt x="12860" y="9501"/>
                    <a:pt x="13034" y="9327"/>
                    <a:pt x="13034" y="9099"/>
                  </a:cubicBezTo>
                  <a:lnTo>
                    <a:pt x="13034" y="8752"/>
                  </a:lnTo>
                  <a:cubicBezTo>
                    <a:pt x="13034" y="8524"/>
                    <a:pt x="12860" y="8337"/>
                    <a:pt x="12632" y="8337"/>
                  </a:cubicBezTo>
                  <a:lnTo>
                    <a:pt x="12271" y="8337"/>
                  </a:lnTo>
                  <a:lnTo>
                    <a:pt x="12271" y="1164"/>
                  </a:lnTo>
                  <a:lnTo>
                    <a:pt x="12632" y="1164"/>
                  </a:lnTo>
                  <a:cubicBezTo>
                    <a:pt x="12860" y="1164"/>
                    <a:pt x="13034" y="977"/>
                    <a:pt x="13034" y="749"/>
                  </a:cubicBezTo>
                  <a:lnTo>
                    <a:pt x="13034" y="401"/>
                  </a:lnTo>
                  <a:cubicBezTo>
                    <a:pt x="13034" y="187"/>
                    <a:pt x="12860" y="0"/>
                    <a:pt x="12632" y="0"/>
                  </a:cubicBezTo>
                  <a:lnTo>
                    <a:pt x="5098" y="0"/>
                  </a:lnTo>
                  <a:cubicBezTo>
                    <a:pt x="4991" y="0"/>
                    <a:pt x="4898" y="94"/>
                    <a:pt x="4898" y="201"/>
                  </a:cubicBezTo>
                  <a:cubicBezTo>
                    <a:pt x="4898" y="321"/>
                    <a:pt x="4991" y="415"/>
                    <a:pt x="5098" y="415"/>
                  </a:cubicBezTo>
                  <a:lnTo>
                    <a:pt x="12632" y="415"/>
                  </a:lnTo>
                  <a:lnTo>
                    <a:pt x="12632" y="749"/>
                  </a:lnTo>
                  <a:lnTo>
                    <a:pt x="2583" y="749"/>
                  </a:lnTo>
                  <a:lnTo>
                    <a:pt x="2583" y="415"/>
                  </a:lnTo>
                  <a:lnTo>
                    <a:pt x="4282" y="415"/>
                  </a:lnTo>
                  <a:cubicBezTo>
                    <a:pt x="4389" y="415"/>
                    <a:pt x="4483" y="321"/>
                    <a:pt x="4483" y="201"/>
                  </a:cubicBezTo>
                  <a:cubicBezTo>
                    <a:pt x="4483" y="94"/>
                    <a:pt x="4389" y="0"/>
                    <a:pt x="428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39" name="Google Shape;2439;p55"/>
            <p:cNvSpPr/>
            <p:nvPr/>
          </p:nvSpPr>
          <p:spPr>
            <a:xfrm>
              <a:off x="2395792" y="3882578"/>
              <a:ext cx="18645" cy="17792"/>
            </a:xfrm>
            <a:custGeom>
              <a:avLst/>
              <a:gdLst/>
              <a:ahLst/>
              <a:cxnLst/>
              <a:rect l="l" t="t" r="r" b="b"/>
              <a:pathLst>
                <a:path w="590" h="563" extrusionOk="0">
                  <a:moveTo>
                    <a:pt x="362" y="0"/>
                  </a:moveTo>
                  <a:cubicBezTo>
                    <a:pt x="308" y="0"/>
                    <a:pt x="255" y="20"/>
                    <a:pt x="215" y="60"/>
                  </a:cubicBezTo>
                  <a:lnTo>
                    <a:pt x="81" y="208"/>
                  </a:lnTo>
                  <a:cubicBezTo>
                    <a:pt x="1" y="288"/>
                    <a:pt x="1" y="422"/>
                    <a:pt x="81" y="502"/>
                  </a:cubicBezTo>
                  <a:cubicBezTo>
                    <a:pt x="121" y="542"/>
                    <a:pt x="171" y="562"/>
                    <a:pt x="221" y="562"/>
                  </a:cubicBezTo>
                  <a:cubicBezTo>
                    <a:pt x="272" y="562"/>
                    <a:pt x="322" y="542"/>
                    <a:pt x="362" y="502"/>
                  </a:cubicBezTo>
                  <a:lnTo>
                    <a:pt x="509" y="355"/>
                  </a:lnTo>
                  <a:cubicBezTo>
                    <a:pt x="589" y="275"/>
                    <a:pt x="589" y="141"/>
                    <a:pt x="509" y="60"/>
                  </a:cubicBezTo>
                  <a:cubicBezTo>
                    <a:pt x="469" y="20"/>
                    <a:pt x="415" y="0"/>
                    <a:pt x="36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2440" name="Google Shape;2440;p55"/>
          <p:cNvGrpSpPr/>
          <p:nvPr/>
        </p:nvGrpSpPr>
        <p:grpSpPr>
          <a:xfrm>
            <a:off x="2014825" y="1485913"/>
            <a:ext cx="380992" cy="335370"/>
            <a:chOff x="1526344" y="3535961"/>
            <a:chExt cx="444047" cy="390828"/>
          </a:xfrm>
        </p:grpSpPr>
        <p:sp>
          <p:nvSpPr>
            <p:cNvPr id="2441" name="Google Shape;2441;p55"/>
            <p:cNvSpPr/>
            <p:nvPr/>
          </p:nvSpPr>
          <p:spPr>
            <a:xfrm>
              <a:off x="1623174" y="3774939"/>
              <a:ext cx="28790" cy="13147"/>
            </a:xfrm>
            <a:custGeom>
              <a:avLst/>
              <a:gdLst/>
              <a:ahLst/>
              <a:cxnLst/>
              <a:rect l="l" t="t" r="r" b="b"/>
              <a:pathLst>
                <a:path w="911" h="416" extrusionOk="0">
                  <a:moveTo>
                    <a:pt x="215" y="1"/>
                  </a:moveTo>
                  <a:cubicBezTo>
                    <a:pt x="94" y="1"/>
                    <a:pt x="0" y="94"/>
                    <a:pt x="0" y="215"/>
                  </a:cubicBezTo>
                  <a:cubicBezTo>
                    <a:pt x="0" y="322"/>
                    <a:pt x="94" y="415"/>
                    <a:pt x="215" y="415"/>
                  </a:cubicBezTo>
                  <a:lnTo>
                    <a:pt x="710" y="415"/>
                  </a:lnTo>
                  <a:cubicBezTo>
                    <a:pt x="817" y="415"/>
                    <a:pt x="910" y="322"/>
                    <a:pt x="910" y="215"/>
                  </a:cubicBezTo>
                  <a:cubicBezTo>
                    <a:pt x="910" y="94"/>
                    <a:pt x="817" y="1"/>
                    <a:pt x="71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2" name="Google Shape;2442;p55"/>
            <p:cNvSpPr/>
            <p:nvPr/>
          </p:nvSpPr>
          <p:spPr>
            <a:xfrm>
              <a:off x="1724681" y="3794407"/>
              <a:ext cx="47815" cy="54988"/>
            </a:xfrm>
            <a:custGeom>
              <a:avLst/>
              <a:gdLst/>
              <a:ahLst/>
              <a:cxnLst/>
              <a:rect l="l" t="t" r="r" b="b"/>
              <a:pathLst>
                <a:path w="1513" h="1740" extrusionOk="0">
                  <a:moveTo>
                    <a:pt x="749" y="469"/>
                  </a:moveTo>
                  <a:lnTo>
                    <a:pt x="1057" y="870"/>
                  </a:lnTo>
                  <a:lnTo>
                    <a:pt x="749" y="1271"/>
                  </a:lnTo>
                  <a:lnTo>
                    <a:pt x="455" y="870"/>
                  </a:lnTo>
                  <a:lnTo>
                    <a:pt x="749" y="469"/>
                  </a:lnTo>
                  <a:close/>
                  <a:moveTo>
                    <a:pt x="749" y="0"/>
                  </a:moveTo>
                  <a:cubicBezTo>
                    <a:pt x="656" y="0"/>
                    <a:pt x="562" y="54"/>
                    <a:pt x="495" y="134"/>
                  </a:cubicBezTo>
                  <a:lnTo>
                    <a:pt x="94" y="669"/>
                  </a:lnTo>
                  <a:cubicBezTo>
                    <a:pt x="0" y="790"/>
                    <a:pt x="0" y="950"/>
                    <a:pt x="94" y="1071"/>
                  </a:cubicBezTo>
                  <a:lnTo>
                    <a:pt x="495" y="1606"/>
                  </a:lnTo>
                  <a:cubicBezTo>
                    <a:pt x="562" y="1686"/>
                    <a:pt x="656" y="1740"/>
                    <a:pt x="749" y="1740"/>
                  </a:cubicBezTo>
                  <a:cubicBezTo>
                    <a:pt x="856" y="1740"/>
                    <a:pt x="950" y="1686"/>
                    <a:pt x="1017" y="1606"/>
                  </a:cubicBezTo>
                  <a:lnTo>
                    <a:pt x="1418" y="1071"/>
                  </a:lnTo>
                  <a:cubicBezTo>
                    <a:pt x="1512" y="950"/>
                    <a:pt x="1512" y="790"/>
                    <a:pt x="1418" y="669"/>
                  </a:cubicBezTo>
                  <a:lnTo>
                    <a:pt x="1017" y="134"/>
                  </a:lnTo>
                  <a:cubicBezTo>
                    <a:pt x="950" y="54"/>
                    <a:pt x="856"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3" name="Google Shape;2443;p55"/>
            <p:cNvSpPr/>
            <p:nvPr/>
          </p:nvSpPr>
          <p:spPr>
            <a:xfrm>
              <a:off x="1526344" y="3535961"/>
              <a:ext cx="444047" cy="390828"/>
            </a:xfrm>
            <a:custGeom>
              <a:avLst/>
              <a:gdLst/>
              <a:ahLst/>
              <a:cxnLst/>
              <a:rect l="l" t="t" r="r" b="b"/>
              <a:pathLst>
                <a:path w="14051" h="12367" extrusionOk="0">
                  <a:moveTo>
                    <a:pt x="8470" y="415"/>
                  </a:moveTo>
                  <a:cubicBezTo>
                    <a:pt x="8670" y="415"/>
                    <a:pt x="8865" y="513"/>
                    <a:pt x="8979" y="698"/>
                  </a:cubicBezTo>
                  <a:cubicBezTo>
                    <a:pt x="9153" y="979"/>
                    <a:pt x="9059" y="1354"/>
                    <a:pt x="8778" y="1514"/>
                  </a:cubicBezTo>
                  <a:lnTo>
                    <a:pt x="8564" y="1648"/>
                  </a:lnTo>
                  <a:lnTo>
                    <a:pt x="7935" y="631"/>
                  </a:lnTo>
                  <a:lnTo>
                    <a:pt x="8163" y="497"/>
                  </a:lnTo>
                  <a:cubicBezTo>
                    <a:pt x="8259" y="442"/>
                    <a:pt x="8365" y="415"/>
                    <a:pt x="8470" y="415"/>
                  </a:cubicBezTo>
                  <a:close/>
                  <a:moveTo>
                    <a:pt x="5259" y="2879"/>
                  </a:moveTo>
                  <a:cubicBezTo>
                    <a:pt x="5299" y="2959"/>
                    <a:pt x="5353" y="3026"/>
                    <a:pt x="5420" y="3093"/>
                  </a:cubicBezTo>
                  <a:lnTo>
                    <a:pt x="3907" y="4191"/>
                  </a:lnTo>
                  <a:cubicBezTo>
                    <a:pt x="3747" y="4311"/>
                    <a:pt x="3653" y="4498"/>
                    <a:pt x="3653" y="4686"/>
                  </a:cubicBezTo>
                  <a:lnTo>
                    <a:pt x="3653" y="5863"/>
                  </a:lnTo>
                  <a:lnTo>
                    <a:pt x="3386" y="5863"/>
                  </a:lnTo>
                  <a:lnTo>
                    <a:pt x="3386" y="4686"/>
                  </a:lnTo>
                  <a:cubicBezTo>
                    <a:pt x="3386" y="4405"/>
                    <a:pt x="3519" y="4137"/>
                    <a:pt x="3747" y="3976"/>
                  </a:cubicBezTo>
                  <a:lnTo>
                    <a:pt x="5259" y="2879"/>
                  </a:lnTo>
                  <a:close/>
                  <a:moveTo>
                    <a:pt x="4670" y="6278"/>
                  </a:moveTo>
                  <a:cubicBezTo>
                    <a:pt x="4697" y="6278"/>
                    <a:pt x="4724" y="6291"/>
                    <a:pt x="4737" y="6305"/>
                  </a:cubicBezTo>
                  <a:lnTo>
                    <a:pt x="5727" y="7148"/>
                  </a:lnTo>
                  <a:cubicBezTo>
                    <a:pt x="5768" y="7188"/>
                    <a:pt x="5768" y="7228"/>
                    <a:pt x="5768" y="7228"/>
                  </a:cubicBezTo>
                  <a:cubicBezTo>
                    <a:pt x="5313" y="7335"/>
                    <a:pt x="4898" y="7549"/>
                    <a:pt x="4563" y="7870"/>
                  </a:cubicBezTo>
                  <a:cubicBezTo>
                    <a:pt x="4189" y="8232"/>
                    <a:pt x="3720" y="8419"/>
                    <a:pt x="3225" y="8419"/>
                  </a:cubicBezTo>
                  <a:lnTo>
                    <a:pt x="1285" y="8419"/>
                  </a:lnTo>
                  <a:lnTo>
                    <a:pt x="1285" y="7228"/>
                  </a:lnTo>
                  <a:cubicBezTo>
                    <a:pt x="1285" y="7201"/>
                    <a:pt x="1298" y="7175"/>
                    <a:pt x="1325" y="7148"/>
                  </a:cubicBezTo>
                  <a:lnTo>
                    <a:pt x="2302" y="6305"/>
                  </a:lnTo>
                  <a:cubicBezTo>
                    <a:pt x="2328" y="6291"/>
                    <a:pt x="2342" y="6278"/>
                    <a:pt x="2369" y="6278"/>
                  </a:cubicBezTo>
                  <a:close/>
                  <a:moveTo>
                    <a:pt x="8466" y="1"/>
                  </a:moveTo>
                  <a:cubicBezTo>
                    <a:pt x="8288" y="1"/>
                    <a:pt x="8109" y="48"/>
                    <a:pt x="7949" y="149"/>
                  </a:cubicBezTo>
                  <a:lnTo>
                    <a:pt x="7721" y="283"/>
                  </a:lnTo>
                  <a:cubicBezTo>
                    <a:pt x="7681" y="235"/>
                    <a:pt x="7627" y="211"/>
                    <a:pt x="7569" y="211"/>
                  </a:cubicBezTo>
                  <a:cubicBezTo>
                    <a:pt x="7531" y="211"/>
                    <a:pt x="7491" y="222"/>
                    <a:pt x="7454" y="243"/>
                  </a:cubicBezTo>
                  <a:cubicBezTo>
                    <a:pt x="7360" y="296"/>
                    <a:pt x="7333" y="404"/>
                    <a:pt x="7373" y="497"/>
                  </a:cubicBezTo>
                  <a:lnTo>
                    <a:pt x="6811" y="832"/>
                  </a:lnTo>
                  <a:cubicBezTo>
                    <a:pt x="6718" y="899"/>
                    <a:pt x="6691" y="1019"/>
                    <a:pt x="6744" y="1113"/>
                  </a:cubicBezTo>
                  <a:cubicBezTo>
                    <a:pt x="6789" y="1184"/>
                    <a:pt x="6857" y="1220"/>
                    <a:pt x="6926" y="1220"/>
                  </a:cubicBezTo>
                  <a:cubicBezTo>
                    <a:pt x="6960" y="1220"/>
                    <a:pt x="6994" y="1211"/>
                    <a:pt x="7025" y="1193"/>
                  </a:cubicBezTo>
                  <a:lnTo>
                    <a:pt x="7587" y="845"/>
                  </a:lnTo>
                  <a:lnTo>
                    <a:pt x="8216" y="1862"/>
                  </a:lnTo>
                  <a:lnTo>
                    <a:pt x="6463" y="2919"/>
                  </a:lnTo>
                  <a:cubicBezTo>
                    <a:pt x="6367" y="2979"/>
                    <a:pt x="6261" y="3007"/>
                    <a:pt x="6157" y="3007"/>
                  </a:cubicBezTo>
                  <a:cubicBezTo>
                    <a:pt x="5957" y="3007"/>
                    <a:pt x="5761" y="2903"/>
                    <a:pt x="5647" y="2719"/>
                  </a:cubicBezTo>
                  <a:cubicBezTo>
                    <a:pt x="5473" y="2438"/>
                    <a:pt x="5567" y="2076"/>
                    <a:pt x="5848" y="1902"/>
                  </a:cubicBezTo>
                  <a:lnTo>
                    <a:pt x="6330" y="1608"/>
                  </a:lnTo>
                  <a:cubicBezTo>
                    <a:pt x="6423" y="1554"/>
                    <a:pt x="6450" y="1434"/>
                    <a:pt x="6396" y="1327"/>
                  </a:cubicBezTo>
                  <a:cubicBezTo>
                    <a:pt x="6353" y="1265"/>
                    <a:pt x="6285" y="1233"/>
                    <a:pt x="6218" y="1233"/>
                  </a:cubicBezTo>
                  <a:cubicBezTo>
                    <a:pt x="6183" y="1233"/>
                    <a:pt x="6148" y="1242"/>
                    <a:pt x="6115" y="1260"/>
                  </a:cubicBezTo>
                  <a:lnTo>
                    <a:pt x="5634" y="1554"/>
                  </a:lnTo>
                  <a:cubicBezTo>
                    <a:pt x="5313" y="1742"/>
                    <a:pt x="5139" y="2090"/>
                    <a:pt x="5152" y="2451"/>
                  </a:cubicBezTo>
                  <a:lnTo>
                    <a:pt x="3506" y="3642"/>
                  </a:lnTo>
                  <a:cubicBezTo>
                    <a:pt x="3172" y="3883"/>
                    <a:pt x="2971" y="4271"/>
                    <a:pt x="2971" y="4686"/>
                  </a:cubicBezTo>
                  <a:lnTo>
                    <a:pt x="2971" y="5863"/>
                  </a:lnTo>
                  <a:lnTo>
                    <a:pt x="2369" y="5863"/>
                  </a:lnTo>
                  <a:cubicBezTo>
                    <a:pt x="2248" y="5863"/>
                    <a:pt x="2128" y="5917"/>
                    <a:pt x="2034" y="5997"/>
                  </a:cubicBezTo>
                  <a:lnTo>
                    <a:pt x="1044" y="6840"/>
                  </a:lnTo>
                  <a:cubicBezTo>
                    <a:pt x="937" y="6934"/>
                    <a:pt x="870" y="7081"/>
                    <a:pt x="870" y="7228"/>
                  </a:cubicBezTo>
                  <a:lnTo>
                    <a:pt x="870" y="8419"/>
                  </a:lnTo>
                  <a:lnTo>
                    <a:pt x="455" y="8419"/>
                  </a:lnTo>
                  <a:cubicBezTo>
                    <a:pt x="201" y="8419"/>
                    <a:pt x="0" y="8620"/>
                    <a:pt x="0" y="8861"/>
                  </a:cubicBezTo>
                  <a:lnTo>
                    <a:pt x="0" y="10480"/>
                  </a:lnTo>
                  <a:cubicBezTo>
                    <a:pt x="0" y="10721"/>
                    <a:pt x="201" y="10921"/>
                    <a:pt x="455" y="10921"/>
                  </a:cubicBezTo>
                  <a:lnTo>
                    <a:pt x="562" y="10921"/>
                  </a:lnTo>
                  <a:lnTo>
                    <a:pt x="562" y="12005"/>
                  </a:lnTo>
                  <a:cubicBezTo>
                    <a:pt x="562" y="12206"/>
                    <a:pt x="723" y="12367"/>
                    <a:pt x="923" y="12367"/>
                  </a:cubicBezTo>
                  <a:lnTo>
                    <a:pt x="2181" y="12367"/>
                  </a:lnTo>
                  <a:cubicBezTo>
                    <a:pt x="2302" y="12367"/>
                    <a:pt x="2395" y="12273"/>
                    <a:pt x="2395" y="12153"/>
                  </a:cubicBezTo>
                  <a:cubicBezTo>
                    <a:pt x="2395" y="12045"/>
                    <a:pt x="2302" y="11952"/>
                    <a:pt x="2181" y="11952"/>
                  </a:cubicBezTo>
                  <a:lnTo>
                    <a:pt x="964" y="11952"/>
                  </a:lnTo>
                  <a:lnTo>
                    <a:pt x="964" y="10921"/>
                  </a:lnTo>
                  <a:lnTo>
                    <a:pt x="13087" y="10921"/>
                  </a:lnTo>
                  <a:lnTo>
                    <a:pt x="13087" y="11952"/>
                  </a:lnTo>
                  <a:lnTo>
                    <a:pt x="3011" y="11952"/>
                  </a:lnTo>
                  <a:cubicBezTo>
                    <a:pt x="2891" y="11952"/>
                    <a:pt x="2797" y="12045"/>
                    <a:pt x="2797" y="12153"/>
                  </a:cubicBezTo>
                  <a:cubicBezTo>
                    <a:pt x="2797" y="12273"/>
                    <a:pt x="2891" y="12367"/>
                    <a:pt x="3011" y="12367"/>
                  </a:cubicBezTo>
                  <a:lnTo>
                    <a:pt x="13141" y="12367"/>
                  </a:lnTo>
                  <a:cubicBezTo>
                    <a:pt x="13342" y="12367"/>
                    <a:pt x="13502" y="12206"/>
                    <a:pt x="13502" y="12005"/>
                  </a:cubicBezTo>
                  <a:lnTo>
                    <a:pt x="13502" y="10921"/>
                  </a:lnTo>
                  <a:lnTo>
                    <a:pt x="13609" y="10921"/>
                  </a:lnTo>
                  <a:cubicBezTo>
                    <a:pt x="13850" y="10921"/>
                    <a:pt x="14051" y="10721"/>
                    <a:pt x="14051" y="10480"/>
                  </a:cubicBezTo>
                  <a:lnTo>
                    <a:pt x="14051" y="8861"/>
                  </a:lnTo>
                  <a:cubicBezTo>
                    <a:pt x="14051" y="8620"/>
                    <a:pt x="13850" y="8419"/>
                    <a:pt x="13609" y="8419"/>
                  </a:cubicBezTo>
                  <a:lnTo>
                    <a:pt x="10839" y="8419"/>
                  </a:lnTo>
                  <a:cubicBezTo>
                    <a:pt x="10344" y="8419"/>
                    <a:pt x="9876" y="8232"/>
                    <a:pt x="9501" y="7870"/>
                  </a:cubicBezTo>
                  <a:cubicBezTo>
                    <a:pt x="9220" y="7603"/>
                    <a:pt x="8872" y="7402"/>
                    <a:pt x="8484" y="7282"/>
                  </a:cubicBezTo>
                  <a:cubicBezTo>
                    <a:pt x="8466" y="7277"/>
                    <a:pt x="8447" y="7275"/>
                    <a:pt x="8429" y="7275"/>
                  </a:cubicBezTo>
                  <a:cubicBezTo>
                    <a:pt x="8342" y="7275"/>
                    <a:pt x="8263" y="7327"/>
                    <a:pt x="8230" y="7415"/>
                  </a:cubicBezTo>
                  <a:cubicBezTo>
                    <a:pt x="8203" y="7536"/>
                    <a:pt x="8257" y="7643"/>
                    <a:pt x="8364" y="7683"/>
                  </a:cubicBezTo>
                  <a:cubicBezTo>
                    <a:pt x="8685" y="7777"/>
                    <a:pt x="8979" y="7951"/>
                    <a:pt x="9220" y="8178"/>
                  </a:cubicBezTo>
                  <a:cubicBezTo>
                    <a:pt x="9662" y="8593"/>
                    <a:pt x="10237" y="8834"/>
                    <a:pt x="10839" y="8834"/>
                  </a:cubicBezTo>
                  <a:lnTo>
                    <a:pt x="13609" y="8834"/>
                  </a:lnTo>
                  <a:cubicBezTo>
                    <a:pt x="13636" y="8834"/>
                    <a:pt x="13649" y="8847"/>
                    <a:pt x="13649" y="8861"/>
                  </a:cubicBezTo>
                  <a:lnTo>
                    <a:pt x="13649" y="10480"/>
                  </a:lnTo>
                  <a:cubicBezTo>
                    <a:pt x="13649" y="10493"/>
                    <a:pt x="13636" y="10520"/>
                    <a:pt x="13609" y="10520"/>
                  </a:cubicBezTo>
                  <a:lnTo>
                    <a:pt x="455" y="10520"/>
                  </a:lnTo>
                  <a:cubicBezTo>
                    <a:pt x="428" y="10520"/>
                    <a:pt x="415" y="10493"/>
                    <a:pt x="415" y="10480"/>
                  </a:cubicBezTo>
                  <a:lnTo>
                    <a:pt x="415" y="8861"/>
                  </a:lnTo>
                  <a:cubicBezTo>
                    <a:pt x="415" y="8847"/>
                    <a:pt x="428" y="8834"/>
                    <a:pt x="455" y="8834"/>
                  </a:cubicBezTo>
                  <a:lnTo>
                    <a:pt x="3225" y="8834"/>
                  </a:lnTo>
                  <a:cubicBezTo>
                    <a:pt x="3827" y="8834"/>
                    <a:pt x="4389" y="8593"/>
                    <a:pt x="4844" y="8178"/>
                  </a:cubicBezTo>
                  <a:cubicBezTo>
                    <a:pt x="5246" y="7790"/>
                    <a:pt x="5781" y="7576"/>
                    <a:pt x="6343" y="7576"/>
                  </a:cubicBezTo>
                  <a:lnTo>
                    <a:pt x="7601" y="7576"/>
                  </a:lnTo>
                  <a:cubicBezTo>
                    <a:pt x="7721" y="7576"/>
                    <a:pt x="7815" y="7482"/>
                    <a:pt x="7815" y="7375"/>
                  </a:cubicBezTo>
                  <a:cubicBezTo>
                    <a:pt x="7815" y="7255"/>
                    <a:pt x="7721" y="7175"/>
                    <a:pt x="7601" y="7175"/>
                  </a:cubicBezTo>
                  <a:lnTo>
                    <a:pt x="6169" y="7175"/>
                  </a:lnTo>
                  <a:cubicBezTo>
                    <a:pt x="6156" y="7041"/>
                    <a:pt x="6089" y="6920"/>
                    <a:pt x="5995" y="6840"/>
                  </a:cubicBezTo>
                  <a:lnTo>
                    <a:pt x="5005" y="5997"/>
                  </a:lnTo>
                  <a:cubicBezTo>
                    <a:pt x="4911" y="5917"/>
                    <a:pt x="4804" y="5863"/>
                    <a:pt x="4670" y="5863"/>
                  </a:cubicBezTo>
                  <a:lnTo>
                    <a:pt x="4068" y="5863"/>
                  </a:lnTo>
                  <a:lnTo>
                    <a:pt x="4068" y="4686"/>
                  </a:lnTo>
                  <a:cubicBezTo>
                    <a:pt x="4068" y="4619"/>
                    <a:pt x="4095" y="4565"/>
                    <a:pt x="4148" y="4525"/>
                  </a:cubicBezTo>
                  <a:lnTo>
                    <a:pt x="5781" y="3347"/>
                  </a:lnTo>
                  <a:cubicBezTo>
                    <a:pt x="5901" y="3388"/>
                    <a:pt x="6035" y="3414"/>
                    <a:pt x="6156" y="3414"/>
                  </a:cubicBezTo>
                  <a:cubicBezTo>
                    <a:pt x="6343" y="3414"/>
                    <a:pt x="6517" y="3374"/>
                    <a:pt x="6677" y="3267"/>
                  </a:cubicBezTo>
                  <a:lnTo>
                    <a:pt x="8444" y="2197"/>
                  </a:lnTo>
                  <a:cubicBezTo>
                    <a:pt x="8482" y="2234"/>
                    <a:pt x="8528" y="2251"/>
                    <a:pt x="8575" y="2251"/>
                  </a:cubicBezTo>
                  <a:cubicBezTo>
                    <a:pt x="8612" y="2251"/>
                    <a:pt x="8650" y="2241"/>
                    <a:pt x="8685" y="2223"/>
                  </a:cubicBezTo>
                  <a:cubicBezTo>
                    <a:pt x="8752" y="2170"/>
                    <a:pt x="8792" y="2090"/>
                    <a:pt x="8778" y="1996"/>
                  </a:cubicBezTo>
                  <a:lnTo>
                    <a:pt x="8992" y="1876"/>
                  </a:lnTo>
                  <a:cubicBezTo>
                    <a:pt x="9461" y="1581"/>
                    <a:pt x="9621" y="966"/>
                    <a:pt x="9327" y="484"/>
                  </a:cubicBezTo>
                  <a:cubicBezTo>
                    <a:pt x="9142" y="176"/>
                    <a:pt x="8807"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2444" name="Google Shape;2444;p55"/>
          <p:cNvGrpSpPr/>
          <p:nvPr/>
        </p:nvGrpSpPr>
        <p:grpSpPr>
          <a:xfrm>
            <a:off x="6753340" y="3081612"/>
            <a:ext cx="381372" cy="381036"/>
            <a:chOff x="6365887" y="1556476"/>
            <a:chExt cx="444489" cy="444047"/>
          </a:xfrm>
        </p:grpSpPr>
        <p:sp>
          <p:nvSpPr>
            <p:cNvPr id="2445" name="Google Shape;2445;p55"/>
            <p:cNvSpPr/>
            <p:nvPr/>
          </p:nvSpPr>
          <p:spPr>
            <a:xfrm>
              <a:off x="6365887" y="1784835"/>
              <a:ext cx="134532" cy="215687"/>
            </a:xfrm>
            <a:custGeom>
              <a:avLst/>
              <a:gdLst/>
              <a:ahLst/>
              <a:cxnLst/>
              <a:rect l="l" t="t" r="r" b="b"/>
              <a:pathLst>
                <a:path w="4257" h="6825" extrusionOk="0">
                  <a:moveTo>
                    <a:pt x="2570" y="415"/>
                  </a:moveTo>
                  <a:cubicBezTo>
                    <a:pt x="3092" y="415"/>
                    <a:pt x="3507" y="923"/>
                    <a:pt x="3507" y="1552"/>
                  </a:cubicBezTo>
                  <a:cubicBezTo>
                    <a:pt x="3520" y="2262"/>
                    <a:pt x="3600" y="2797"/>
                    <a:pt x="3748" y="3185"/>
                  </a:cubicBezTo>
                  <a:cubicBezTo>
                    <a:pt x="3627" y="3225"/>
                    <a:pt x="3507" y="3252"/>
                    <a:pt x="3373" y="3279"/>
                  </a:cubicBezTo>
                  <a:cubicBezTo>
                    <a:pt x="3426" y="3131"/>
                    <a:pt x="3453" y="2984"/>
                    <a:pt x="3453" y="2824"/>
                  </a:cubicBezTo>
                  <a:lnTo>
                    <a:pt x="3453" y="1887"/>
                  </a:lnTo>
                  <a:cubicBezTo>
                    <a:pt x="3453" y="1820"/>
                    <a:pt x="3426" y="1753"/>
                    <a:pt x="3373" y="1700"/>
                  </a:cubicBezTo>
                  <a:cubicBezTo>
                    <a:pt x="3319" y="1659"/>
                    <a:pt x="3252" y="1633"/>
                    <a:pt x="3172" y="1633"/>
                  </a:cubicBezTo>
                  <a:cubicBezTo>
                    <a:pt x="3148" y="1634"/>
                    <a:pt x="3125" y="1635"/>
                    <a:pt x="3103" y="1635"/>
                  </a:cubicBezTo>
                  <a:cubicBezTo>
                    <a:pt x="2933" y="1635"/>
                    <a:pt x="2790" y="1589"/>
                    <a:pt x="2637" y="1459"/>
                  </a:cubicBezTo>
                  <a:cubicBezTo>
                    <a:pt x="2588" y="1417"/>
                    <a:pt x="2532" y="1397"/>
                    <a:pt x="2476" y="1397"/>
                  </a:cubicBezTo>
                  <a:cubicBezTo>
                    <a:pt x="2425" y="1397"/>
                    <a:pt x="2374" y="1413"/>
                    <a:pt x="2329" y="1445"/>
                  </a:cubicBezTo>
                  <a:cubicBezTo>
                    <a:pt x="2141" y="1567"/>
                    <a:pt x="1779" y="1643"/>
                    <a:pt x="1357" y="1643"/>
                  </a:cubicBezTo>
                  <a:cubicBezTo>
                    <a:pt x="1269" y="1643"/>
                    <a:pt x="1177" y="1640"/>
                    <a:pt x="1085" y="1633"/>
                  </a:cubicBezTo>
                  <a:cubicBezTo>
                    <a:pt x="1004" y="1633"/>
                    <a:pt x="937" y="1646"/>
                    <a:pt x="884" y="1700"/>
                  </a:cubicBezTo>
                  <a:cubicBezTo>
                    <a:pt x="830" y="1753"/>
                    <a:pt x="804" y="1820"/>
                    <a:pt x="804" y="1887"/>
                  </a:cubicBezTo>
                  <a:lnTo>
                    <a:pt x="804" y="2824"/>
                  </a:lnTo>
                  <a:cubicBezTo>
                    <a:pt x="804" y="2984"/>
                    <a:pt x="830" y="3131"/>
                    <a:pt x="884" y="3279"/>
                  </a:cubicBezTo>
                  <a:cubicBezTo>
                    <a:pt x="750" y="3252"/>
                    <a:pt x="630" y="3225"/>
                    <a:pt x="509" y="3185"/>
                  </a:cubicBezTo>
                  <a:cubicBezTo>
                    <a:pt x="670" y="2797"/>
                    <a:pt x="750" y="2262"/>
                    <a:pt x="750" y="1552"/>
                  </a:cubicBezTo>
                  <a:cubicBezTo>
                    <a:pt x="750" y="923"/>
                    <a:pt x="1178" y="415"/>
                    <a:pt x="1687" y="415"/>
                  </a:cubicBezTo>
                  <a:close/>
                  <a:moveTo>
                    <a:pt x="2463" y="1833"/>
                  </a:moveTo>
                  <a:cubicBezTo>
                    <a:pt x="2597" y="1940"/>
                    <a:pt x="2784" y="2034"/>
                    <a:pt x="3052" y="2048"/>
                  </a:cubicBezTo>
                  <a:lnTo>
                    <a:pt x="3052" y="2824"/>
                  </a:lnTo>
                  <a:cubicBezTo>
                    <a:pt x="3052" y="3332"/>
                    <a:pt x="2637" y="3734"/>
                    <a:pt x="2128" y="3734"/>
                  </a:cubicBezTo>
                  <a:cubicBezTo>
                    <a:pt x="1620" y="3734"/>
                    <a:pt x="1218" y="3332"/>
                    <a:pt x="1218" y="2824"/>
                  </a:cubicBezTo>
                  <a:lnTo>
                    <a:pt x="1218" y="2048"/>
                  </a:lnTo>
                  <a:cubicBezTo>
                    <a:pt x="1269" y="2050"/>
                    <a:pt x="1325" y="2051"/>
                    <a:pt x="1387" y="2051"/>
                  </a:cubicBezTo>
                  <a:cubicBezTo>
                    <a:pt x="1701" y="2051"/>
                    <a:pt x="2138" y="2013"/>
                    <a:pt x="2463" y="1833"/>
                  </a:cubicBezTo>
                  <a:close/>
                  <a:moveTo>
                    <a:pt x="2276" y="4135"/>
                  </a:moveTo>
                  <a:lnTo>
                    <a:pt x="2276" y="4309"/>
                  </a:lnTo>
                  <a:cubicBezTo>
                    <a:pt x="2276" y="4376"/>
                    <a:pt x="2209" y="4443"/>
                    <a:pt x="2128" y="4443"/>
                  </a:cubicBezTo>
                  <a:cubicBezTo>
                    <a:pt x="2048" y="4443"/>
                    <a:pt x="1995" y="4376"/>
                    <a:pt x="1995" y="4309"/>
                  </a:cubicBezTo>
                  <a:lnTo>
                    <a:pt x="1995" y="4135"/>
                  </a:lnTo>
                  <a:cubicBezTo>
                    <a:pt x="2035" y="4148"/>
                    <a:pt x="2088" y="4148"/>
                    <a:pt x="2128" y="4148"/>
                  </a:cubicBezTo>
                  <a:cubicBezTo>
                    <a:pt x="2182" y="4148"/>
                    <a:pt x="2222" y="4148"/>
                    <a:pt x="2276" y="4135"/>
                  </a:cubicBezTo>
                  <a:close/>
                  <a:moveTo>
                    <a:pt x="1687" y="0"/>
                  </a:moveTo>
                  <a:cubicBezTo>
                    <a:pt x="951" y="0"/>
                    <a:pt x="349" y="696"/>
                    <a:pt x="335" y="1552"/>
                  </a:cubicBezTo>
                  <a:cubicBezTo>
                    <a:pt x="335" y="2329"/>
                    <a:pt x="228" y="2877"/>
                    <a:pt x="41" y="3198"/>
                  </a:cubicBezTo>
                  <a:cubicBezTo>
                    <a:pt x="14" y="3252"/>
                    <a:pt x="1" y="3319"/>
                    <a:pt x="28" y="3372"/>
                  </a:cubicBezTo>
                  <a:cubicBezTo>
                    <a:pt x="41" y="3426"/>
                    <a:pt x="94" y="3479"/>
                    <a:pt x="148" y="3493"/>
                  </a:cubicBezTo>
                  <a:cubicBezTo>
                    <a:pt x="349" y="3573"/>
                    <a:pt x="563" y="3627"/>
                    <a:pt x="790" y="3680"/>
                  </a:cubicBezTo>
                  <a:cubicBezTo>
                    <a:pt x="482" y="3948"/>
                    <a:pt x="295" y="4336"/>
                    <a:pt x="295" y="4751"/>
                  </a:cubicBezTo>
                  <a:lnTo>
                    <a:pt x="295" y="6397"/>
                  </a:lnTo>
                  <a:cubicBezTo>
                    <a:pt x="295" y="6624"/>
                    <a:pt x="482" y="6825"/>
                    <a:pt x="723" y="6825"/>
                  </a:cubicBezTo>
                  <a:lnTo>
                    <a:pt x="1366" y="6825"/>
                  </a:lnTo>
                  <a:cubicBezTo>
                    <a:pt x="1486" y="6825"/>
                    <a:pt x="1580" y="6731"/>
                    <a:pt x="1580" y="6611"/>
                  </a:cubicBezTo>
                  <a:cubicBezTo>
                    <a:pt x="1580" y="6504"/>
                    <a:pt x="1486" y="6410"/>
                    <a:pt x="1366" y="6410"/>
                  </a:cubicBezTo>
                  <a:lnTo>
                    <a:pt x="723" y="6410"/>
                  </a:lnTo>
                  <a:cubicBezTo>
                    <a:pt x="710" y="6410"/>
                    <a:pt x="710" y="6397"/>
                    <a:pt x="710" y="6397"/>
                  </a:cubicBezTo>
                  <a:lnTo>
                    <a:pt x="710" y="4751"/>
                  </a:lnTo>
                  <a:cubicBezTo>
                    <a:pt x="710" y="4363"/>
                    <a:pt x="937" y="4015"/>
                    <a:pt x="1299" y="3854"/>
                  </a:cubicBezTo>
                  <a:cubicBezTo>
                    <a:pt x="1379" y="3921"/>
                    <a:pt x="1473" y="3974"/>
                    <a:pt x="1580" y="4028"/>
                  </a:cubicBezTo>
                  <a:lnTo>
                    <a:pt x="1580" y="4309"/>
                  </a:lnTo>
                  <a:cubicBezTo>
                    <a:pt x="1580" y="4603"/>
                    <a:pt x="1821" y="4858"/>
                    <a:pt x="2128" y="4858"/>
                  </a:cubicBezTo>
                  <a:cubicBezTo>
                    <a:pt x="2436" y="4858"/>
                    <a:pt x="2677" y="4603"/>
                    <a:pt x="2677" y="4309"/>
                  </a:cubicBezTo>
                  <a:lnTo>
                    <a:pt x="2677" y="4028"/>
                  </a:lnTo>
                  <a:cubicBezTo>
                    <a:pt x="2784" y="3974"/>
                    <a:pt x="2878" y="3921"/>
                    <a:pt x="2971" y="3854"/>
                  </a:cubicBezTo>
                  <a:cubicBezTo>
                    <a:pt x="3319" y="4015"/>
                    <a:pt x="3547" y="4363"/>
                    <a:pt x="3547" y="4751"/>
                  </a:cubicBezTo>
                  <a:lnTo>
                    <a:pt x="3547" y="6397"/>
                  </a:lnTo>
                  <a:cubicBezTo>
                    <a:pt x="3547" y="6397"/>
                    <a:pt x="3547" y="6410"/>
                    <a:pt x="3533" y="6410"/>
                  </a:cubicBezTo>
                  <a:lnTo>
                    <a:pt x="2195" y="6410"/>
                  </a:lnTo>
                  <a:cubicBezTo>
                    <a:pt x="2075" y="6410"/>
                    <a:pt x="1995" y="6504"/>
                    <a:pt x="1995" y="6611"/>
                  </a:cubicBezTo>
                  <a:cubicBezTo>
                    <a:pt x="1995" y="6731"/>
                    <a:pt x="2075" y="6825"/>
                    <a:pt x="2195" y="6825"/>
                  </a:cubicBezTo>
                  <a:lnTo>
                    <a:pt x="3533" y="6825"/>
                  </a:lnTo>
                  <a:cubicBezTo>
                    <a:pt x="3774" y="6825"/>
                    <a:pt x="3962" y="6624"/>
                    <a:pt x="3962" y="6397"/>
                  </a:cubicBezTo>
                  <a:lnTo>
                    <a:pt x="3962" y="4751"/>
                  </a:lnTo>
                  <a:cubicBezTo>
                    <a:pt x="3962" y="4336"/>
                    <a:pt x="3774" y="3948"/>
                    <a:pt x="3467" y="3680"/>
                  </a:cubicBezTo>
                  <a:cubicBezTo>
                    <a:pt x="3694" y="3627"/>
                    <a:pt x="3908" y="3573"/>
                    <a:pt x="4109" y="3493"/>
                  </a:cubicBezTo>
                  <a:cubicBezTo>
                    <a:pt x="4176" y="3479"/>
                    <a:pt x="4216" y="3426"/>
                    <a:pt x="4243" y="3372"/>
                  </a:cubicBezTo>
                  <a:cubicBezTo>
                    <a:pt x="4256" y="3319"/>
                    <a:pt x="4256" y="3252"/>
                    <a:pt x="4216" y="3198"/>
                  </a:cubicBezTo>
                  <a:cubicBezTo>
                    <a:pt x="4029" y="2877"/>
                    <a:pt x="3935" y="2329"/>
                    <a:pt x="3922" y="1552"/>
                  </a:cubicBezTo>
                  <a:cubicBezTo>
                    <a:pt x="3922" y="696"/>
                    <a:pt x="3306" y="0"/>
                    <a:pt x="257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6" name="Google Shape;2446;p55"/>
            <p:cNvSpPr/>
            <p:nvPr/>
          </p:nvSpPr>
          <p:spPr>
            <a:xfrm>
              <a:off x="6530410" y="1784835"/>
              <a:ext cx="115886" cy="215687"/>
            </a:xfrm>
            <a:custGeom>
              <a:avLst/>
              <a:gdLst/>
              <a:ahLst/>
              <a:cxnLst/>
              <a:rect l="l" t="t" r="r" b="b"/>
              <a:pathLst>
                <a:path w="3667" h="6825" extrusionOk="0">
                  <a:moveTo>
                    <a:pt x="1833" y="415"/>
                  </a:moveTo>
                  <a:cubicBezTo>
                    <a:pt x="2610" y="415"/>
                    <a:pt x="3252" y="1057"/>
                    <a:pt x="3252" y="1833"/>
                  </a:cubicBezTo>
                  <a:lnTo>
                    <a:pt x="3252" y="2971"/>
                  </a:lnTo>
                  <a:cubicBezTo>
                    <a:pt x="3252" y="3065"/>
                    <a:pt x="3198" y="3145"/>
                    <a:pt x="3105" y="3185"/>
                  </a:cubicBezTo>
                  <a:cubicBezTo>
                    <a:pt x="3145" y="3065"/>
                    <a:pt x="3158" y="2944"/>
                    <a:pt x="3158" y="2824"/>
                  </a:cubicBezTo>
                  <a:lnTo>
                    <a:pt x="3158" y="1887"/>
                  </a:lnTo>
                  <a:cubicBezTo>
                    <a:pt x="3158" y="1820"/>
                    <a:pt x="3131" y="1753"/>
                    <a:pt x="3078" y="1700"/>
                  </a:cubicBezTo>
                  <a:cubicBezTo>
                    <a:pt x="3024" y="1659"/>
                    <a:pt x="2944" y="1633"/>
                    <a:pt x="2877" y="1633"/>
                  </a:cubicBezTo>
                  <a:cubicBezTo>
                    <a:pt x="2852" y="1634"/>
                    <a:pt x="2828" y="1635"/>
                    <a:pt x="2804" y="1635"/>
                  </a:cubicBezTo>
                  <a:cubicBezTo>
                    <a:pt x="2628" y="1635"/>
                    <a:pt x="2495" y="1589"/>
                    <a:pt x="2342" y="1459"/>
                  </a:cubicBezTo>
                  <a:cubicBezTo>
                    <a:pt x="2293" y="1417"/>
                    <a:pt x="2233" y="1397"/>
                    <a:pt x="2174" y="1397"/>
                  </a:cubicBezTo>
                  <a:cubicBezTo>
                    <a:pt x="2119" y="1397"/>
                    <a:pt x="2065" y="1413"/>
                    <a:pt x="2021" y="1445"/>
                  </a:cubicBezTo>
                  <a:cubicBezTo>
                    <a:pt x="1844" y="1567"/>
                    <a:pt x="1475" y="1643"/>
                    <a:pt x="1050" y="1643"/>
                  </a:cubicBezTo>
                  <a:cubicBezTo>
                    <a:pt x="961" y="1643"/>
                    <a:pt x="869" y="1640"/>
                    <a:pt x="776" y="1633"/>
                  </a:cubicBezTo>
                  <a:cubicBezTo>
                    <a:pt x="709" y="1633"/>
                    <a:pt x="642" y="1646"/>
                    <a:pt x="589" y="1700"/>
                  </a:cubicBezTo>
                  <a:cubicBezTo>
                    <a:pt x="535" y="1753"/>
                    <a:pt x="509" y="1820"/>
                    <a:pt x="509" y="1887"/>
                  </a:cubicBezTo>
                  <a:lnTo>
                    <a:pt x="509" y="2824"/>
                  </a:lnTo>
                  <a:cubicBezTo>
                    <a:pt x="509" y="2944"/>
                    <a:pt x="522" y="3065"/>
                    <a:pt x="549" y="3185"/>
                  </a:cubicBezTo>
                  <a:cubicBezTo>
                    <a:pt x="469" y="3145"/>
                    <a:pt x="415" y="3065"/>
                    <a:pt x="415" y="2971"/>
                  </a:cubicBezTo>
                  <a:lnTo>
                    <a:pt x="415" y="1833"/>
                  </a:lnTo>
                  <a:cubicBezTo>
                    <a:pt x="415" y="1057"/>
                    <a:pt x="1044" y="415"/>
                    <a:pt x="1833" y="415"/>
                  </a:cubicBezTo>
                  <a:close/>
                  <a:moveTo>
                    <a:pt x="2155" y="1833"/>
                  </a:moveTo>
                  <a:cubicBezTo>
                    <a:pt x="2302" y="1940"/>
                    <a:pt x="2489" y="2034"/>
                    <a:pt x="2743" y="2048"/>
                  </a:cubicBezTo>
                  <a:lnTo>
                    <a:pt x="2743" y="2824"/>
                  </a:lnTo>
                  <a:cubicBezTo>
                    <a:pt x="2743" y="3332"/>
                    <a:pt x="2342" y="3734"/>
                    <a:pt x="1833" y="3734"/>
                  </a:cubicBezTo>
                  <a:cubicBezTo>
                    <a:pt x="1325" y="3734"/>
                    <a:pt x="910" y="3332"/>
                    <a:pt x="910" y="2824"/>
                  </a:cubicBezTo>
                  <a:lnTo>
                    <a:pt x="910" y="2048"/>
                  </a:lnTo>
                  <a:cubicBezTo>
                    <a:pt x="963" y="2050"/>
                    <a:pt x="1021" y="2051"/>
                    <a:pt x="1084" y="2051"/>
                  </a:cubicBezTo>
                  <a:cubicBezTo>
                    <a:pt x="1406" y="2051"/>
                    <a:pt x="1841" y="2013"/>
                    <a:pt x="2155" y="1833"/>
                  </a:cubicBezTo>
                  <a:close/>
                  <a:moveTo>
                    <a:pt x="1967" y="4135"/>
                  </a:moveTo>
                  <a:lnTo>
                    <a:pt x="1967" y="4309"/>
                  </a:lnTo>
                  <a:cubicBezTo>
                    <a:pt x="1967" y="4376"/>
                    <a:pt x="1914" y="4443"/>
                    <a:pt x="1833" y="4443"/>
                  </a:cubicBezTo>
                  <a:cubicBezTo>
                    <a:pt x="1753" y="4443"/>
                    <a:pt x="1686" y="4376"/>
                    <a:pt x="1686" y="4309"/>
                  </a:cubicBezTo>
                  <a:lnTo>
                    <a:pt x="1686" y="4135"/>
                  </a:lnTo>
                  <a:cubicBezTo>
                    <a:pt x="1740" y="4148"/>
                    <a:pt x="1780" y="4148"/>
                    <a:pt x="1833" y="4148"/>
                  </a:cubicBezTo>
                  <a:cubicBezTo>
                    <a:pt x="1874" y="4148"/>
                    <a:pt x="1927" y="4148"/>
                    <a:pt x="1967" y="4135"/>
                  </a:cubicBezTo>
                  <a:close/>
                  <a:moveTo>
                    <a:pt x="2663" y="3854"/>
                  </a:moveTo>
                  <a:cubicBezTo>
                    <a:pt x="3024" y="4015"/>
                    <a:pt x="3252" y="4363"/>
                    <a:pt x="3252" y="4751"/>
                  </a:cubicBezTo>
                  <a:lnTo>
                    <a:pt x="3252" y="6397"/>
                  </a:lnTo>
                  <a:cubicBezTo>
                    <a:pt x="3252" y="6397"/>
                    <a:pt x="3252" y="6410"/>
                    <a:pt x="3239" y="6410"/>
                  </a:cubicBezTo>
                  <a:lnTo>
                    <a:pt x="428" y="6410"/>
                  </a:lnTo>
                  <a:cubicBezTo>
                    <a:pt x="415" y="6410"/>
                    <a:pt x="415" y="6397"/>
                    <a:pt x="415" y="6397"/>
                  </a:cubicBezTo>
                  <a:lnTo>
                    <a:pt x="415" y="4751"/>
                  </a:lnTo>
                  <a:cubicBezTo>
                    <a:pt x="415" y="4363"/>
                    <a:pt x="642" y="4015"/>
                    <a:pt x="990" y="3854"/>
                  </a:cubicBezTo>
                  <a:cubicBezTo>
                    <a:pt x="1084" y="3921"/>
                    <a:pt x="1178" y="3974"/>
                    <a:pt x="1285" y="4028"/>
                  </a:cubicBezTo>
                  <a:lnTo>
                    <a:pt x="1285" y="4309"/>
                  </a:lnTo>
                  <a:cubicBezTo>
                    <a:pt x="1285" y="4603"/>
                    <a:pt x="1526" y="4858"/>
                    <a:pt x="1833" y="4858"/>
                  </a:cubicBezTo>
                  <a:cubicBezTo>
                    <a:pt x="2141" y="4858"/>
                    <a:pt x="2382" y="4603"/>
                    <a:pt x="2382" y="4309"/>
                  </a:cubicBezTo>
                  <a:lnTo>
                    <a:pt x="2382" y="4028"/>
                  </a:lnTo>
                  <a:cubicBezTo>
                    <a:pt x="2489" y="3974"/>
                    <a:pt x="2583" y="3921"/>
                    <a:pt x="2663" y="3854"/>
                  </a:cubicBezTo>
                  <a:close/>
                  <a:moveTo>
                    <a:pt x="1833" y="0"/>
                  </a:moveTo>
                  <a:cubicBezTo>
                    <a:pt x="1539" y="0"/>
                    <a:pt x="1258" y="80"/>
                    <a:pt x="1004" y="201"/>
                  </a:cubicBezTo>
                  <a:cubicBezTo>
                    <a:pt x="1004" y="107"/>
                    <a:pt x="937" y="27"/>
                    <a:pt x="843" y="14"/>
                  </a:cubicBezTo>
                  <a:cubicBezTo>
                    <a:pt x="827" y="10"/>
                    <a:pt x="812" y="8"/>
                    <a:pt x="796" y="8"/>
                  </a:cubicBezTo>
                  <a:cubicBezTo>
                    <a:pt x="706" y="8"/>
                    <a:pt x="625" y="71"/>
                    <a:pt x="602" y="174"/>
                  </a:cubicBezTo>
                  <a:lnTo>
                    <a:pt x="576" y="308"/>
                  </a:lnTo>
                  <a:cubicBezTo>
                    <a:pt x="537" y="280"/>
                    <a:pt x="491" y="266"/>
                    <a:pt x="445" y="266"/>
                  </a:cubicBezTo>
                  <a:cubicBezTo>
                    <a:pt x="382" y="266"/>
                    <a:pt x="320" y="293"/>
                    <a:pt x="281" y="348"/>
                  </a:cubicBezTo>
                  <a:cubicBezTo>
                    <a:pt x="214" y="442"/>
                    <a:pt x="241" y="562"/>
                    <a:pt x="321" y="629"/>
                  </a:cubicBezTo>
                  <a:lnTo>
                    <a:pt x="402" y="696"/>
                  </a:lnTo>
                  <a:cubicBezTo>
                    <a:pt x="147" y="1004"/>
                    <a:pt x="0" y="1405"/>
                    <a:pt x="0" y="1833"/>
                  </a:cubicBezTo>
                  <a:lnTo>
                    <a:pt x="0" y="2971"/>
                  </a:lnTo>
                  <a:cubicBezTo>
                    <a:pt x="0" y="3305"/>
                    <a:pt x="254" y="3586"/>
                    <a:pt x="589" y="3613"/>
                  </a:cubicBezTo>
                  <a:cubicBezTo>
                    <a:pt x="228" y="3867"/>
                    <a:pt x="0" y="4296"/>
                    <a:pt x="0" y="4751"/>
                  </a:cubicBezTo>
                  <a:lnTo>
                    <a:pt x="0" y="6397"/>
                  </a:lnTo>
                  <a:cubicBezTo>
                    <a:pt x="0" y="6624"/>
                    <a:pt x="188" y="6825"/>
                    <a:pt x="428" y="6825"/>
                  </a:cubicBezTo>
                  <a:lnTo>
                    <a:pt x="3239" y="6825"/>
                  </a:lnTo>
                  <a:cubicBezTo>
                    <a:pt x="3479" y="6825"/>
                    <a:pt x="3667" y="6624"/>
                    <a:pt x="3667" y="6397"/>
                  </a:cubicBezTo>
                  <a:lnTo>
                    <a:pt x="3667" y="4751"/>
                  </a:lnTo>
                  <a:cubicBezTo>
                    <a:pt x="3667" y="4296"/>
                    <a:pt x="3439" y="3867"/>
                    <a:pt x="3078" y="3613"/>
                  </a:cubicBezTo>
                  <a:cubicBezTo>
                    <a:pt x="3399" y="3586"/>
                    <a:pt x="3667" y="3305"/>
                    <a:pt x="3667" y="2971"/>
                  </a:cubicBezTo>
                  <a:lnTo>
                    <a:pt x="3667" y="1833"/>
                  </a:lnTo>
                  <a:cubicBezTo>
                    <a:pt x="3667" y="830"/>
                    <a:pt x="2837" y="0"/>
                    <a:pt x="1833"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7" name="Google Shape;2447;p55"/>
            <p:cNvSpPr/>
            <p:nvPr/>
          </p:nvSpPr>
          <p:spPr>
            <a:xfrm>
              <a:off x="6676287" y="1784835"/>
              <a:ext cx="134089" cy="215687"/>
            </a:xfrm>
            <a:custGeom>
              <a:avLst/>
              <a:gdLst/>
              <a:ahLst/>
              <a:cxnLst/>
              <a:rect l="l" t="t" r="r" b="b"/>
              <a:pathLst>
                <a:path w="4243" h="6825" extrusionOk="0">
                  <a:moveTo>
                    <a:pt x="2557" y="415"/>
                  </a:moveTo>
                  <a:cubicBezTo>
                    <a:pt x="3079" y="415"/>
                    <a:pt x="3493" y="923"/>
                    <a:pt x="3507" y="1552"/>
                  </a:cubicBezTo>
                  <a:cubicBezTo>
                    <a:pt x="3507" y="2262"/>
                    <a:pt x="3587" y="2797"/>
                    <a:pt x="3748" y="3185"/>
                  </a:cubicBezTo>
                  <a:cubicBezTo>
                    <a:pt x="3627" y="3225"/>
                    <a:pt x="3493" y="3252"/>
                    <a:pt x="3373" y="3279"/>
                  </a:cubicBezTo>
                  <a:cubicBezTo>
                    <a:pt x="3427" y="3131"/>
                    <a:pt x="3453" y="2984"/>
                    <a:pt x="3453" y="2824"/>
                  </a:cubicBezTo>
                  <a:lnTo>
                    <a:pt x="3453" y="1887"/>
                  </a:lnTo>
                  <a:cubicBezTo>
                    <a:pt x="3453" y="1820"/>
                    <a:pt x="3413" y="1753"/>
                    <a:pt x="3373" y="1700"/>
                  </a:cubicBezTo>
                  <a:cubicBezTo>
                    <a:pt x="3319" y="1659"/>
                    <a:pt x="3239" y="1633"/>
                    <a:pt x="3172" y="1633"/>
                  </a:cubicBezTo>
                  <a:cubicBezTo>
                    <a:pt x="3137" y="1637"/>
                    <a:pt x="3103" y="1639"/>
                    <a:pt x="3071" y="1639"/>
                  </a:cubicBezTo>
                  <a:cubicBezTo>
                    <a:pt x="2905" y="1639"/>
                    <a:pt x="2771" y="1582"/>
                    <a:pt x="2637" y="1459"/>
                  </a:cubicBezTo>
                  <a:cubicBezTo>
                    <a:pt x="2588" y="1417"/>
                    <a:pt x="2528" y="1397"/>
                    <a:pt x="2469" y="1397"/>
                  </a:cubicBezTo>
                  <a:cubicBezTo>
                    <a:pt x="2414" y="1397"/>
                    <a:pt x="2361" y="1413"/>
                    <a:pt x="2316" y="1445"/>
                  </a:cubicBezTo>
                  <a:cubicBezTo>
                    <a:pt x="2128" y="1567"/>
                    <a:pt x="1766" y="1643"/>
                    <a:pt x="1344" y="1643"/>
                  </a:cubicBezTo>
                  <a:cubicBezTo>
                    <a:pt x="1255" y="1643"/>
                    <a:pt x="1164" y="1640"/>
                    <a:pt x="1071" y="1633"/>
                  </a:cubicBezTo>
                  <a:cubicBezTo>
                    <a:pt x="1004" y="1633"/>
                    <a:pt x="924" y="1646"/>
                    <a:pt x="871" y="1700"/>
                  </a:cubicBezTo>
                  <a:cubicBezTo>
                    <a:pt x="830" y="1753"/>
                    <a:pt x="790" y="1820"/>
                    <a:pt x="790" y="1887"/>
                  </a:cubicBezTo>
                  <a:lnTo>
                    <a:pt x="790" y="2824"/>
                  </a:lnTo>
                  <a:cubicBezTo>
                    <a:pt x="790" y="2984"/>
                    <a:pt x="817" y="3131"/>
                    <a:pt x="871" y="3279"/>
                  </a:cubicBezTo>
                  <a:cubicBezTo>
                    <a:pt x="750" y="3252"/>
                    <a:pt x="616" y="3225"/>
                    <a:pt x="496" y="3185"/>
                  </a:cubicBezTo>
                  <a:cubicBezTo>
                    <a:pt x="657" y="2797"/>
                    <a:pt x="737" y="2262"/>
                    <a:pt x="737" y="1552"/>
                  </a:cubicBezTo>
                  <a:cubicBezTo>
                    <a:pt x="750" y="923"/>
                    <a:pt x="1165" y="415"/>
                    <a:pt x="1687" y="415"/>
                  </a:cubicBezTo>
                  <a:close/>
                  <a:moveTo>
                    <a:pt x="2450" y="1833"/>
                  </a:moveTo>
                  <a:cubicBezTo>
                    <a:pt x="2583" y="1940"/>
                    <a:pt x="2771" y="2034"/>
                    <a:pt x="3038" y="2048"/>
                  </a:cubicBezTo>
                  <a:lnTo>
                    <a:pt x="3038" y="2824"/>
                  </a:lnTo>
                  <a:cubicBezTo>
                    <a:pt x="3038" y="3332"/>
                    <a:pt x="2624" y="3734"/>
                    <a:pt x="2128" y="3734"/>
                  </a:cubicBezTo>
                  <a:cubicBezTo>
                    <a:pt x="1620" y="3734"/>
                    <a:pt x="1205" y="3332"/>
                    <a:pt x="1205" y="2824"/>
                  </a:cubicBezTo>
                  <a:lnTo>
                    <a:pt x="1205" y="2048"/>
                  </a:lnTo>
                  <a:cubicBezTo>
                    <a:pt x="1255" y="2050"/>
                    <a:pt x="1312" y="2051"/>
                    <a:pt x="1374" y="2051"/>
                  </a:cubicBezTo>
                  <a:cubicBezTo>
                    <a:pt x="1692" y="2051"/>
                    <a:pt x="2136" y="2013"/>
                    <a:pt x="2450" y="1833"/>
                  </a:cubicBezTo>
                  <a:close/>
                  <a:moveTo>
                    <a:pt x="2262" y="4135"/>
                  </a:moveTo>
                  <a:lnTo>
                    <a:pt x="2262" y="4309"/>
                  </a:lnTo>
                  <a:cubicBezTo>
                    <a:pt x="2262" y="4376"/>
                    <a:pt x="2195" y="4443"/>
                    <a:pt x="2128" y="4443"/>
                  </a:cubicBezTo>
                  <a:cubicBezTo>
                    <a:pt x="2048" y="4443"/>
                    <a:pt x="1981" y="4376"/>
                    <a:pt x="1981" y="4309"/>
                  </a:cubicBezTo>
                  <a:lnTo>
                    <a:pt x="1981" y="4135"/>
                  </a:lnTo>
                  <a:cubicBezTo>
                    <a:pt x="2021" y="4148"/>
                    <a:pt x="2075" y="4148"/>
                    <a:pt x="2128" y="4148"/>
                  </a:cubicBezTo>
                  <a:cubicBezTo>
                    <a:pt x="2169" y="4148"/>
                    <a:pt x="2222" y="4148"/>
                    <a:pt x="2262" y="4135"/>
                  </a:cubicBezTo>
                  <a:close/>
                  <a:moveTo>
                    <a:pt x="1687" y="0"/>
                  </a:moveTo>
                  <a:cubicBezTo>
                    <a:pt x="938" y="0"/>
                    <a:pt x="335" y="696"/>
                    <a:pt x="335" y="1552"/>
                  </a:cubicBezTo>
                  <a:cubicBezTo>
                    <a:pt x="322" y="2329"/>
                    <a:pt x="228" y="2877"/>
                    <a:pt x="28" y="3198"/>
                  </a:cubicBezTo>
                  <a:cubicBezTo>
                    <a:pt x="1" y="3252"/>
                    <a:pt x="1" y="3319"/>
                    <a:pt x="14" y="3372"/>
                  </a:cubicBezTo>
                  <a:cubicBezTo>
                    <a:pt x="41" y="3426"/>
                    <a:pt x="81" y="3479"/>
                    <a:pt x="135" y="3493"/>
                  </a:cubicBezTo>
                  <a:cubicBezTo>
                    <a:pt x="335" y="3573"/>
                    <a:pt x="563" y="3627"/>
                    <a:pt x="790" y="3680"/>
                  </a:cubicBezTo>
                  <a:cubicBezTo>
                    <a:pt x="483" y="3948"/>
                    <a:pt x="295" y="4336"/>
                    <a:pt x="295" y="4751"/>
                  </a:cubicBezTo>
                  <a:lnTo>
                    <a:pt x="295" y="6397"/>
                  </a:lnTo>
                  <a:cubicBezTo>
                    <a:pt x="295" y="6624"/>
                    <a:pt x="483" y="6825"/>
                    <a:pt x="710" y="6825"/>
                  </a:cubicBezTo>
                  <a:lnTo>
                    <a:pt x="3534" y="6825"/>
                  </a:lnTo>
                  <a:cubicBezTo>
                    <a:pt x="3761" y="6825"/>
                    <a:pt x="3948" y="6624"/>
                    <a:pt x="3948" y="6397"/>
                  </a:cubicBezTo>
                  <a:lnTo>
                    <a:pt x="3948" y="5607"/>
                  </a:lnTo>
                  <a:cubicBezTo>
                    <a:pt x="3948" y="5487"/>
                    <a:pt x="3868" y="5393"/>
                    <a:pt x="3748" y="5393"/>
                  </a:cubicBezTo>
                  <a:cubicBezTo>
                    <a:pt x="3641" y="5393"/>
                    <a:pt x="3547" y="5487"/>
                    <a:pt x="3547" y="5607"/>
                  </a:cubicBezTo>
                  <a:lnTo>
                    <a:pt x="3547" y="6397"/>
                  </a:lnTo>
                  <a:cubicBezTo>
                    <a:pt x="3547" y="6397"/>
                    <a:pt x="3534" y="6410"/>
                    <a:pt x="3534" y="6410"/>
                  </a:cubicBezTo>
                  <a:lnTo>
                    <a:pt x="710" y="6410"/>
                  </a:lnTo>
                  <a:cubicBezTo>
                    <a:pt x="710" y="6410"/>
                    <a:pt x="697" y="6397"/>
                    <a:pt x="697" y="6397"/>
                  </a:cubicBezTo>
                  <a:lnTo>
                    <a:pt x="697" y="4751"/>
                  </a:lnTo>
                  <a:cubicBezTo>
                    <a:pt x="697" y="4363"/>
                    <a:pt x="938" y="4015"/>
                    <a:pt x="1285" y="3854"/>
                  </a:cubicBezTo>
                  <a:cubicBezTo>
                    <a:pt x="1366" y="3921"/>
                    <a:pt x="1473" y="3974"/>
                    <a:pt x="1566" y="4028"/>
                  </a:cubicBezTo>
                  <a:lnTo>
                    <a:pt x="1566" y="4309"/>
                  </a:lnTo>
                  <a:cubicBezTo>
                    <a:pt x="1566" y="4603"/>
                    <a:pt x="1821" y="4858"/>
                    <a:pt x="2128" y="4858"/>
                  </a:cubicBezTo>
                  <a:cubicBezTo>
                    <a:pt x="2423" y="4858"/>
                    <a:pt x="2677" y="4603"/>
                    <a:pt x="2677" y="4309"/>
                  </a:cubicBezTo>
                  <a:lnTo>
                    <a:pt x="2677" y="4028"/>
                  </a:lnTo>
                  <a:cubicBezTo>
                    <a:pt x="2784" y="3974"/>
                    <a:pt x="2878" y="3921"/>
                    <a:pt x="2958" y="3854"/>
                  </a:cubicBezTo>
                  <a:cubicBezTo>
                    <a:pt x="3306" y="4015"/>
                    <a:pt x="3547" y="4363"/>
                    <a:pt x="3547" y="4751"/>
                  </a:cubicBezTo>
                  <a:lnTo>
                    <a:pt x="3547" y="4777"/>
                  </a:lnTo>
                  <a:cubicBezTo>
                    <a:pt x="3547" y="4898"/>
                    <a:pt x="3641" y="4978"/>
                    <a:pt x="3748" y="4978"/>
                  </a:cubicBezTo>
                  <a:cubicBezTo>
                    <a:pt x="3868" y="4978"/>
                    <a:pt x="3948" y="4898"/>
                    <a:pt x="3948" y="4777"/>
                  </a:cubicBezTo>
                  <a:lnTo>
                    <a:pt x="3948" y="4751"/>
                  </a:lnTo>
                  <a:cubicBezTo>
                    <a:pt x="3948" y="4336"/>
                    <a:pt x="3761" y="3948"/>
                    <a:pt x="3453" y="3680"/>
                  </a:cubicBezTo>
                  <a:cubicBezTo>
                    <a:pt x="3681" y="3627"/>
                    <a:pt x="3908" y="3573"/>
                    <a:pt x="4109" y="3493"/>
                  </a:cubicBezTo>
                  <a:cubicBezTo>
                    <a:pt x="4162" y="3479"/>
                    <a:pt x="4203" y="3426"/>
                    <a:pt x="4229" y="3372"/>
                  </a:cubicBezTo>
                  <a:cubicBezTo>
                    <a:pt x="4243" y="3319"/>
                    <a:pt x="4243" y="3252"/>
                    <a:pt x="4216" y="3198"/>
                  </a:cubicBezTo>
                  <a:cubicBezTo>
                    <a:pt x="4015" y="2877"/>
                    <a:pt x="3922" y="2329"/>
                    <a:pt x="3922" y="1552"/>
                  </a:cubicBezTo>
                  <a:cubicBezTo>
                    <a:pt x="3908" y="696"/>
                    <a:pt x="3306"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8" name="Google Shape;2448;p55"/>
            <p:cNvSpPr/>
            <p:nvPr/>
          </p:nvSpPr>
          <p:spPr>
            <a:xfrm>
              <a:off x="6658969" y="1588963"/>
              <a:ext cx="118446" cy="118509"/>
            </a:xfrm>
            <a:custGeom>
              <a:avLst/>
              <a:gdLst/>
              <a:ahLst/>
              <a:cxnLst/>
              <a:rect l="l" t="t" r="r" b="b"/>
              <a:pathLst>
                <a:path w="3748" h="3750" extrusionOk="0">
                  <a:moveTo>
                    <a:pt x="1874" y="1501"/>
                  </a:moveTo>
                  <a:cubicBezTo>
                    <a:pt x="2141" y="1501"/>
                    <a:pt x="2329" y="1782"/>
                    <a:pt x="2208" y="2023"/>
                  </a:cubicBezTo>
                  <a:cubicBezTo>
                    <a:pt x="2155" y="2157"/>
                    <a:pt x="2021" y="2237"/>
                    <a:pt x="1874" y="2237"/>
                  </a:cubicBezTo>
                  <a:cubicBezTo>
                    <a:pt x="1673" y="2237"/>
                    <a:pt x="1512" y="2077"/>
                    <a:pt x="1512" y="1876"/>
                  </a:cubicBezTo>
                  <a:cubicBezTo>
                    <a:pt x="1512" y="1675"/>
                    <a:pt x="1673" y="1501"/>
                    <a:pt x="1874" y="1501"/>
                  </a:cubicBezTo>
                  <a:close/>
                  <a:moveTo>
                    <a:pt x="2007" y="417"/>
                  </a:moveTo>
                  <a:cubicBezTo>
                    <a:pt x="2757" y="484"/>
                    <a:pt x="3346" y="1113"/>
                    <a:pt x="3346" y="1876"/>
                  </a:cubicBezTo>
                  <a:cubicBezTo>
                    <a:pt x="3346" y="2117"/>
                    <a:pt x="3279" y="2358"/>
                    <a:pt x="3172" y="2558"/>
                  </a:cubicBezTo>
                  <a:cubicBezTo>
                    <a:pt x="3051" y="2451"/>
                    <a:pt x="2757" y="2184"/>
                    <a:pt x="2636" y="2063"/>
                  </a:cubicBezTo>
                  <a:cubicBezTo>
                    <a:pt x="2730" y="1648"/>
                    <a:pt x="2476" y="1220"/>
                    <a:pt x="2074" y="1113"/>
                  </a:cubicBezTo>
                  <a:lnTo>
                    <a:pt x="2007" y="417"/>
                  </a:lnTo>
                  <a:close/>
                  <a:moveTo>
                    <a:pt x="1606" y="431"/>
                  </a:moveTo>
                  <a:lnTo>
                    <a:pt x="1659" y="1127"/>
                  </a:lnTo>
                  <a:cubicBezTo>
                    <a:pt x="1338" y="1220"/>
                    <a:pt x="1097" y="1515"/>
                    <a:pt x="1097" y="1876"/>
                  </a:cubicBezTo>
                  <a:cubicBezTo>
                    <a:pt x="1097" y="2023"/>
                    <a:pt x="1138" y="2184"/>
                    <a:pt x="1231" y="2304"/>
                  </a:cubicBezTo>
                  <a:lnTo>
                    <a:pt x="830" y="2906"/>
                  </a:lnTo>
                  <a:cubicBezTo>
                    <a:pt x="562" y="2625"/>
                    <a:pt x="415" y="2264"/>
                    <a:pt x="415" y="1876"/>
                  </a:cubicBezTo>
                  <a:cubicBezTo>
                    <a:pt x="415" y="1167"/>
                    <a:pt x="924" y="565"/>
                    <a:pt x="1606" y="431"/>
                  </a:cubicBezTo>
                  <a:close/>
                  <a:moveTo>
                    <a:pt x="2422" y="2425"/>
                  </a:moveTo>
                  <a:lnTo>
                    <a:pt x="2917" y="2893"/>
                  </a:lnTo>
                  <a:cubicBezTo>
                    <a:pt x="2650" y="3174"/>
                    <a:pt x="2275" y="3335"/>
                    <a:pt x="1874" y="3335"/>
                  </a:cubicBezTo>
                  <a:cubicBezTo>
                    <a:pt x="1619" y="3335"/>
                    <a:pt x="1378" y="3281"/>
                    <a:pt x="1164" y="3147"/>
                  </a:cubicBezTo>
                  <a:lnTo>
                    <a:pt x="1539" y="2572"/>
                  </a:lnTo>
                  <a:cubicBezTo>
                    <a:pt x="1646" y="2625"/>
                    <a:pt x="1753" y="2652"/>
                    <a:pt x="1874" y="2652"/>
                  </a:cubicBezTo>
                  <a:cubicBezTo>
                    <a:pt x="2088" y="2652"/>
                    <a:pt x="2275" y="2572"/>
                    <a:pt x="2422" y="2425"/>
                  </a:cubicBezTo>
                  <a:close/>
                  <a:moveTo>
                    <a:pt x="1875" y="0"/>
                  </a:moveTo>
                  <a:cubicBezTo>
                    <a:pt x="1843" y="0"/>
                    <a:pt x="1812" y="1"/>
                    <a:pt x="1780" y="3"/>
                  </a:cubicBezTo>
                  <a:cubicBezTo>
                    <a:pt x="776" y="56"/>
                    <a:pt x="0" y="872"/>
                    <a:pt x="0" y="1876"/>
                  </a:cubicBezTo>
                  <a:cubicBezTo>
                    <a:pt x="0" y="2933"/>
                    <a:pt x="857" y="3749"/>
                    <a:pt x="1874" y="3749"/>
                  </a:cubicBezTo>
                  <a:cubicBezTo>
                    <a:pt x="2931" y="3749"/>
                    <a:pt x="3747" y="2893"/>
                    <a:pt x="3747" y="1876"/>
                  </a:cubicBezTo>
                  <a:cubicBezTo>
                    <a:pt x="3747" y="837"/>
                    <a:pt x="2903" y="0"/>
                    <a:pt x="187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49" name="Google Shape;2449;p55"/>
            <p:cNvSpPr/>
            <p:nvPr/>
          </p:nvSpPr>
          <p:spPr>
            <a:xfrm>
              <a:off x="6402673" y="1627929"/>
              <a:ext cx="45729" cy="55842"/>
            </a:xfrm>
            <a:custGeom>
              <a:avLst/>
              <a:gdLst/>
              <a:ahLst/>
              <a:cxnLst/>
              <a:rect l="l" t="t" r="r" b="b"/>
              <a:pathLst>
                <a:path w="1447" h="1767" extrusionOk="0">
                  <a:moveTo>
                    <a:pt x="1031" y="415"/>
                  </a:moveTo>
                  <a:lnTo>
                    <a:pt x="1031" y="1352"/>
                  </a:lnTo>
                  <a:lnTo>
                    <a:pt x="402" y="1352"/>
                  </a:lnTo>
                  <a:lnTo>
                    <a:pt x="402" y="415"/>
                  </a:lnTo>
                  <a:close/>
                  <a:moveTo>
                    <a:pt x="309" y="1"/>
                  </a:moveTo>
                  <a:cubicBezTo>
                    <a:pt x="135" y="1"/>
                    <a:pt x="1" y="148"/>
                    <a:pt x="1" y="308"/>
                  </a:cubicBezTo>
                  <a:lnTo>
                    <a:pt x="1" y="1459"/>
                  </a:lnTo>
                  <a:cubicBezTo>
                    <a:pt x="1" y="1633"/>
                    <a:pt x="135" y="1767"/>
                    <a:pt x="309" y="1767"/>
                  </a:cubicBezTo>
                  <a:lnTo>
                    <a:pt x="1138" y="1767"/>
                  </a:lnTo>
                  <a:cubicBezTo>
                    <a:pt x="1312" y="1767"/>
                    <a:pt x="1446" y="1633"/>
                    <a:pt x="1446" y="1459"/>
                  </a:cubicBezTo>
                  <a:lnTo>
                    <a:pt x="1446" y="308"/>
                  </a:lnTo>
                  <a:cubicBezTo>
                    <a:pt x="1446" y="148"/>
                    <a:pt x="1312" y="1"/>
                    <a:pt x="1138"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0" name="Google Shape;2450;p55"/>
            <p:cNvSpPr/>
            <p:nvPr/>
          </p:nvSpPr>
          <p:spPr>
            <a:xfrm>
              <a:off x="6460189" y="1619459"/>
              <a:ext cx="45729" cy="64311"/>
            </a:xfrm>
            <a:custGeom>
              <a:avLst/>
              <a:gdLst/>
              <a:ahLst/>
              <a:cxnLst/>
              <a:rect l="l" t="t" r="r" b="b"/>
              <a:pathLst>
                <a:path w="1447" h="2035" extrusionOk="0">
                  <a:moveTo>
                    <a:pt x="1045" y="416"/>
                  </a:moveTo>
                  <a:lnTo>
                    <a:pt x="1045" y="1620"/>
                  </a:lnTo>
                  <a:lnTo>
                    <a:pt x="416" y="1620"/>
                  </a:lnTo>
                  <a:lnTo>
                    <a:pt x="416" y="416"/>
                  </a:lnTo>
                  <a:close/>
                  <a:moveTo>
                    <a:pt x="309" y="1"/>
                  </a:moveTo>
                  <a:cubicBezTo>
                    <a:pt x="135" y="1"/>
                    <a:pt x="1" y="135"/>
                    <a:pt x="1" y="309"/>
                  </a:cubicBezTo>
                  <a:lnTo>
                    <a:pt x="1" y="1727"/>
                  </a:lnTo>
                  <a:cubicBezTo>
                    <a:pt x="1" y="1901"/>
                    <a:pt x="135" y="2035"/>
                    <a:pt x="309" y="2035"/>
                  </a:cubicBezTo>
                  <a:lnTo>
                    <a:pt x="1138" y="2035"/>
                  </a:lnTo>
                  <a:cubicBezTo>
                    <a:pt x="1312" y="2035"/>
                    <a:pt x="1446" y="1901"/>
                    <a:pt x="1446" y="1727"/>
                  </a:cubicBezTo>
                  <a:lnTo>
                    <a:pt x="1446" y="309"/>
                  </a:lnTo>
                  <a:cubicBezTo>
                    <a:pt x="1446" y="135"/>
                    <a:pt x="1312" y="1"/>
                    <a:pt x="1138"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1" name="Google Shape;2451;p55"/>
            <p:cNvSpPr/>
            <p:nvPr/>
          </p:nvSpPr>
          <p:spPr>
            <a:xfrm>
              <a:off x="6517706" y="1602141"/>
              <a:ext cx="46140" cy="81629"/>
            </a:xfrm>
            <a:custGeom>
              <a:avLst/>
              <a:gdLst/>
              <a:ahLst/>
              <a:cxnLst/>
              <a:rect l="l" t="t" r="r" b="b"/>
              <a:pathLst>
                <a:path w="1460" h="2583" extrusionOk="0">
                  <a:moveTo>
                    <a:pt x="1044" y="415"/>
                  </a:moveTo>
                  <a:lnTo>
                    <a:pt x="1044" y="2168"/>
                  </a:lnTo>
                  <a:lnTo>
                    <a:pt x="416" y="2168"/>
                  </a:lnTo>
                  <a:lnTo>
                    <a:pt x="416" y="415"/>
                  </a:lnTo>
                  <a:close/>
                  <a:moveTo>
                    <a:pt x="309" y="0"/>
                  </a:moveTo>
                  <a:cubicBezTo>
                    <a:pt x="148" y="0"/>
                    <a:pt x="1" y="134"/>
                    <a:pt x="1" y="308"/>
                  </a:cubicBezTo>
                  <a:lnTo>
                    <a:pt x="1" y="2275"/>
                  </a:lnTo>
                  <a:cubicBezTo>
                    <a:pt x="1" y="2449"/>
                    <a:pt x="148" y="2583"/>
                    <a:pt x="309" y="2583"/>
                  </a:cubicBezTo>
                  <a:lnTo>
                    <a:pt x="1152" y="2583"/>
                  </a:lnTo>
                  <a:cubicBezTo>
                    <a:pt x="1312" y="2583"/>
                    <a:pt x="1459" y="2449"/>
                    <a:pt x="1459" y="2275"/>
                  </a:cubicBezTo>
                  <a:lnTo>
                    <a:pt x="1459" y="308"/>
                  </a:lnTo>
                  <a:cubicBezTo>
                    <a:pt x="1459" y="134"/>
                    <a:pt x="1312"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2" name="Google Shape;2452;p55"/>
            <p:cNvSpPr/>
            <p:nvPr/>
          </p:nvSpPr>
          <p:spPr>
            <a:xfrm>
              <a:off x="6582839" y="1613139"/>
              <a:ext cx="50343" cy="13147"/>
            </a:xfrm>
            <a:custGeom>
              <a:avLst/>
              <a:gdLst/>
              <a:ahLst/>
              <a:cxnLst/>
              <a:rect l="l" t="t" r="r" b="b"/>
              <a:pathLst>
                <a:path w="1593" h="416" extrusionOk="0">
                  <a:moveTo>
                    <a:pt x="215" y="0"/>
                  </a:moveTo>
                  <a:cubicBezTo>
                    <a:pt x="94" y="0"/>
                    <a:pt x="0" y="94"/>
                    <a:pt x="0" y="214"/>
                  </a:cubicBezTo>
                  <a:cubicBezTo>
                    <a:pt x="0" y="321"/>
                    <a:pt x="94" y="415"/>
                    <a:pt x="215" y="415"/>
                  </a:cubicBezTo>
                  <a:lnTo>
                    <a:pt x="1392" y="415"/>
                  </a:lnTo>
                  <a:cubicBezTo>
                    <a:pt x="1499" y="415"/>
                    <a:pt x="1593" y="321"/>
                    <a:pt x="1593" y="214"/>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3" name="Google Shape;2453;p55"/>
            <p:cNvSpPr/>
            <p:nvPr/>
          </p:nvSpPr>
          <p:spPr>
            <a:xfrm>
              <a:off x="6582839" y="1636398"/>
              <a:ext cx="50343" cy="13147"/>
            </a:xfrm>
            <a:custGeom>
              <a:avLst/>
              <a:gdLst/>
              <a:ahLst/>
              <a:cxnLst/>
              <a:rect l="l" t="t" r="r" b="b"/>
              <a:pathLst>
                <a:path w="1593" h="416" extrusionOk="0">
                  <a:moveTo>
                    <a:pt x="215" y="0"/>
                  </a:moveTo>
                  <a:cubicBezTo>
                    <a:pt x="94" y="0"/>
                    <a:pt x="0" y="94"/>
                    <a:pt x="0" y="214"/>
                  </a:cubicBezTo>
                  <a:cubicBezTo>
                    <a:pt x="0" y="321"/>
                    <a:pt x="94" y="415"/>
                    <a:pt x="215" y="415"/>
                  </a:cubicBezTo>
                  <a:lnTo>
                    <a:pt x="1392" y="415"/>
                  </a:lnTo>
                  <a:cubicBezTo>
                    <a:pt x="1499" y="415"/>
                    <a:pt x="1593" y="321"/>
                    <a:pt x="1593" y="214"/>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4" name="Google Shape;2454;p55"/>
            <p:cNvSpPr/>
            <p:nvPr/>
          </p:nvSpPr>
          <p:spPr>
            <a:xfrm>
              <a:off x="6582839" y="1659658"/>
              <a:ext cx="50343" cy="13147"/>
            </a:xfrm>
            <a:custGeom>
              <a:avLst/>
              <a:gdLst/>
              <a:ahLst/>
              <a:cxnLst/>
              <a:rect l="l" t="t" r="r" b="b"/>
              <a:pathLst>
                <a:path w="1593" h="416" extrusionOk="0">
                  <a:moveTo>
                    <a:pt x="215" y="0"/>
                  </a:moveTo>
                  <a:cubicBezTo>
                    <a:pt x="94" y="0"/>
                    <a:pt x="0" y="94"/>
                    <a:pt x="0" y="201"/>
                  </a:cubicBezTo>
                  <a:cubicBezTo>
                    <a:pt x="0" y="321"/>
                    <a:pt x="94" y="415"/>
                    <a:pt x="215" y="415"/>
                  </a:cubicBezTo>
                  <a:lnTo>
                    <a:pt x="1392" y="415"/>
                  </a:lnTo>
                  <a:cubicBezTo>
                    <a:pt x="1499" y="415"/>
                    <a:pt x="1593" y="321"/>
                    <a:pt x="1593" y="201"/>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5" name="Google Shape;2455;p55"/>
            <p:cNvSpPr/>
            <p:nvPr/>
          </p:nvSpPr>
          <p:spPr>
            <a:xfrm>
              <a:off x="6366330" y="1556476"/>
              <a:ext cx="444047" cy="213159"/>
            </a:xfrm>
            <a:custGeom>
              <a:avLst/>
              <a:gdLst/>
              <a:ahLst/>
              <a:cxnLst/>
              <a:rect l="l" t="t" r="r" b="b"/>
              <a:pathLst>
                <a:path w="14051" h="6745" extrusionOk="0">
                  <a:moveTo>
                    <a:pt x="749" y="0"/>
                  </a:moveTo>
                  <a:cubicBezTo>
                    <a:pt x="335" y="0"/>
                    <a:pt x="0" y="335"/>
                    <a:pt x="0" y="736"/>
                  </a:cubicBezTo>
                  <a:lnTo>
                    <a:pt x="0" y="5085"/>
                  </a:lnTo>
                  <a:cubicBezTo>
                    <a:pt x="0" y="5487"/>
                    <a:pt x="335" y="5821"/>
                    <a:pt x="749" y="5821"/>
                  </a:cubicBezTo>
                  <a:lnTo>
                    <a:pt x="1258" y="5821"/>
                  </a:lnTo>
                  <a:lnTo>
                    <a:pt x="1780" y="6570"/>
                  </a:lnTo>
                  <a:cubicBezTo>
                    <a:pt x="1860" y="6678"/>
                    <a:pt x="1981" y="6744"/>
                    <a:pt x="2114" y="6744"/>
                  </a:cubicBezTo>
                  <a:cubicBezTo>
                    <a:pt x="2248" y="6744"/>
                    <a:pt x="2369" y="6678"/>
                    <a:pt x="2449" y="6570"/>
                  </a:cubicBezTo>
                  <a:lnTo>
                    <a:pt x="2984" y="5821"/>
                  </a:lnTo>
                  <a:lnTo>
                    <a:pt x="6156" y="5821"/>
                  </a:lnTo>
                  <a:lnTo>
                    <a:pt x="6691" y="6570"/>
                  </a:lnTo>
                  <a:cubicBezTo>
                    <a:pt x="6771" y="6678"/>
                    <a:pt x="6892" y="6744"/>
                    <a:pt x="7025" y="6744"/>
                  </a:cubicBezTo>
                  <a:cubicBezTo>
                    <a:pt x="7159" y="6744"/>
                    <a:pt x="7280" y="6678"/>
                    <a:pt x="7360" y="6570"/>
                  </a:cubicBezTo>
                  <a:lnTo>
                    <a:pt x="7882" y="5821"/>
                  </a:lnTo>
                  <a:lnTo>
                    <a:pt x="11067" y="5821"/>
                  </a:lnTo>
                  <a:lnTo>
                    <a:pt x="11602" y="6570"/>
                  </a:lnTo>
                  <a:cubicBezTo>
                    <a:pt x="11669" y="6678"/>
                    <a:pt x="11803" y="6744"/>
                    <a:pt x="11936" y="6744"/>
                  </a:cubicBezTo>
                  <a:cubicBezTo>
                    <a:pt x="12057" y="6744"/>
                    <a:pt x="12191" y="6678"/>
                    <a:pt x="12271" y="6570"/>
                  </a:cubicBezTo>
                  <a:lnTo>
                    <a:pt x="12793" y="5821"/>
                  </a:lnTo>
                  <a:lnTo>
                    <a:pt x="13301" y="5821"/>
                  </a:lnTo>
                  <a:cubicBezTo>
                    <a:pt x="13716" y="5821"/>
                    <a:pt x="14051" y="5487"/>
                    <a:pt x="14051" y="5085"/>
                  </a:cubicBezTo>
                  <a:lnTo>
                    <a:pt x="14051" y="736"/>
                  </a:lnTo>
                  <a:cubicBezTo>
                    <a:pt x="14051" y="335"/>
                    <a:pt x="13716" y="0"/>
                    <a:pt x="13301" y="0"/>
                  </a:cubicBezTo>
                  <a:lnTo>
                    <a:pt x="2262" y="0"/>
                  </a:lnTo>
                  <a:cubicBezTo>
                    <a:pt x="2155" y="0"/>
                    <a:pt x="2061" y="80"/>
                    <a:pt x="2061" y="201"/>
                  </a:cubicBezTo>
                  <a:cubicBezTo>
                    <a:pt x="2061" y="308"/>
                    <a:pt x="2155" y="402"/>
                    <a:pt x="2262" y="402"/>
                  </a:cubicBezTo>
                  <a:lnTo>
                    <a:pt x="13301" y="402"/>
                  </a:lnTo>
                  <a:cubicBezTo>
                    <a:pt x="13489" y="402"/>
                    <a:pt x="13636" y="562"/>
                    <a:pt x="13636" y="736"/>
                  </a:cubicBezTo>
                  <a:lnTo>
                    <a:pt x="13636" y="5085"/>
                  </a:lnTo>
                  <a:cubicBezTo>
                    <a:pt x="13636" y="5259"/>
                    <a:pt x="13489" y="5420"/>
                    <a:pt x="13301" y="5420"/>
                  </a:cubicBezTo>
                  <a:lnTo>
                    <a:pt x="12793" y="5420"/>
                  </a:lnTo>
                  <a:cubicBezTo>
                    <a:pt x="12659" y="5420"/>
                    <a:pt x="12539" y="5473"/>
                    <a:pt x="12458" y="5580"/>
                  </a:cubicBezTo>
                  <a:lnTo>
                    <a:pt x="11936" y="6330"/>
                  </a:lnTo>
                  <a:lnTo>
                    <a:pt x="11401" y="5580"/>
                  </a:lnTo>
                  <a:cubicBezTo>
                    <a:pt x="11321" y="5473"/>
                    <a:pt x="11201" y="5420"/>
                    <a:pt x="11067" y="5420"/>
                  </a:cubicBezTo>
                  <a:lnTo>
                    <a:pt x="7882" y="5420"/>
                  </a:lnTo>
                  <a:cubicBezTo>
                    <a:pt x="7748" y="5420"/>
                    <a:pt x="7628" y="5473"/>
                    <a:pt x="7547" y="5580"/>
                  </a:cubicBezTo>
                  <a:lnTo>
                    <a:pt x="7025" y="6330"/>
                  </a:lnTo>
                  <a:lnTo>
                    <a:pt x="6490" y="5580"/>
                  </a:lnTo>
                  <a:cubicBezTo>
                    <a:pt x="6423" y="5473"/>
                    <a:pt x="6289" y="5420"/>
                    <a:pt x="6156" y="5420"/>
                  </a:cubicBezTo>
                  <a:lnTo>
                    <a:pt x="2984" y="5420"/>
                  </a:lnTo>
                  <a:cubicBezTo>
                    <a:pt x="2850" y="5420"/>
                    <a:pt x="2717" y="5473"/>
                    <a:pt x="2650" y="5580"/>
                  </a:cubicBezTo>
                  <a:lnTo>
                    <a:pt x="2114" y="6330"/>
                  </a:lnTo>
                  <a:lnTo>
                    <a:pt x="1593" y="5580"/>
                  </a:lnTo>
                  <a:cubicBezTo>
                    <a:pt x="1512" y="5473"/>
                    <a:pt x="1392" y="5420"/>
                    <a:pt x="1258" y="5420"/>
                  </a:cubicBezTo>
                  <a:lnTo>
                    <a:pt x="749" y="5420"/>
                  </a:lnTo>
                  <a:cubicBezTo>
                    <a:pt x="562" y="5420"/>
                    <a:pt x="415" y="5259"/>
                    <a:pt x="415" y="5085"/>
                  </a:cubicBezTo>
                  <a:lnTo>
                    <a:pt x="415" y="736"/>
                  </a:lnTo>
                  <a:cubicBezTo>
                    <a:pt x="415" y="562"/>
                    <a:pt x="562" y="402"/>
                    <a:pt x="749" y="402"/>
                  </a:cubicBezTo>
                  <a:lnTo>
                    <a:pt x="1445" y="402"/>
                  </a:lnTo>
                  <a:cubicBezTo>
                    <a:pt x="1552" y="402"/>
                    <a:pt x="1646" y="308"/>
                    <a:pt x="1646" y="201"/>
                  </a:cubicBezTo>
                  <a:cubicBezTo>
                    <a:pt x="1646" y="80"/>
                    <a:pt x="1552" y="0"/>
                    <a:pt x="144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2456" name="Google Shape;2456;p55"/>
          <p:cNvSpPr/>
          <p:nvPr/>
        </p:nvSpPr>
        <p:spPr>
          <a:xfrm>
            <a:off x="4381494" y="3159525"/>
            <a:ext cx="381020" cy="225211"/>
          </a:xfrm>
          <a:custGeom>
            <a:avLst/>
            <a:gdLst/>
            <a:ahLst/>
            <a:cxnLst/>
            <a:rect l="l" t="t" r="r" b="b"/>
            <a:pathLst>
              <a:path w="14052" h="8305" extrusionOk="0">
                <a:moveTo>
                  <a:pt x="1004" y="3688"/>
                </a:moveTo>
                <a:lnTo>
                  <a:pt x="1031" y="4197"/>
                </a:lnTo>
                <a:lnTo>
                  <a:pt x="402" y="4197"/>
                </a:lnTo>
                <a:lnTo>
                  <a:pt x="402" y="3996"/>
                </a:lnTo>
                <a:cubicBezTo>
                  <a:pt x="402" y="3822"/>
                  <a:pt x="549" y="3688"/>
                  <a:pt x="723" y="3688"/>
                </a:cubicBezTo>
                <a:close/>
                <a:moveTo>
                  <a:pt x="5313" y="3688"/>
                </a:moveTo>
                <a:lnTo>
                  <a:pt x="5340" y="4197"/>
                </a:lnTo>
                <a:lnTo>
                  <a:pt x="4390" y="4197"/>
                </a:lnTo>
                <a:lnTo>
                  <a:pt x="4417" y="3688"/>
                </a:lnTo>
                <a:close/>
                <a:moveTo>
                  <a:pt x="9636" y="3688"/>
                </a:moveTo>
                <a:lnTo>
                  <a:pt x="9662" y="4197"/>
                </a:lnTo>
                <a:lnTo>
                  <a:pt x="8699" y="4197"/>
                </a:lnTo>
                <a:lnTo>
                  <a:pt x="8726" y="3688"/>
                </a:lnTo>
                <a:close/>
                <a:moveTo>
                  <a:pt x="13315" y="3688"/>
                </a:moveTo>
                <a:cubicBezTo>
                  <a:pt x="13489" y="3688"/>
                  <a:pt x="13637" y="3822"/>
                  <a:pt x="13637" y="3996"/>
                </a:cubicBezTo>
                <a:lnTo>
                  <a:pt x="13637" y="4197"/>
                </a:lnTo>
                <a:lnTo>
                  <a:pt x="13008" y="4197"/>
                </a:lnTo>
                <a:lnTo>
                  <a:pt x="13048" y="3688"/>
                </a:lnTo>
                <a:close/>
                <a:moveTo>
                  <a:pt x="5046" y="4611"/>
                </a:moveTo>
                <a:lnTo>
                  <a:pt x="5046" y="5307"/>
                </a:lnTo>
                <a:lnTo>
                  <a:pt x="4684" y="5307"/>
                </a:lnTo>
                <a:lnTo>
                  <a:pt x="4684" y="4611"/>
                </a:lnTo>
                <a:close/>
                <a:moveTo>
                  <a:pt x="9355" y="4611"/>
                </a:moveTo>
                <a:lnTo>
                  <a:pt x="9355" y="5307"/>
                </a:lnTo>
                <a:lnTo>
                  <a:pt x="8993" y="5307"/>
                </a:lnTo>
                <a:lnTo>
                  <a:pt x="8993" y="4611"/>
                </a:lnTo>
                <a:close/>
                <a:moveTo>
                  <a:pt x="3989" y="1841"/>
                </a:moveTo>
                <a:cubicBezTo>
                  <a:pt x="4029" y="1841"/>
                  <a:pt x="4055" y="1855"/>
                  <a:pt x="4069" y="1868"/>
                </a:cubicBezTo>
                <a:cubicBezTo>
                  <a:pt x="4082" y="1882"/>
                  <a:pt x="4096" y="1908"/>
                  <a:pt x="4096" y="1948"/>
                </a:cubicBezTo>
                <a:lnTo>
                  <a:pt x="3908" y="5267"/>
                </a:lnTo>
                <a:cubicBezTo>
                  <a:pt x="3895" y="5468"/>
                  <a:pt x="3734" y="5628"/>
                  <a:pt x="3534" y="5628"/>
                </a:cubicBezTo>
                <a:lnTo>
                  <a:pt x="1888" y="5628"/>
                </a:lnTo>
                <a:cubicBezTo>
                  <a:pt x="1673" y="5628"/>
                  <a:pt x="1513" y="5468"/>
                  <a:pt x="1500" y="5267"/>
                </a:cubicBezTo>
                <a:lnTo>
                  <a:pt x="1312" y="1948"/>
                </a:lnTo>
                <a:cubicBezTo>
                  <a:pt x="1312" y="1908"/>
                  <a:pt x="1339" y="1882"/>
                  <a:pt x="1352" y="1868"/>
                </a:cubicBezTo>
                <a:cubicBezTo>
                  <a:pt x="1352" y="1855"/>
                  <a:pt x="1379" y="1841"/>
                  <a:pt x="1419" y="1841"/>
                </a:cubicBezTo>
                <a:lnTo>
                  <a:pt x="1433" y="1841"/>
                </a:lnTo>
                <a:cubicBezTo>
                  <a:pt x="1854" y="1908"/>
                  <a:pt x="2279" y="1942"/>
                  <a:pt x="2706" y="1942"/>
                </a:cubicBezTo>
                <a:cubicBezTo>
                  <a:pt x="3132" y="1942"/>
                  <a:pt x="3560" y="1908"/>
                  <a:pt x="3989" y="1841"/>
                </a:cubicBezTo>
                <a:close/>
                <a:moveTo>
                  <a:pt x="8297" y="1841"/>
                </a:moveTo>
                <a:cubicBezTo>
                  <a:pt x="8338" y="1841"/>
                  <a:pt x="8364" y="1855"/>
                  <a:pt x="8378" y="1868"/>
                </a:cubicBezTo>
                <a:cubicBezTo>
                  <a:pt x="8391" y="1882"/>
                  <a:pt x="8418" y="1908"/>
                  <a:pt x="8418" y="1948"/>
                </a:cubicBezTo>
                <a:lnTo>
                  <a:pt x="8230" y="5267"/>
                </a:lnTo>
                <a:cubicBezTo>
                  <a:pt x="8217" y="5468"/>
                  <a:pt x="8043" y="5628"/>
                  <a:pt x="7842" y="5628"/>
                </a:cubicBezTo>
                <a:lnTo>
                  <a:pt x="6196" y="5628"/>
                </a:lnTo>
                <a:cubicBezTo>
                  <a:pt x="5996" y="5628"/>
                  <a:pt x="5822" y="5468"/>
                  <a:pt x="5808" y="5267"/>
                </a:cubicBezTo>
                <a:lnTo>
                  <a:pt x="5634" y="1948"/>
                </a:lnTo>
                <a:cubicBezTo>
                  <a:pt x="5621" y="1908"/>
                  <a:pt x="5648" y="1882"/>
                  <a:pt x="5661" y="1868"/>
                </a:cubicBezTo>
                <a:cubicBezTo>
                  <a:pt x="5675" y="1855"/>
                  <a:pt x="5701" y="1841"/>
                  <a:pt x="5728" y="1841"/>
                </a:cubicBezTo>
                <a:lnTo>
                  <a:pt x="5741" y="1841"/>
                </a:lnTo>
                <a:cubicBezTo>
                  <a:pt x="6170" y="1908"/>
                  <a:pt x="6601" y="1942"/>
                  <a:pt x="7029" y="1942"/>
                </a:cubicBezTo>
                <a:cubicBezTo>
                  <a:pt x="7458" y="1942"/>
                  <a:pt x="7883" y="1908"/>
                  <a:pt x="8297" y="1841"/>
                </a:cubicBezTo>
                <a:close/>
                <a:moveTo>
                  <a:pt x="2891" y="6030"/>
                </a:moveTo>
                <a:lnTo>
                  <a:pt x="2891" y="6739"/>
                </a:lnTo>
                <a:lnTo>
                  <a:pt x="2530" y="6739"/>
                </a:lnTo>
                <a:lnTo>
                  <a:pt x="2530" y="6030"/>
                </a:lnTo>
                <a:close/>
                <a:moveTo>
                  <a:pt x="7200" y="6030"/>
                </a:moveTo>
                <a:lnTo>
                  <a:pt x="7200" y="6739"/>
                </a:lnTo>
                <a:lnTo>
                  <a:pt x="6839" y="6739"/>
                </a:lnTo>
                <a:lnTo>
                  <a:pt x="6839" y="6030"/>
                </a:lnTo>
                <a:close/>
                <a:moveTo>
                  <a:pt x="11509" y="6030"/>
                </a:moveTo>
                <a:lnTo>
                  <a:pt x="11509" y="6739"/>
                </a:lnTo>
                <a:lnTo>
                  <a:pt x="11161" y="6739"/>
                </a:lnTo>
                <a:lnTo>
                  <a:pt x="11161" y="6030"/>
                </a:lnTo>
                <a:close/>
                <a:moveTo>
                  <a:pt x="3559" y="0"/>
                </a:moveTo>
                <a:cubicBezTo>
                  <a:pt x="3436" y="0"/>
                  <a:pt x="3322" y="43"/>
                  <a:pt x="3226" y="129"/>
                </a:cubicBezTo>
                <a:cubicBezTo>
                  <a:pt x="3119" y="236"/>
                  <a:pt x="3052" y="383"/>
                  <a:pt x="3065" y="530"/>
                </a:cubicBezTo>
                <a:lnTo>
                  <a:pt x="3119" y="1520"/>
                </a:lnTo>
                <a:cubicBezTo>
                  <a:pt x="2985" y="1527"/>
                  <a:pt x="2850" y="1530"/>
                  <a:pt x="2715" y="1530"/>
                </a:cubicBezTo>
                <a:cubicBezTo>
                  <a:pt x="2309" y="1530"/>
                  <a:pt x="1898" y="1500"/>
                  <a:pt x="1486" y="1440"/>
                </a:cubicBezTo>
                <a:cubicBezTo>
                  <a:pt x="1461" y="1435"/>
                  <a:pt x="1434" y="1433"/>
                  <a:pt x="1408" y="1433"/>
                </a:cubicBezTo>
                <a:cubicBezTo>
                  <a:pt x="1285" y="1433"/>
                  <a:pt x="1160" y="1483"/>
                  <a:pt x="1071" y="1560"/>
                </a:cubicBezTo>
                <a:cubicBezTo>
                  <a:pt x="951" y="1667"/>
                  <a:pt x="897" y="1815"/>
                  <a:pt x="911" y="1975"/>
                </a:cubicBezTo>
                <a:lnTo>
                  <a:pt x="978" y="3273"/>
                </a:lnTo>
                <a:lnTo>
                  <a:pt x="723" y="3273"/>
                </a:lnTo>
                <a:cubicBezTo>
                  <a:pt x="322" y="3273"/>
                  <a:pt x="1" y="3594"/>
                  <a:pt x="1" y="3996"/>
                </a:cubicBezTo>
                <a:lnTo>
                  <a:pt x="1" y="4411"/>
                </a:lnTo>
                <a:cubicBezTo>
                  <a:pt x="1" y="4518"/>
                  <a:pt x="94" y="4611"/>
                  <a:pt x="202" y="4611"/>
                </a:cubicBezTo>
                <a:lnTo>
                  <a:pt x="1058" y="4611"/>
                </a:lnTo>
                <a:lnTo>
                  <a:pt x="1085" y="5280"/>
                </a:lnTo>
                <a:cubicBezTo>
                  <a:pt x="1111" y="5709"/>
                  <a:pt x="1459" y="6030"/>
                  <a:pt x="1888" y="6030"/>
                </a:cubicBezTo>
                <a:lnTo>
                  <a:pt x="2115" y="6030"/>
                </a:lnTo>
                <a:lnTo>
                  <a:pt x="2115" y="6873"/>
                </a:lnTo>
                <a:cubicBezTo>
                  <a:pt x="2115" y="7033"/>
                  <a:pt x="2236" y="7154"/>
                  <a:pt x="2396" y="7154"/>
                </a:cubicBezTo>
                <a:lnTo>
                  <a:pt x="2503" y="7154"/>
                </a:lnTo>
                <a:lnTo>
                  <a:pt x="2503" y="7582"/>
                </a:lnTo>
                <a:cubicBezTo>
                  <a:pt x="2209" y="7595"/>
                  <a:pt x="1901" y="7649"/>
                  <a:pt x="1607" y="7743"/>
                </a:cubicBezTo>
                <a:cubicBezTo>
                  <a:pt x="1526" y="7769"/>
                  <a:pt x="1459" y="7850"/>
                  <a:pt x="1459" y="7930"/>
                </a:cubicBezTo>
                <a:lnTo>
                  <a:pt x="1459" y="8104"/>
                </a:lnTo>
                <a:cubicBezTo>
                  <a:pt x="1459" y="8211"/>
                  <a:pt x="1553" y="8305"/>
                  <a:pt x="1673" y="8305"/>
                </a:cubicBezTo>
                <a:cubicBezTo>
                  <a:pt x="1781" y="8305"/>
                  <a:pt x="1874" y="8211"/>
                  <a:pt x="1874" y="8104"/>
                </a:cubicBezTo>
                <a:lnTo>
                  <a:pt x="1874" y="8091"/>
                </a:lnTo>
                <a:cubicBezTo>
                  <a:pt x="2149" y="8024"/>
                  <a:pt x="2426" y="7990"/>
                  <a:pt x="2704" y="7990"/>
                </a:cubicBezTo>
                <a:cubicBezTo>
                  <a:pt x="2982" y="7990"/>
                  <a:pt x="3259" y="8024"/>
                  <a:pt x="3534" y="8091"/>
                </a:cubicBezTo>
                <a:lnTo>
                  <a:pt x="3534" y="8104"/>
                </a:lnTo>
                <a:cubicBezTo>
                  <a:pt x="3534" y="8211"/>
                  <a:pt x="3627" y="8305"/>
                  <a:pt x="3748" y="8305"/>
                </a:cubicBezTo>
                <a:cubicBezTo>
                  <a:pt x="3855" y="8305"/>
                  <a:pt x="3948" y="8211"/>
                  <a:pt x="3948" y="8104"/>
                </a:cubicBezTo>
                <a:lnTo>
                  <a:pt x="3948" y="7930"/>
                </a:lnTo>
                <a:cubicBezTo>
                  <a:pt x="3948" y="7850"/>
                  <a:pt x="3895" y="7769"/>
                  <a:pt x="3801" y="7743"/>
                </a:cubicBezTo>
                <a:cubicBezTo>
                  <a:pt x="3507" y="7649"/>
                  <a:pt x="3212" y="7595"/>
                  <a:pt x="2918" y="7582"/>
                </a:cubicBezTo>
                <a:lnTo>
                  <a:pt x="2918" y="7154"/>
                </a:lnTo>
                <a:lnTo>
                  <a:pt x="3025" y="7154"/>
                </a:lnTo>
                <a:cubicBezTo>
                  <a:pt x="3172" y="7154"/>
                  <a:pt x="3293" y="7033"/>
                  <a:pt x="3293" y="6873"/>
                </a:cubicBezTo>
                <a:lnTo>
                  <a:pt x="3293" y="6030"/>
                </a:lnTo>
                <a:lnTo>
                  <a:pt x="3534" y="6030"/>
                </a:lnTo>
                <a:cubicBezTo>
                  <a:pt x="3881" y="6030"/>
                  <a:pt x="4176" y="5816"/>
                  <a:pt x="4283" y="5495"/>
                </a:cubicBezTo>
                <a:cubicBezTo>
                  <a:pt x="4310" y="5628"/>
                  <a:pt x="4417" y="5722"/>
                  <a:pt x="4551" y="5722"/>
                </a:cubicBezTo>
                <a:lnTo>
                  <a:pt x="4658" y="5722"/>
                </a:lnTo>
                <a:lnTo>
                  <a:pt x="4658" y="6150"/>
                </a:lnTo>
                <a:cubicBezTo>
                  <a:pt x="4363" y="6164"/>
                  <a:pt x="4069" y="6217"/>
                  <a:pt x="3774" y="6297"/>
                </a:cubicBezTo>
                <a:cubicBezTo>
                  <a:pt x="3681" y="6324"/>
                  <a:pt x="3627" y="6405"/>
                  <a:pt x="3627" y="6498"/>
                </a:cubicBezTo>
                <a:lnTo>
                  <a:pt x="3627" y="6659"/>
                </a:lnTo>
                <a:cubicBezTo>
                  <a:pt x="3627" y="6779"/>
                  <a:pt x="3721" y="6873"/>
                  <a:pt x="3828" y="6873"/>
                </a:cubicBezTo>
                <a:cubicBezTo>
                  <a:pt x="3948" y="6873"/>
                  <a:pt x="4042" y="6779"/>
                  <a:pt x="4042" y="6659"/>
                </a:cubicBezTo>
                <a:cubicBezTo>
                  <a:pt x="4316" y="6585"/>
                  <a:pt x="4594" y="6548"/>
                  <a:pt x="4872" y="6548"/>
                </a:cubicBezTo>
                <a:cubicBezTo>
                  <a:pt x="5149" y="6548"/>
                  <a:pt x="5427" y="6585"/>
                  <a:pt x="5701" y="6659"/>
                </a:cubicBezTo>
                <a:cubicBezTo>
                  <a:pt x="5701" y="6779"/>
                  <a:pt x="5795" y="6873"/>
                  <a:pt x="5902" y="6873"/>
                </a:cubicBezTo>
                <a:cubicBezTo>
                  <a:pt x="6023" y="6873"/>
                  <a:pt x="6116" y="6779"/>
                  <a:pt x="6116" y="6659"/>
                </a:cubicBezTo>
                <a:lnTo>
                  <a:pt x="6116" y="6498"/>
                </a:lnTo>
                <a:cubicBezTo>
                  <a:pt x="6116" y="6405"/>
                  <a:pt x="6049" y="6324"/>
                  <a:pt x="5969" y="6297"/>
                </a:cubicBezTo>
                <a:cubicBezTo>
                  <a:pt x="5675" y="6217"/>
                  <a:pt x="5367" y="6164"/>
                  <a:pt x="5072" y="6150"/>
                </a:cubicBezTo>
                <a:lnTo>
                  <a:pt x="5072" y="5722"/>
                </a:lnTo>
                <a:lnTo>
                  <a:pt x="5179" y="5722"/>
                </a:lnTo>
                <a:cubicBezTo>
                  <a:pt x="5313" y="5722"/>
                  <a:pt x="5420" y="5628"/>
                  <a:pt x="5447" y="5508"/>
                </a:cubicBezTo>
                <a:cubicBezTo>
                  <a:pt x="5568" y="5816"/>
                  <a:pt x="5862" y="6030"/>
                  <a:pt x="6196" y="6030"/>
                </a:cubicBezTo>
                <a:lnTo>
                  <a:pt x="6424" y="6030"/>
                </a:lnTo>
                <a:lnTo>
                  <a:pt x="6424" y="6873"/>
                </a:lnTo>
                <a:cubicBezTo>
                  <a:pt x="6424" y="7033"/>
                  <a:pt x="6558" y="7154"/>
                  <a:pt x="6705" y="7154"/>
                </a:cubicBezTo>
                <a:lnTo>
                  <a:pt x="6812" y="7154"/>
                </a:lnTo>
                <a:lnTo>
                  <a:pt x="6812" y="7582"/>
                </a:lnTo>
                <a:cubicBezTo>
                  <a:pt x="6518" y="7595"/>
                  <a:pt x="6223" y="7649"/>
                  <a:pt x="5929" y="7743"/>
                </a:cubicBezTo>
                <a:cubicBezTo>
                  <a:pt x="5835" y="7769"/>
                  <a:pt x="5782" y="7850"/>
                  <a:pt x="5782" y="7930"/>
                </a:cubicBezTo>
                <a:lnTo>
                  <a:pt x="5782" y="8104"/>
                </a:lnTo>
                <a:cubicBezTo>
                  <a:pt x="5782" y="8211"/>
                  <a:pt x="5875" y="8305"/>
                  <a:pt x="5982" y="8305"/>
                </a:cubicBezTo>
                <a:cubicBezTo>
                  <a:pt x="6103" y="8305"/>
                  <a:pt x="6183" y="8211"/>
                  <a:pt x="6183" y="8104"/>
                </a:cubicBezTo>
                <a:lnTo>
                  <a:pt x="6183" y="8091"/>
                </a:lnTo>
                <a:cubicBezTo>
                  <a:pt x="6464" y="8024"/>
                  <a:pt x="6742" y="7990"/>
                  <a:pt x="7019" y="7990"/>
                </a:cubicBezTo>
                <a:cubicBezTo>
                  <a:pt x="7297" y="7990"/>
                  <a:pt x="7575" y="8024"/>
                  <a:pt x="7856" y="8091"/>
                </a:cubicBezTo>
                <a:lnTo>
                  <a:pt x="7856" y="8104"/>
                </a:lnTo>
                <a:cubicBezTo>
                  <a:pt x="7856" y="8211"/>
                  <a:pt x="7949" y="8305"/>
                  <a:pt x="8057" y="8305"/>
                </a:cubicBezTo>
                <a:cubicBezTo>
                  <a:pt x="8177" y="8305"/>
                  <a:pt x="8271" y="8211"/>
                  <a:pt x="8271" y="8104"/>
                </a:cubicBezTo>
                <a:lnTo>
                  <a:pt x="8271" y="7930"/>
                </a:lnTo>
                <a:cubicBezTo>
                  <a:pt x="8271" y="7850"/>
                  <a:pt x="8204" y="7769"/>
                  <a:pt x="8123" y="7743"/>
                </a:cubicBezTo>
                <a:cubicBezTo>
                  <a:pt x="7816" y="7649"/>
                  <a:pt x="7521" y="7595"/>
                  <a:pt x="7227" y="7582"/>
                </a:cubicBezTo>
                <a:lnTo>
                  <a:pt x="7227" y="7154"/>
                </a:lnTo>
                <a:lnTo>
                  <a:pt x="7334" y="7154"/>
                </a:lnTo>
                <a:cubicBezTo>
                  <a:pt x="7494" y="7154"/>
                  <a:pt x="7615" y="7033"/>
                  <a:pt x="7615" y="6873"/>
                </a:cubicBezTo>
                <a:lnTo>
                  <a:pt x="7615" y="6030"/>
                </a:lnTo>
                <a:lnTo>
                  <a:pt x="7842" y="6030"/>
                </a:lnTo>
                <a:cubicBezTo>
                  <a:pt x="8190" y="6030"/>
                  <a:pt x="8485" y="5816"/>
                  <a:pt x="8592" y="5508"/>
                </a:cubicBezTo>
                <a:cubicBezTo>
                  <a:pt x="8619" y="5628"/>
                  <a:pt x="8726" y="5722"/>
                  <a:pt x="8859" y="5722"/>
                </a:cubicBezTo>
                <a:lnTo>
                  <a:pt x="8966" y="5722"/>
                </a:lnTo>
                <a:lnTo>
                  <a:pt x="8966" y="6150"/>
                </a:lnTo>
                <a:cubicBezTo>
                  <a:pt x="8672" y="6164"/>
                  <a:pt x="8378" y="6217"/>
                  <a:pt x="8083" y="6297"/>
                </a:cubicBezTo>
                <a:cubicBezTo>
                  <a:pt x="7990" y="6324"/>
                  <a:pt x="7936" y="6405"/>
                  <a:pt x="7936" y="6498"/>
                </a:cubicBezTo>
                <a:lnTo>
                  <a:pt x="7936" y="6659"/>
                </a:lnTo>
                <a:cubicBezTo>
                  <a:pt x="7936" y="6779"/>
                  <a:pt x="8016" y="6873"/>
                  <a:pt x="8137" y="6873"/>
                </a:cubicBezTo>
                <a:cubicBezTo>
                  <a:pt x="8244" y="6873"/>
                  <a:pt x="8338" y="6779"/>
                  <a:pt x="8338" y="6659"/>
                </a:cubicBezTo>
                <a:cubicBezTo>
                  <a:pt x="8619" y="6585"/>
                  <a:pt x="8896" y="6548"/>
                  <a:pt x="9174" y="6548"/>
                </a:cubicBezTo>
                <a:cubicBezTo>
                  <a:pt x="9452" y="6548"/>
                  <a:pt x="9729" y="6585"/>
                  <a:pt x="10010" y="6659"/>
                </a:cubicBezTo>
                <a:cubicBezTo>
                  <a:pt x="10010" y="6779"/>
                  <a:pt x="10104" y="6873"/>
                  <a:pt x="10211" y="6873"/>
                </a:cubicBezTo>
                <a:cubicBezTo>
                  <a:pt x="10331" y="6873"/>
                  <a:pt x="10412" y="6779"/>
                  <a:pt x="10412" y="6659"/>
                </a:cubicBezTo>
                <a:lnTo>
                  <a:pt x="10412" y="6498"/>
                </a:lnTo>
                <a:cubicBezTo>
                  <a:pt x="10412" y="6405"/>
                  <a:pt x="10358" y="6324"/>
                  <a:pt x="10264" y="6297"/>
                </a:cubicBezTo>
                <a:cubicBezTo>
                  <a:pt x="9970" y="6217"/>
                  <a:pt x="9676" y="6164"/>
                  <a:pt x="9381" y="6150"/>
                </a:cubicBezTo>
                <a:lnTo>
                  <a:pt x="9381" y="5722"/>
                </a:lnTo>
                <a:lnTo>
                  <a:pt x="9488" y="5722"/>
                </a:lnTo>
                <a:cubicBezTo>
                  <a:pt x="9622" y="5722"/>
                  <a:pt x="9729" y="5628"/>
                  <a:pt x="9756" y="5495"/>
                </a:cubicBezTo>
                <a:cubicBezTo>
                  <a:pt x="9863" y="5816"/>
                  <a:pt x="10171" y="6030"/>
                  <a:pt x="10519" y="6030"/>
                </a:cubicBezTo>
                <a:lnTo>
                  <a:pt x="10746" y="6030"/>
                </a:lnTo>
                <a:lnTo>
                  <a:pt x="10746" y="6873"/>
                </a:lnTo>
                <a:cubicBezTo>
                  <a:pt x="10746" y="7033"/>
                  <a:pt x="10867" y="7154"/>
                  <a:pt x="11027" y="7154"/>
                </a:cubicBezTo>
                <a:lnTo>
                  <a:pt x="11134" y="7154"/>
                </a:lnTo>
                <a:lnTo>
                  <a:pt x="11134" y="7582"/>
                </a:lnTo>
                <a:cubicBezTo>
                  <a:pt x="10826" y="7595"/>
                  <a:pt x="10532" y="7649"/>
                  <a:pt x="10238" y="7743"/>
                </a:cubicBezTo>
                <a:cubicBezTo>
                  <a:pt x="10157" y="7769"/>
                  <a:pt x="10091" y="7850"/>
                  <a:pt x="10091" y="7930"/>
                </a:cubicBezTo>
                <a:lnTo>
                  <a:pt x="10091" y="8104"/>
                </a:lnTo>
                <a:cubicBezTo>
                  <a:pt x="10091" y="8211"/>
                  <a:pt x="10184" y="8305"/>
                  <a:pt x="10291" y="8305"/>
                </a:cubicBezTo>
                <a:cubicBezTo>
                  <a:pt x="10412" y="8305"/>
                  <a:pt x="10505" y="8211"/>
                  <a:pt x="10505" y="8104"/>
                </a:cubicBezTo>
                <a:lnTo>
                  <a:pt x="10505" y="8091"/>
                </a:lnTo>
                <a:cubicBezTo>
                  <a:pt x="10780" y="8024"/>
                  <a:pt x="11057" y="7990"/>
                  <a:pt x="11335" y="7990"/>
                </a:cubicBezTo>
                <a:cubicBezTo>
                  <a:pt x="11613" y="7990"/>
                  <a:pt x="11890" y="8024"/>
                  <a:pt x="12165" y="8091"/>
                </a:cubicBezTo>
                <a:lnTo>
                  <a:pt x="12165" y="8104"/>
                </a:lnTo>
                <a:cubicBezTo>
                  <a:pt x="12165" y="8211"/>
                  <a:pt x="12258" y="8305"/>
                  <a:pt x="12379" y="8305"/>
                </a:cubicBezTo>
                <a:cubicBezTo>
                  <a:pt x="12486" y="8305"/>
                  <a:pt x="12579" y="8211"/>
                  <a:pt x="12579" y="8104"/>
                </a:cubicBezTo>
                <a:lnTo>
                  <a:pt x="12579" y="7930"/>
                </a:lnTo>
                <a:cubicBezTo>
                  <a:pt x="12579" y="7850"/>
                  <a:pt x="12526" y="7769"/>
                  <a:pt x="12432" y="7743"/>
                </a:cubicBezTo>
                <a:cubicBezTo>
                  <a:pt x="12138" y="7649"/>
                  <a:pt x="11843" y="7595"/>
                  <a:pt x="11536" y="7582"/>
                </a:cubicBezTo>
                <a:lnTo>
                  <a:pt x="11536" y="7154"/>
                </a:lnTo>
                <a:lnTo>
                  <a:pt x="11656" y="7154"/>
                </a:lnTo>
                <a:cubicBezTo>
                  <a:pt x="11803" y="7154"/>
                  <a:pt x="11924" y="7033"/>
                  <a:pt x="11924" y="6873"/>
                </a:cubicBezTo>
                <a:lnTo>
                  <a:pt x="11924" y="6030"/>
                </a:lnTo>
                <a:lnTo>
                  <a:pt x="12165" y="6030"/>
                </a:lnTo>
                <a:cubicBezTo>
                  <a:pt x="12325" y="6030"/>
                  <a:pt x="12472" y="5990"/>
                  <a:pt x="12606" y="5896"/>
                </a:cubicBezTo>
                <a:cubicBezTo>
                  <a:pt x="12700" y="5829"/>
                  <a:pt x="12727" y="5709"/>
                  <a:pt x="12660" y="5615"/>
                </a:cubicBezTo>
                <a:cubicBezTo>
                  <a:pt x="12618" y="5557"/>
                  <a:pt x="12556" y="5524"/>
                  <a:pt x="12492" y="5524"/>
                </a:cubicBezTo>
                <a:cubicBezTo>
                  <a:pt x="12453" y="5524"/>
                  <a:pt x="12414" y="5536"/>
                  <a:pt x="12379" y="5561"/>
                </a:cubicBezTo>
                <a:cubicBezTo>
                  <a:pt x="12312" y="5602"/>
                  <a:pt x="12232" y="5628"/>
                  <a:pt x="12165" y="5628"/>
                </a:cubicBezTo>
                <a:lnTo>
                  <a:pt x="10519" y="5628"/>
                </a:lnTo>
                <a:cubicBezTo>
                  <a:pt x="10305" y="5628"/>
                  <a:pt x="10144" y="5468"/>
                  <a:pt x="10131" y="5267"/>
                </a:cubicBezTo>
                <a:lnTo>
                  <a:pt x="9943" y="1948"/>
                </a:lnTo>
                <a:cubicBezTo>
                  <a:pt x="9943" y="1908"/>
                  <a:pt x="9957" y="1882"/>
                  <a:pt x="9970" y="1868"/>
                </a:cubicBezTo>
                <a:cubicBezTo>
                  <a:pt x="9983" y="1855"/>
                  <a:pt x="10010" y="1841"/>
                  <a:pt x="10064" y="1841"/>
                </a:cubicBezTo>
                <a:cubicBezTo>
                  <a:pt x="10485" y="1908"/>
                  <a:pt x="10910" y="1942"/>
                  <a:pt x="11337" y="1942"/>
                </a:cubicBezTo>
                <a:cubicBezTo>
                  <a:pt x="11763" y="1942"/>
                  <a:pt x="12191" y="1908"/>
                  <a:pt x="12620" y="1841"/>
                </a:cubicBezTo>
                <a:cubicBezTo>
                  <a:pt x="12660" y="1841"/>
                  <a:pt x="12687" y="1855"/>
                  <a:pt x="12700" y="1868"/>
                </a:cubicBezTo>
                <a:cubicBezTo>
                  <a:pt x="12713" y="1882"/>
                  <a:pt x="12727" y="1908"/>
                  <a:pt x="12727" y="1948"/>
                </a:cubicBezTo>
                <a:lnTo>
                  <a:pt x="12566" y="4906"/>
                </a:lnTo>
                <a:cubicBezTo>
                  <a:pt x="12553" y="5026"/>
                  <a:pt x="12646" y="5120"/>
                  <a:pt x="12753" y="5133"/>
                </a:cubicBezTo>
                <a:cubicBezTo>
                  <a:pt x="12874" y="5133"/>
                  <a:pt x="12968" y="5053"/>
                  <a:pt x="12968" y="4933"/>
                </a:cubicBezTo>
                <a:lnTo>
                  <a:pt x="12994" y="4611"/>
                </a:lnTo>
                <a:lnTo>
                  <a:pt x="13837" y="4611"/>
                </a:lnTo>
                <a:cubicBezTo>
                  <a:pt x="13958" y="4611"/>
                  <a:pt x="14051" y="4518"/>
                  <a:pt x="14051" y="4411"/>
                </a:cubicBezTo>
                <a:lnTo>
                  <a:pt x="14051" y="3996"/>
                </a:lnTo>
                <a:cubicBezTo>
                  <a:pt x="14051" y="3594"/>
                  <a:pt x="13717" y="3273"/>
                  <a:pt x="13315" y="3273"/>
                </a:cubicBezTo>
                <a:lnTo>
                  <a:pt x="13061" y="3273"/>
                </a:lnTo>
                <a:lnTo>
                  <a:pt x="13142" y="1975"/>
                </a:lnTo>
                <a:cubicBezTo>
                  <a:pt x="13142" y="1815"/>
                  <a:pt x="13088" y="1667"/>
                  <a:pt x="12968" y="1560"/>
                </a:cubicBezTo>
                <a:cubicBezTo>
                  <a:pt x="12879" y="1483"/>
                  <a:pt x="12754" y="1433"/>
                  <a:pt x="12631" y="1433"/>
                </a:cubicBezTo>
                <a:cubicBezTo>
                  <a:pt x="12604" y="1433"/>
                  <a:pt x="12578" y="1435"/>
                  <a:pt x="12553" y="1440"/>
                </a:cubicBezTo>
                <a:cubicBezTo>
                  <a:pt x="12151" y="1500"/>
                  <a:pt x="11742" y="1530"/>
                  <a:pt x="11331" y="1530"/>
                </a:cubicBezTo>
                <a:cubicBezTo>
                  <a:pt x="11194" y="1530"/>
                  <a:pt x="11057" y="1527"/>
                  <a:pt x="10920" y="1520"/>
                </a:cubicBezTo>
                <a:lnTo>
                  <a:pt x="10974" y="530"/>
                </a:lnTo>
                <a:cubicBezTo>
                  <a:pt x="10987" y="383"/>
                  <a:pt x="10920" y="236"/>
                  <a:pt x="10813" y="129"/>
                </a:cubicBezTo>
                <a:cubicBezTo>
                  <a:pt x="10717" y="43"/>
                  <a:pt x="10603" y="0"/>
                  <a:pt x="10480" y="0"/>
                </a:cubicBezTo>
                <a:cubicBezTo>
                  <a:pt x="10449" y="0"/>
                  <a:pt x="10417" y="3"/>
                  <a:pt x="10385" y="8"/>
                </a:cubicBezTo>
                <a:cubicBezTo>
                  <a:pt x="9972" y="64"/>
                  <a:pt x="9550" y="92"/>
                  <a:pt x="9135" y="92"/>
                </a:cubicBezTo>
                <a:cubicBezTo>
                  <a:pt x="9052" y="92"/>
                  <a:pt x="8969" y="91"/>
                  <a:pt x="8886" y="88"/>
                </a:cubicBezTo>
                <a:cubicBezTo>
                  <a:pt x="8779" y="88"/>
                  <a:pt x="8685" y="169"/>
                  <a:pt x="8672" y="289"/>
                </a:cubicBezTo>
                <a:cubicBezTo>
                  <a:pt x="8672" y="396"/>
                  <a:pt x="8766" y="503"/>
                  <a:pt x="8873" y="503"/>
                </a:cubicBezTo>
                <a:cubicBezTo>
                  <a:pt x="8957" y="505"/>
                  <a:pt x="9043" y="507"/>
                  <a:pt x="9128" y="507"/>
                </a:cubicBezTo>
                <a:cubicBezTo>
                  <a:pt x="9568" y="507"/>
                  <a:pt x="10015" y="477"/>
                  <a:pt x="10452" y="410"/>
                </a:cubicBezTo>
                <a:cubicBezTo>
                  <a:pt x="10492" y="410"/>
                  <a:pt x="10519" y="423"/>
                  <a:pt x="10532" y="436"/>
                </a:cubicBezTo>
                <a:cubicBezTo>
                  <a:pt x="10545" y="450"/>
                  <a:pt x="10572" y="477"/>
                  <a:pt x="10559" y="517"/>
                </a:cubicBezTo>
                <a:lnTo>
                  <a:pt x="10505" y="1494"/>
                </a:lnTo>
                <a:cubicBezTo>
                  <a:pt x="10385" y="1480"/>
                  <a:pt x="10251" y="1453"/>
                  <a:pt x="10117" y="1440"/>
                </a:cubicBezTo>
                <a:cubicBezTo>
                  <a:pt x="10092" y="1435"/>
                  <a:pt x="10066" y="1433"/>
                  <a:pt x="10039" y="1433"/>
                </a:cubicBezTo>
                <a:cubicBezTo>
                  <a:pt x="9916" y="1433"/>
                  <a:pt x="9791" y="1483"/>
                  <a:pt x="9702" y="1560"/>
                </a:cubicBezTo>
                <a:cubicBezTo>
                  <a:pt x="9582" y="1667"/>
                  <a:pt x="9528" y="1815"/>
                  <a:pt x="9528" y="1975"/>
                </a:cubicBezTo>
                <a:lnTo>
                  <a:pt x="9609" y="3273"/>
                </a:lnTo>
                <a:lnTo>
                  <a:pt x="8752" y="3273"/>
                </a:lnTo>
                <a:lnTo>
                  <a:pt x="8819" y="1975"/>
                </a:lnTo>
                <a:cubicBezTo>
                  <a:pt x="8833" y="1815"/>
                  <a:pt x="8766" y="1667"/>
                  <a:pt x="8659" y="1560"/>
                </a:cubicBezTo>
                <a:cubicBezTo>
                  <a:pt x="8559" y="1483"/>
                  <a:pt x="8442" y="1433"/>
                  <a:pt x="8321" y="1433"/>
                </a:cubicBezTo>
                <a:cubicBezTo>
                  <a:pt x="8295" y="1433"/>
                  <a:pt x="8269" y="1435"/>
                  <a:pt x="8244" y="1440"/>
                </a:cubicBezTo>
                <a:cubicBezTo>
                  <a:pt x="8110" y="1453"/>
                  <a:pt x="7976" y="1480"/>
                  <a:pt x="7842" y="1494"/>
                </a:cubicBezTo>
                <a:lnTo>
                  <a:pt x="7775" y="517"/>
                </a:lnTo>
                <a:cubicBezTo>
                  <a:pt x="7775" y="477"/>
                  <a:pt x="7802" y="450"/>
                  <a:pt x="7816" y="436"/>
                </a:cubicBezTo>
                <a:cubicBezTo>
                  <a:pt x="7829" y="423"/>
                  <a:pt x="7856" y="410"/>
                  <a:pt x="7896" y="410"/>
                </a:cubicBezTo>
                <a:cubicBezTo>
                  <a:pt x="7936" y="423"/>
                  <a:pt x="7990" y="423"/>
                  <a:pt x="8030" y="423"/>
                </a:cubicBezTo>
                <a:cubicBezTo>
                  <a:pt x="8045" y="426"/>
                  <a:pt x="8061" y="428"/>
                  <a:pt x="8075" y="428"/>
                </a:cubicBezTo>
                <a:cubicBezTo>
                  <a:pt x="8173" y="428"/>
                  <a:pt x="8246" y="354"/>
                  <a:pt x="8257" y="249"/>
                </a:cubicBezTo>
                <a:cubicBezTo>
                  <a:pt x="8284" y="142"/>
                  <a:pt x="8204" y="35"/>
                  <a:pt x="8083" y="22"/>
                </a:cubicBezTo>
                <a:cubicBezTo>
                  <a:pt x="8043" y="22"/>
                  <a:pt x="8003" y="8"/>
                  <a:pt x="7963" y="8"/>
                </a:cubicBezTo>
                <a:cubicBezTo>
                  <a:pt x="7931" y="3"/>
                  <a:pt x="7899" y="0"/>
                  <a:pt x="7868" y="0"/>
                </a:cubicBezTo>
                <a:cubicBezTo>
                  <a:pt x="7744" y="0"/>
                  <a:pt x="7631" y="43"/>
                  <a:pt x="7535" y="129"/>
                </a:cubicBezTo>
                <a:cubicBezTo>
                  <a:pt x="7428" y="236"/>
                  <a:pt x="7361" y="383"/>
                  <a:pt x="7374" y="530"/>
                </a:cubicBezTo>
                <a:lnTo>
                  <a:pt x="7428" y="1520"/>
                </a:lnTo>
                <a:cubicBezTo>
                  <a:pt x="7294" y="1527"/>
                  <a:pt x="7160" y="1530"/>
                  <a:pt x="7024" y="1530"/>
                </a:cubicBezTo>
                <a:cubicBezTo>
                  <a:pt x="6889" y="1530"/>
                  <a:pt x="6752" y="1527"/>
                  <a:pt x="6611" y="1520"/>
                </a:cubicBezTo>
                <a:lnTo>
                  <a:pt x="6665" y="530"/>
                </a:lnTo>
                <a:cubicBezTo>
                  <a:pt x="6678" y="383"/>
                  <a:pt x="6625" y="236"/>
                  <a:pt x="6504" y="129"/>
                </a:cubicBezTo>
                <a:cubicBezTo>
                  <a:pt x="6419" y="43"/>
                  <a:pt x="6299" y="0"/>
                  <a:pt x="6179" y="0"/>
                </a:cubicBezTo>
                <a:cubicBezTo>
                  <a:pt x="6149" y="0"/>
                  <a:pt x="6119" y="3"/>
                  <a:pt x="6089" y="8"/>
                </a:cubicBezTo>
                <a:cubicBezTo>
                  <a:pt x="5688" y="62"/>
                  <a:pt x="5287" y="88"/>
                  <a:pt x="4898" y="88"/>
                </a:cubicBezTo>
                <a:cubicBezTo>
                  <a:pt x="4778" y="88"/>
                  <a:pt x="4684" y="182"/>
                  <a:pt x="4684" y="303"/>
                </a:cubicBezTo>
                <a:cubicBezTo>
                  <a:pt x="4684" y="410"/>
                  <a:pt x="4778" y="503"/>
                  <a:pt x="4898" y="503"/>
                </a:cubicBezTo>
                <a:cubicBezTo>
                  <a:pt x="5313" y="503"/>
                  <a:pt x="5728" y="477"/>
                  <a:pt x="6143" y="410"/>
                </a:cubicBezTo>
                <a:cubicBezTo>
                  <a:pt x="6183" y="410"/>
                  <a:pt x="6210" y="423"/>
                  <a:pt x="6223" y="436"/>
                </a:cubicBezTo>
                <a:cubicBezTo>
                  <a:pt x="6237" y="450"/>
                  <a:pt x="6263" y="477"/>
                  <a:pt x="6263" y="517"/>
                </a:cubicBezTo>
                <a:lnTo>
                  <a:pt x="6210" y="1494"/>
                </a:lnTo>
                <a:cubicBezTo>
                  <a:pt x="6076" y="1480"/>
                  <a:pt x="5942" y="1453"/>
                  <a:pt x="5808" y="1440"/>
                </a:cubicBezTo>
                <a:cubicBezTo>
                  <a:pt x="5780" y="1435"/>
                  <a:pt x="5753" y="1433"/>
                  <a:pt x="5726" y="1433"/>
                </a:cubicBezTo>
                <a:cubicBezTo>
                  <a:pt x="5597" y="1433"/>
                  <a:pt x="5480" y="1483"/>
                  <a:pt x="5380" y="1560"/>
                </a:cubicBezTo>
                <a:cubicBezTo>
                  <a:pt x="5273" y="1667"/>
                  <a:pt x="5206" y="1815"/>
                  <a:pt x="5220" y="1975"/>
                </a:cubicBezTo>
                <a:lnTo>
                  <a:pt x="5287" y="3273"/>
                </a:lnTo>
                <a:lnTo>
                  <a:pt x="4430" y="3273"/>
                </a:lnTo>
                <a:lnTo>
                  <a:pt x="4510" y="1975"/>
                </a:lnTo>
                <a:cubicBezTo>
                  <a:pt x="4524" y="1815"/>
                  <a:pt x="4457" y="1667"/>
                  <a:pt x="4350" y="1560"/>
                </a:cubicBezTo>
                <a:cubicBezTo>
                  <a:pt x="4250" y="1483"/>
                  <a:pt x="4133" y="1433"/>
                  <a:pt x="4004" y="1433"/>
                </a:cubicBezTo>
                <a:cubicBezTo>
                  <a:pt x="3977" y="1433"/>
                  <a:pt x="3950" y="1435"/>
                  <a:pt x="3922" y="1440"/>
                </a:cubicBezTo>
                <a:cubicBezTo>
                  <a:pt x="3788" y="1453"/>
                  <a:pt x="3667" y="1480"/>
                  <a:pt x="3534" y="1494"/>
                </a:cubicBezTo>
                <a:lnTo>
                  <a:pt x="3480" y="517"/>
                </a:lnTo>
                <a:cubicBezTo>
                  <a:pt x="3480" y="477"/>
                  <a:pt x="3493" y="450"/>
                  <a:pt x="3507" y="436"/>
                </a:cubicBezTo>
                <a:cubicBezTo>
                  <a:pt x="3520" y="423"/>
                  <a:pt x="3547" y="410"/>
                  <a:pt x="3587" y="410"/>
                </a:cubicBezTo>
                <a:cubicBezTo>
                  <a:pt x="3748" y="436"/>
                  <a:pt x="3895" y="450"/>
                  <a:pt x="4055" y="463"/>
                </a:cubicBezTo>
                <a:cubicBezTo>
                  <a:pt x="4063" y="464"/>
                  <a:pt x="4071" y="465"/>
                  <a:pt x="4079" y="465"/>
                </a:cubicBezTo>
                <a:cubicBezTo>
                  <a:pt x="4178" y="465"/>
                  <a:pt x="4270" y="387"/>
                  <a:pt x="4283" y="276"/>
                </a:cubicBezTo>
                <a:cubicBezTo>
                  <a:pt x="4283" y="169"/>
                  <a:pt x="4203" y="62"/>
                  <a:pt x="4096" y="62"/>
                </a:cubicBezTo>
                <a:cubicBezTo>
                  <a:pt x="3948" y="48"/>
                  <a:pt x="3801" y="22"/>
                  <a:pt x="3654" y="8"/>
                </a:cubicBezTo>
                <a:cubicBezTo>
                  <a:pt x="3622" y="3"/>
                  <a:pt x="3590" y="0"/>
                  <a:pt x="355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57" name="Google Shape;2457;p55"/>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رویدادهای آینده</a:t>
            </a:r>
            <a:endParaRPr dirty="0">
              <a:cs typeface="B Nazanin" panose="00000400000000000000" pitchFamily="2" charset="-78"/>
            </a:endParaRPr>
          </a:p>
        </p:txBody>
      </p:sp>
      <p:sp>
        <p:nvSpPr>
          <p:cNvPr id="2458" name="Google Shape;2458;p55"/>
          <p:cNvSpPr txBox="1">
            <a:spLocks noGrp="1"/>
          </p:cNvSpPr>
          <p:nvPr>
            <p:ph type="title" idx="2"/>
          </p:nvPr>
        </p:nvSpPr>
        <p:spPr>
          <a:xfrm>
            <a:off x="1128178" y="182334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endParaRPr dirty="0">
              <a:cs typeface="B Nazanin" panose="00000400000000000000" pitchFamily="2" charset="-78"/>
            </a:endParaRPr>
          </a:p>
        </p:txBody>
      </p:sp>
      <p:sp>
        <p:nvSpPr>
          <p:cNvPr id="2459" name="Google Shape;2459;p55"/>
          <p:cNvSpPr txBox="1">
            <a:spLocks noGrp="1"/>
          </p:cNvSpPr>
          <p:nvPr>
            <p:ph type="subTitle" idx="1"/>
          </p:nvPr>
        </p:nvSpPr>
        <p:spPr>
          <a:xfrm>
            <a:off x="835652" y="219077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2460" name="Google Shape;2460;p55"/>
          <p:cNvSpPr txBox="1">
            <a:spLocks noGrp="1"/>
          </p:cNvSpPr>
          <p:nvPr>
            <p:ph type="title" idx="3"/>
          </p:nvPr>
        </p:nvSpPr>
        <p:spPr>
          <a:xfrm>
            <a:off x="3494844" y="182334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p>
        </p:txBody>
      </p:sp>
      <p:sp>
        <p:nvSpPr>
          <p:cNvPr id="2461" name="Google Shape;2461;p55"/>
          <p:cNvSpPr txBox="1">
            <a:spLocks noGrp="1"/>
          </p:cNvSpPr>
          <p:nvPr>
            <p:ph type="subTitle" idx="4"/>
          </p:nvPr>
        </p:nvSpPr>
        <p:spPr>
          <a:xfrm>
            <a:off x="3202318" y="219077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2462" name="Google Shape;2462;p55"/>
          <p:cNvSpPr txBox="1">
            <a:spLocks noGrp="1"/>
          </p:cNvSpPr>
          <p:nvPr>
            <p:ph type="title" idx="5"/>
          </p:nvPr>
        </p:nvSpPr>
        <p:spPr>
          <a:xfrm>
            <a:off x="5861510" y="182334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p>
        </p:txBody>
      </p:sp>
      <p:sp>
        <p:nvSpPr>
          <p:cNvPr id="2463" name="Google Shape;2463;p55"/>
          <p:cNvSpPr txBox="1">
            <a:spLocks noGrp="1"/>
          </p:cNvSpPr>
          <p:nvPr>
            <p:ph type="subTitle" idx="6"/>
          </p:nvPr>
        </p:nvSpPr>
        <p:spPr>
          <a:xfrm>
            <a:off x="5568984" y="219077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2464" name="Google Shape;2464;p55"/>
          <p:cNvSpPr txBox="1">
            <a:spLocks noGrp="1"/>
          </p:cNvSpPr>
          <p:nvPr>
            <p:ph type="title" idx="7"/>
          </p:nvPr>
        </p:nvSpPr>
        <p:spPr>
          <a:xfrm>
            <a:off x="1128178" y="343829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p>
        </p:txBody>
      </p:sp>
      <p:sp>
        <p:nvSpPr>
          <p:cNvPr id="2465" name="Google Shape;2465;p55"/>
          <p:cNvSpPr txBox="1">
            <a:spLocks noGrp="1"/>
          </p:cNvSpPr>
          <p:nvPr>
            <p:ph type="subTitle" idx="8"/>
          </p:nvPr>
        </p:nvSpPr>
        <p:spPr>
          <a:xfrm>
            <a:off x="835652" y="379926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2466" name="Google Shape;2466;p55"/>
          <p:cNvSpPr txBox="1">
            <a:spLocks noGrp="1"/>
          </p:cNvSpPr>
          <p:nvPr>
            <p:ph type="title" idx="9"/>
          </p:nvPr>
        </p:nvSpPr>
        <p:spPr>
          <a:xfrm>
            <a:off x="3494844" y="343829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p>
        </p:txBody>
      </p:sp>
      <p:sp>
        <p:nvSpPr>
          <p:cNvPr id="2467" name="Google Shape;2467;p55"/>
          <p:cNvSpPr txBox="1">
            <a:spLocks noGrp="1"/>
          </p:cNvSpPr>
          <p:nvPr>
            <p:ph type="subTitle" idx="13"/>
          </p:nvPr>
        </p:nvSpPr>
        <p:spPr>
          <a:xfrm>
            <a:off x="3202318" y="379926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sp>
        <p:nvSpPr>
          <p:cNvPr id="2468" name="Google Shape;2468;p55"/>
          <p:cNvSpPr txBox="1">
            <a:spLocks noGrp="1"/>
          </p:cNvSpPr>
          <p:nvPr>
            <p:ph type="title" idx="14"/>
          </p:nvPr>
        </p:nvSpPr>
        <p:spPr>
          <a:xfrm>
            <a:off x="5861510" y="3438299"/>
            <a:ext cx="21543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تاریخ</a:t>
            </a:r>
          </a:p>
        </p:txBody>
      </p:sp>
      <p:sp>
        <p:nvSpPr>
          <p:cNvPr id="2469" name="Google Shape;2469;p55"/>
          <p:cNvSpPr txBox="1">
            <a:spLocks noGrp="1"/>
          </p:cNvSpPr>
          <p:nvPr>
            <p:ph type="subTitle" idx="15"/>
          </p:nvPr>
        </p:nvSpPr>
        <p:spPr>
          <a:xfrm>
            <a:off x="5861510" y="3799264"/>
            <a:ext cx="2446826" cy="526500"/>
          </a:xfrm>
          <a:prstGeom prst="rect">
            <a:avLst/>
          </a:prstGeom>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6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200" dirty="0">
              <a:effectLst/>
              <a:cs typeface="B Nazanin" panose="00000400000000000000" pitchFamily="2" charset="-78"/>
            </a:endParaRPr>
          </a:p>
        </p:txBody>
      </p:sp>
      <p:grpSp>
        <p:nvGrpSpPr>
          <p:cNvPr id="2473" name="Google Shape;2473;p55"/>
          <p:cNvGrpSpPr/>
          <p:nvPr/>
        </p:nvGrpSpPr>
        <p:grpSpPr>
          <a:xfrm>
            <a:off x="4384093" y="1503350"/>
            <a:ext cx="380992" cy="300496"/>
            <a:chOff x="5559455" y="2254227"/>
            <a:chExt cx="444047" cy="350187"/>
          </a:xfrm>
        </p:grpSpPr>
        <p:sp>
          <p:nvSpPr>
            <p:cNvPr id="2474" name="Google Shape;2474;p55"/>
            <p:cNvSpPr/>
            <p:nvPr/>
          </p:nvSpPr>
          <p:spPr>
            <a:xfrm>
              <a:off x="5559455" y="2254227"/>
              <a:ext cx="444047" cy="350187"/>
            </a:xfrm>
            <a:custGeom>
              <a:avLst/>
              <a:gdLst/>
              <a:ahLst/>
              <a:cxnLst/>
              <a:rect l="l" t="t" r="r" b="b"/>
              <a:pathLst>
                <a:path w="14051" h="11081" extrusionOk="0">
                  <a:moveTo>
                    <a:pt x="11000" y="5768"/>
                  </a:moveTo>
                  <a:lnTo>
                    <a:pt x="11000" y="6424"/>
                  </a:lnTo>
                  <a:lnTo>
                    <a:pt x="9876" y="6424"/>
                  </a:lnTo>
                  <a:lnTo>
                    <a:pt x="9876" y="5996"/>
                  </a:lnTo>
                  <a:cubicBezTo>
                    <a:pt x="9876" y="5875"/>
                    <a:pt x="9983" y="5768"/>
                    <a:pt x="10117" y="5768"/>
                  </a:cubicBezTo>
                  <a:close/>
                  <a:moveTo>
                    <a:pt x="11709" y="5768"/>
                  </a:moveTo>
                  <a:cubicBezTo>
                    <a:pt x="11843" y="5768"/>
                    <a:pt x="11950" y="5875"/>
                    <a:pt x="11950" y="5996"/>
                  </a:cubicBezTo>
                  <a:lnTo>
                    <a:pt x="11950" y="6424"/>
                  </a:lnTo>
                  <a:lnTo>
                    <a:pt x="11401" y="6424"/>
                  </a:lnTo>
                  <a:lnTo>
                    <a:pt x="11401" y="5768"/>
                  </a:lnTo>
                  <a:close/>
                  <a:moveTo>
                    <a:pt x="13502" y="6825"/>
                  </a:moveTo>
                  <a:cubicBezTo>
                    <a:pt x="13582" y="6825"/>
                    <a:pt x="13649" y="6892"/>
                    <a:pt x="13649" y="6972"/>
                  </a:cubicBezTo>
                  <a:lnTo>
                    <a:pt x="13649" y="8083"/>
                  </a:lnTo>
                  <a:lnTo>
                    <a:pt x="12646" y="8444"/>
                  </a:lnTo>
                  <a:cubicBezTo>
                    <a:pt x="12539" y="8485"/>
                    <a:pt x="12485" y="8605"/>
                    <a:pt x="12525" y="8712"/>
                  </a:cubicBezTo>
                  <a:cubicBezTo>
                    <a:pt x="12552" y="8792"/>
                    <a:pt x="12632" y="8846"/>
                    <a:pt x="12713" y="8846"/>
                  </a:cubicBezTo>
                  <a:cubicBezTo>
                    <a:pt x="12739" y="8846"/>
                    <a:pt x="12766" y="8846"/>
                    <a:pt x="12793" y="8832"/>
                  </a:cubicBezTo>
                  <a:lnTo>
                    <a:pt x="13649" y="8525"/>
                  </a:lnTo>
                  <a:lnTo>
                    <a:pt x="13649" y="10532"/>
                  </a:lnTo>
                  <a:cubicBezTo>
                    <a:pt x="13649" y="10599"/>
                    <a:pt x="13582" y="10666"/>
                    <a:pt x="13502" y="10666"/>
                  </a:cubicBezTo>
                  <a:lnTo>
                    <a:pt x="8323" y="10666"/>
                  </a:lnTo>
                  <a:cubicBezTo>
                    <a:pt x="8243" y="10666"/>
                    <a:pt x="8176" y="10599"/>
                    <a:pt x="8176" y="10532"/>
                  </a:cubicBezTo>
                  <a:lnTo>
                    <a:pt x="8176" y="8525"/>
                  </a:lnTo>
                  <a:lnTo>
                    <a:pt x="10732" y="9421"/>
                  </a:lnTo>
                  <a:cubicBezTo>
                    <a:pt x="10799" y="9448"/>
                    <a:pt x="10879" y="9461"/>
                    <a:pt x="10960" y="9461"/>
                  </a:cubicBezTo>
                  <a:cubicBezTo>
                    <a:pt x="11040" y="9461"/>
                    <a:pt x="11120" y="9448"/>
                    <a:pt x="11187" y="9421"/>
                  </a:cubicBezTo>
                  <a:lnTo>
                    <a:pt x="12003" y="9127"/>
                  </a:lnTo>
                  <a:cubicBezTo>
                    <a:pt x="12110" y="9087"/>
                    <a:pt x="12164" y="8966"/>
                    <a:pt x="12137" y="8859"/>
                  </a:cubicBezTo>
                  <a:cubicBezTo>
                    <a:pt x="12106" y="8776"/>
                    <a:pt x="12027" y="8725"/>
                    <a:pt x="11943" y="8725"/>
                  </a:cubicBezTo>
                  <a:cubicBezTo>
                    <a:pt x="11918" y="8725"/>
                    <a:pt x="11894" y="8730"/>
                    <a:pt x="11870" y="8739"/>
                  </a:cubicBezTo>
                  <a:lnTo>
                    <a:pt x="11053" y="9033"/>
                  </a:lnTo>
                  <a:cubicBezTo>
                    <a:pt x="11020" y="9040"/>
                    <a:pt x="10990" y="9043"/>
                    <a:pt x="10960" y="9043"/>
                  </a:cubicBezTo>
                  <a:cubicBezTo>
                    <a:pt x="10929" y="9043"/>
                    <a:pt x="10899" y="9040"/>
                    <a:pt x="10866" y="9033"/>
                  </a:cubicBezTo>
                  <a:lnTo>
                    <a:pt x="8176" y="8083"/>
                  </a:lnTo>
                  <a:lnTo>
                    <a:pt x="8176" y="6972"/>
                  </a:lnTo>
                  <a:cubicBezTo>
                    <a:pt x="8176" y="6892"/>
                    <a:pt x="8243" y="6825"/>
                    <a:pt x="8323" y="6825"/>
                  </a:cubicBezTo>
                  <a:close/>
                  <a:moveTo>
                    <a:pt x="629" y="1"/>
                  </a:moveTo>
                  <a:cubicBezTo>
                    <a:pt x="281" y="1"/>
                    <a:pt x="0" y="282"/>
                    <a:pt x="0" y="630"/>
                  </a:cubicBezTo>
                  <a:lnTo>
                    <a:pt x="0" y="8806"/>
                  </a:lnTo>
                  <a:cubicBezTo>
                    <a:pt x="0" y="9475"/>
                    <a:pt x="562" y="10023"/>
                    <a:pt x="1231" y="10023"/>
                  </a:cubicBezTo>
                  <a:lnTo>
                    <a:pt x="3586" y="10023"/>
                  </a:lnTo>
                  <a:cubicBezTo>
                    <a:pt x="3693" y="10023"/>
                    <a:pt x="3787" y="9943"/>
                    <a:pt x="3787" y="9823"/>
                  </a:cubicBezTo>
                  <a:cubicBezTo>
                    <a:pt x="3787" y="9716"/>
                    <a:pt x="3693" y="9622"/>
                    <a:pt x="3586" y="9622"/>
                  </a:cubicBezTo>
                  <a:lnTo>
                    <a:pt x="2155" y="9622"/>
                  </a:lnTo>
                  <a:cubicBezTo>
                    <a:pt x="2342" y="9394"/>
                    <a:pt x="2462" y="9113"/>
                    <a:pt x="2462" y="8806"/>
                  </a:cubicBezTo>
                  <a:lnTo>
                    <a:pt x="2462" y="3721"/>
                  </a:lnTo>
                  <a:lnTo>
                    <a:pt x="10946" y="3721"/>
                  </a:lnTo>
                  <a:cubicBezTo>
                    <a:pt x="10973" y="3721"/>
                    <a:pt x="11000" y="3734"/>
                    <a:pt x="11000" y="3761"/>
                  </a:cubicBezTo>
                  <a:lnTo>
                    <a:pt x="11000" y="5353"/>
                  </a:lnTo>
                  <a:lnTo>
                    <a:pt x="10117" y="5353"/>
                  </a:lnTo>
                  <a:cubicBezTo>
                    <a:pt x="9755" y="5353"/>
                    <a:pt x="9474" y="5648"/>
                    <a:pt x="9474" y="5996"/>
                  </a:cubicBezTo>
                  <a:lnTo>
                    <a:pt x="9474" y="6424"/>
                  </a:lnTo>
                  <a:lnTo>
                    <a:pt x="8323" y="6424"/>
                  </a:lnTo>
                  <a:cubicBezTo>
                    <a:pt x="8016" y="6424"/>
                    <a:pt x="7775" y="6665"/>
                    <a:pt x="7775" y="6972"/>
                  </a:cubicBezTo>
                  <a:lnTo>
                    <a:pt x="7775" y="9622"/>
                  </a:lnTo>
                  <a:lnTo>
                    <a:pt x="4456" y="9622"/>
                  </a:lnTo>
                  <a:cubicBezTo>
                    <a:pt x="4336" y="9622"/>
                    <a:pt x="4242" y="9716"/>
                    <a:pt x="4242" y="9823"/>
                  </a:cubicBezTo>
                  <a:cubicBezTo>
                    <a:pt x="4242" y="9943"/>
                    <a:pt x="4336" y="10023"/>
                    <a:pt x="4456" y="10023"/>
                  </a:cubicBezTo>
                  <a:lnTo>
                    <a:pt x="7775" y="10023"/>
                  </a:lnTo>
                  <a:lnTo>
                    <a:pt x="7775" y="10532"/>
                  </a:lnTo>
                  <a:cubicBezTo>
                    <a:pt x="7775" y="10826"/>
                    <a:pt x="8016" y="11081"/>
                    <a:pt x="8323" y="11081"/>
                  </a:cubicBezTo>
                  <a:lnTo>
                    <a:pt x="13502" y="11081"/>
                  </a:lnTo>
                  <a:cubicBezTo>
                    <a:pt x="13810" y="11081"/>
                    <a:pt x="14051" y="10826"/>
                    <a:pt x="14051" y="10532"/>
                  </a:cubicBezTo>
                  <a:lnTo>
                    <a:pt x="14051" y="6972"/>
                  </a:lnTo>
                  <a:cubicBezTo>
                    <a:pt x="14051" y="6665"/>
                    <a:pt x="13810" y="6424"/>
                    <a:pt x="13502" y="6424"/>
                  </a:cubicBezTo>
                  <a:lnTo>
                    <a:pt x="12351" y="6424"/>
                  </a:lnTo>
                  <a:lnTo>
                    <a:pt x="12351" y="5996"/>
                  </a:lnTo>
                  <a:cubicBezTo>
                    <a:pt x="12351" y="5648"/>
                    <a:pt x="12070" y="5353"/>
                    <a:pt x="11709" y="5353"/>
                  </a:cubicBezTo>
                  <a:lnTo>
                    <a:pt x="11401" y="5353"/>
                  </a:lnTo>
                  <a:lnTo>
                    <a:pt x="11401" y="3761"/>
                  </a:lnTo>
                  <a:cubicBezTo>
                    <a:pt x="11401" y="3507"/>
                    <a:pt x="11200" y="3306"/>
                    <a:pt x="10946" y="3306"/>
                  </a:cubicBezTo>
                  <a:lnTo>
                    <a:pt x="9688" y="3306"/>
                  </a:lnTo>
                  <a:lnTo>
                    <a:pt x="9688" y="1566"/>
                  </a:lnTo>
                  <a:cubicBezTo>
                    <a:pt x="9688" y="1259"/>
                    <a:pt x="9434" y="1018"/>
                    <a:pt x="9126" y="1018"/>
                  </a:cubicBezTo>
                  <a:lnTo>
                    <a:pt x="6530" y="1018"/>
                  </a:lnTo>
                  <a:cubicBezTo>
                    <a:pt x="6410" y="1018"/>
                    <a:pt x="6316" y="1111"/>
                    <a:pt x="6316" y="1218"/>
                  </a:cubicBezTo>
                  <a:cubicBezTo>
                    <a:pt x="6316" y="1339"/>
                    <a:pt x="6410" y="1419"/>
                    <a:pt x="6530" y="1419"/>
                  </a:cubicBezTo>
                  <a:lnTo>
                    <a:pt x="9126" y="1419"/>
                  </a:lnTo>
                  <a:cubicBezTo>
                    <a:pt x="9207" y="1419"/>
                    <a:pt x="9274" y="1486"/>
                    <a:pt x="9274" y="1566"/>
                  </a:cubicBezTo>
                  <a:lnTo>
                    <a:pt x="9274" y="3306"/>
                  </a:lnTo>
                  <a:lnTo>
                    <a:pt x="2275" y="3306"/>
                  </a:lnTo>
                  <a:cubicBezTo>
                    <a:pt x="2268" y="3305"/>
                    <a:pt x="2261" y="3305"/>
                    <a:pt x="2255" y="3305"/>
                  </a:cubicBezTo>
                  <a:cubicBezTo>
                    <a:pt x="2144" y="3305"/>
                    <a:pt x="2061" y="3406"/>
                    <a:pt x="2061" y="3507"/>
                  </a:cubicBezTo>
                  <a:lnTo>
                    <a:pt x="2061" y="8806"/>
                  </a:lnTo>
                  <a:cubicBezTo>
                    <a:pt x="2061" y="9234"/>
                    <a:pt x="1713" y="9582"/>
                    <a:pt x="1298" y="9622"/>
                  </a:cubicBezTo>
                  <a:cubicBezTo>
                    <a:pt x="803" y="9582"/>
                    <a:pt x="415" y="9180"/>
                    <a:pt x="415" y="8685"/>
                  </a:cubicBezTo>
                  <a:lnTo>
                    <a:pt x="415" y="630"/>
                  </a:lnTo>
                  <a:cubicBezTo>
                    <a:pt x="415" y="509"/>
                    <a:pt x="509" y="415"/>
                    <a:pt x="629" y="415"/>
                  </a:cubicBezTo>
                  <a:lnTo>
                    <a:pt x="3386" y="415"/>
                  </a:lnTo>
                  <a:cubicBezTo>
                    <a:pt x="3453" y="415"/>
                    <a:pt x="3506" y="442"/>
                    <a:pt x="3546" y="496"/>
                  </a:cubicBezTo>
                  <a:lnTo>
                    <a:pt x="4122" y="1192"/>
                  </a:lnTo>
                  <a:cubicBezTo>
                    <a:pt x="4242" y="1339"/>
                    <a:pt x="4416" y="1419"/>
                    <a:pt x="4603" y="1419"/>
                  </a:cubicBezTo>
                  <a:lnTo>
                    <a:pt x="5701" y="1419"/>
                  </a:lnTo>
                  <a:cubicBezTo>
                    <a:pt x="5821" y="1419"/>
                    <a:pt x="5915" y="1339"/>
                    <a:pt x="5915" y="1218"/>
                  </a:cubicBezTo>
                  <a:cubicBezTo>
                    <a:pt x="5915" y="1111"/>
                    <a:pt x="5821" y="1018"/>
                    <a:pt x="5701" y="1018"/>
                  </a:cubicBezTo>
                  <a:lnTo>
                    <a:pt x="4603" y="1018"/>
                  </a:lnTo>
                  <a:cubicBezTo>
                    <a:pt x="4536" y="1018"/>
                    <a:pt x="4483" y="991"/>
                    <a:pt x="4443" y="937"/>
                  </a:cubicBezTo>
                  <a:lnTo>
                    <a:pt x="3867" y="228"/>
                  </a:lnTo>
                  <a:cubicBezTo>
                    <a:pt x="3747" y="94"/>
                    <a:pt x="3573" y="1"/>
                    <a:pt x="3386"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75" name="Google Shape;2475;p55"/>
            <p:cNvSpPr/>
            <p:nvPr/>
          </p:nvSpPr>
          <p:spPr>
            <a:xfrm>
              <a:off x="5885498" y="2489350"/>
              <a:ext cx="37670" cy="13147"/>
            </a:xfrm>
            <a:custGeom>
              <a:avLst/>
              <a:gdLst/>
              <a:ahLst/>
              <a:cxnLst/>
              <a:rect l="l" t="t" r="r" b="b"/>
              <a:pathLst>
                <a:path w="1192" h="416" extrusionOk="0">
                  <a:moveTo>
                    <a:pt x="214" y="1"/>
                  </a:moveTo>
                  <a:cubicBezTo>
                    <a:pt x="94" y="1"/>
                    <a:pt x="0" y="94"/>
                    <a:pt x="0" y="215"/>
                  </a:cubicBezTo>
                  <a:cubicBezTo>
                    <a:pt x="0" y="322"/>
                    <a:pt x="94" y="416"/>
                    <a:pt x="214" y="416"/>
                  </a:cubicBezTo>
                  <a:lnTo>
                    <a:pt x="977" y="416"/>
                  </a:lnTo>
                  <a:cubicBezTo>
                    <a:pt x="1098" y="416"/>
                    <a:pt x="1191" y="322"/>
                    <a:pt x="1191" y="215"/>
                  </a:cubicBezTo>
                  <a:cubicBezTo>
                    <a:pt x="1191" y="94"/>
                    <a:pt x="1098"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2476" name="Google Shape;2476;p55"/>
          <p:cNvGrpSpPr/>
          <p:nvPr/>
        </p:nvGrpSpPr>
        <p:grpSpPr>
          <a:xfrm rot="-1677867">
            <a:off x="-243423" y="678344"/>
            <a:ext cx="1429612" cy="1052344"/>
            <a:chOff x="5433650" y="1201475"/>
            <a:chExt cx="1036775" cy="763175"/>
          </a:xfrm>
        </p:grpSpPr>
        <p:sp>
          <p:nvSpPr>
            <p:cNvPr id="2477" name="Google Shape;2477;p55"/>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78" name="Google Shape;2478;p55"/>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79" name="Google Shape;2479;p55"/>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0" name="Google Shape;2480;p55"/>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1" name="Google Shape;2481;p55"/>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2" name="Google Shape;2482;p55"/>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3" name="Google Shape;2483;p55"/>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4" name="Google Shape;2484;p55"/>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5" name="Google Shape;2485;p55"/>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6" name="Google Shape;2486;p55"/>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7" name="Google Shape;2487;p55"/>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8" name="Google Shape;2488;p55"/>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89" name="Google Shape;2489;p55"/>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0" name="Google Shape;2490;p55"/>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1" name="Google Shape;2491;p55"/>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2" name="Google Shape;2492;p55"/>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3" name="Google Shape;2493;p55"/>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4" name="Google Shape;2494;p55"/>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5" name="Google Shape;2495;p55"/>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6" name="Google Shape;2496;p55"/>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7" name="Google Shape;2497;p55"/>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8" name="Google Shape;2498;p55"/>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499" name="Google Shape;2499;p55"/>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0" name="Google Shape;2500;p55"/>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1" name="Google Shape;2501;p55"/>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2" name="Google Shape;2502;p55"/>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3" name="Google Shape;2503;p55"/>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4" name="Google Shape;2504;p55"/>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5" name="Google Shape;2505;p55"/>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6" name="Google Shape;2506;p55"/>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7" name="Google Shape;2507;p55"/>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8" name="Google Shape;2508;p55"/>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09" name="Google Shape;2509;p55"/>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0" name="Google Shape;2510;p55"/>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1" name="Google Shape;2511;p55"/>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2" name="Google Shape;2512;p55"/>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3" name="Google Shape;2513;p55"/>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4" name="Google Shape;2514;p55"/>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5" name="Google Shape;2515;p55"/>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6" name="Google Shape;2516;p55"/>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7" name="Google Shape;2517;p55"/>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8" name="Google Shape;2518;p55"/>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19" name="Google Shape;2519;p55"/>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0" name="Google Shape;2520;p55"/>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1" name="Google Shape;2521;p55"/>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2" name="Google Shape;2522;p55"/>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3" name="Google Shape;2523;p55"/>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4" name="Google Shape;2524;p55"/>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5" name="Google Shape;2525;p55"/>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6" name="Google Shape;2526;p55"/>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7" name="Google Shape;2527;p55"/>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8" name="Google Shape;2528;p55"/>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29" name="Google Shape;2529;p55"/>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0" name="Google Shape;2530;p55"/>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1" name="Google Shape;2531;p55"/>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2" name="Google Shape;2532;p55"/>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3" name="Google Shape;2533;p55"/>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4" name="Google Shape;2534;p55"/>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5" name="Google Shape;2535;p55"/>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6" name="Google Shape;2536;p55"/>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7" name="Google Shape;2537;p55"/>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8" name="Google Shape;2538;p55"/>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39" name="Google Shape;2539;p55"/>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0" name="Google Shape;2540;p55"/>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1" name="Google Shape;2541;p55"/>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2" name="Google Shape;2542;p55"/>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3" name="Google Shape;2543;p55"/>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4" name="Google Shape;2544;p55"/>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5" name="Google Shape;2545;p55"/>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6" name="Google Shape;2546;p55"/>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7" name="Google Shape;2547;p55"/>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8" name="Google Shape;2548;p55"/>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49" name="Google Shape;2549;p55"/>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0" name="Google Shape;2550;p55"/>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1" name="Google Shape;2551;p55"/>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2" name="Google Shape;2552;p55"/>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3" name="Google Shape;2553;p55"/>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4" name="Google Shape;2554;p55"/>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5" name="Google Shape;2555;p55"/>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6" name="Google Shape;2556;p55"/>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7" name="Google Shape;2557;p55"/>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558" name="Google Shape;2558;p55"/>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2" name="Google Shape;657;p34">
            <a:extLst>
              <a:ext uri="{FF2B5EF4-FFF2-40B4-BE49-F238E27FC236}">
                <a16:creationId xmlns:a16="http://schemas.microsoft.com/office/drawing/2014/main" id="{43B78BF4-B7A3-13CF-8266-900E6D6EB23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5B570454-EFC6-F635-810B-0A5EB32229CA}"/>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F4AAB53E-2528-0EBE-D1D0-CB1F6D820C82}"/>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2"/>
        <p:cNvGrpSpPr/>
        <p:nvPr/>
      </p:nvGrpSpPr>
      <p:grpSpPr>
        <a:xfrm>
          <a:off x="0" y="0"/>
          <a:ext cx="0" cy="0"/>
          <a:chOff x="0" y="0"/>
          <a:chExt cx="0" cy="0"/>
        </a:xfrm>
      </p:grpSpPr>
      <p:sp>
        <p:nvSpPr>
          <p:cNvPr id="2563" name="Google Shape;2563;p56"/>
          <p:cNvSpPr/>
          <p:nvPr/>
        </p:nvSpPr>
        <p:spPr>
          <a:xfrm>
            <a:off x="5633050" y="629750"/>
            <a:ext cx="12639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64" name="Google Shape;2564;p5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رویدادهای سراسر جهان</a:t>
            </a:r>
            <a:endParaRPr dirty="0">
              <a:cs typeface="B Nazanin" panose="00000400000000000000" pitchFamily="2" charset="-78"/>
            </a:endParaRPr>
          </a:p>
        </p:txBody>
      </p:sp>
      <p:grpSp>
        <p:nvGrpSpPr>
          <p:cNvPr id="2568" name="Google Shape;2568;p56"/>
          <p:cNvGrpSpPr/>
          <p:nvPr/>
        </p:nvGrpSpPr>
        <p:grpSpPr>
          <a:xfrm>
            <a:off x="3402910" y="1633985"/>
            <a:ext cx="5021091" cy="2674918"/>
            <a:chOff x="233350" y="949250"/>
            <a:chExt cx="7137300" cy="3802300"/>
          </a:xfrm>
        </p:grpSpPr>
        <p:sp>
          <p:nvSpPr>
            <p:cNvPr id="2569" name="Google Shape;2569;p5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0" name="Google Shape;2570;p5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1" name="Google Shape;2571;p5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2" name="Google Shape;2572;p5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3" name="Google Shape;2573;p5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4" name="Google Shape;2574;p5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5" name="Google Shape;2575;p5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6" name="Google Shape;2576;p5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7" name="Google Shape;2577;p5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8" name="Google Shape;2578;p5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9" name="Google Shape;2579;p5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0" name="Google Shape;2580;p5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1" name="Google Shape;2581;p5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2" name="Google Shape;2582;p5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3" name="Google Shape;2583;p5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4" name="Google Shape;2584;p5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5" name="Google Shape;2585;p5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6" name="Google Shape;2586;p5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7" name="Google Shape;2587;p5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8" name="Google Shape;2588;p5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9" name="Google Shape;2589;p5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0" name="Google Shape;2590;p5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1" name="Google Shape;2591;p5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2" name="Google Shape;2592;p5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3" name="Google Shape;2593;p5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4" name="Google Shape;2594;p5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5" name="Google Shape;2595;p5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6" name="Google Shape;2596;p5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7" name="Google Shape;2597;p5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8" name="Google Shape;2598;p5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99" name="Google Shape;2599;p5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0" name="Google Shape;2600;p5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1" name="Google Shape;2601;p5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2" name="Google Shape;2602;p5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3" name="Google Shape;2603;p5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4" name="Google Shape;2604;p5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5" name="Google Shape;2605;p5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6" name="Google Shape;2606;p5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7" name="Google Shape;2607;p5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8" name="Google Shape;2608;p5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9" name="Google Shape;2609;p5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0" name="Google Shape;2610;p5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1" name="Google Shape;2611;p5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2" name="Google Shape;2612;p5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3" name="Google Shape;2613;p5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4" name="Google Shape;2614;p5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5" name="Google Shape;2615;p5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6" name="Google Shape;2616;p5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7" name="Google Shape;2617;p5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8" name="Google Shape;2618;p5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9" name="Google Shape;2619;p5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620" name="Google Shape;2620;p56"/>
          <p:cNvSpPr/>
          <p:nvPr/>
        </p:nvSpPr>
        <p:spPr>
          <a:xfrm>
            <a:off x="4294950" y="2130075"/>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1" name="Google Shape;2621;p56"/>
          <p:cNvSpPr/>
          <p:nvPr/>
        </p:nvSpPr>
        <p:spPr>
          <a:xfrm>
            <a:off x="4797550" y="3291950"/>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2" name="Google Shape;2622;p56"/>
          <p:cNvSpPr/>
          <p:nvPr/>
        </p:nvSpPr>
        <p:spPr>
          <a:xfrm>
            <a:off x="7362775" y="2571750"/>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3" name="Google Shape;2623;p56"/>
          <p:cNvSpPr/>
          <p:nvPr/>
        </p:nvSpPr>
        <p:spPr>
          <a:xfrm>
            <a:off x="5717900" y="2539125"/>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4" name="Google Shape;2624;p56"/>
          <p:cNvSpPr/>
          <p:nvPr/>
        </p:nvSpPr>
        <p:spPr>
          <a:xfrm>
            <a:off x="5776650" y="3191125"/>
            <a:ext cx="176100" cy="1761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5" name="Google Shape;2625;p56"/>
          <p:cNvSpPr/>
          <p:nvPr/>
        </p:nvSpPr>
        <p:spPr>
          <a:xfrm>
            <a:off x="5894000" y="2225100"/>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6" name="Google Shape;2626;p56"/>
          <p:cNvSpPr/>
          <p:nvPr/>
        </p:nvSpPr>
        <p:spPr>
          <a:xfrm>
            <a:off x="5502350" y="2049000"/>
            <a:ext cx="176100" cy="1761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7" name="Google Shape;2627;p56"/>
          <p:cNvSpPr/>
          <p:nvPr/>
        </p:nvSpPr>
        <p:spPr>
          <a:xfrm>
            <a:off x="4073025" y="2483700"/>
            <a:ext cx="176100" cy="1761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8" name="Google Shape;2628;p56"/>
          <p:cNvSpPr txBox="1"/>
          <p:nvPr/>
        </p:nvSpPr>
        <p:spPr>
          <a:xfrm>
            <a:off x="1093149" y="1797725"/>
            <a:ext cx="2209800" cy="446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rgbClr val="2A2A2A"/>
                </a:solidFill>
                <a:latin typeface="Kanit SemiBold"/>
                <a:ea typeface="Kanit SemiBold"/>
                <a:cs typeface="B Nazanin" panose="00000400000000000000" pitchFamily="2" charset="-78"/>
                <a:sym typeface="Kanit SemiBold"/>
              </a:rPr>
              <a:t>کنفرانس</a:t>
            </a:r>
            <a:endParaRPr sz="2200" dirty="0">
              <a:solidFill>
                <a:srgbClr val="2A2A2A"/>
              </a:solidFill>
              <a:latin typeface="Kanit SemiBold"/>
              <a:ea typeface="Kanit SemiBold"/>
              <a:cs typeface="B Nazanin" panose="00000400000000000000" pitchFamily="2" charset="-78"/>
              <a:sym typeface="Kanit SemiBold"/>
            </a:endParaRPr>
          </a:p>
        </p:txBody>
      </p:sp>
      <p:sp>
        <p:nvSpPr>
          <p:cNvPr id="2629" name="Google Shape;2629;p56"/>
          <p:cNvSpPr txBox="1"/>
          <p:nvPr/>
        </p:nvSpPr>
        <p:spPr>
          <a:xfrm>
            <a:off x="1093125" y="2165150"/>
            <a:ext cx="2209800" cy="5235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2630" name="Google Shape;2630;p56"/>
          <p:cNvSpPr txBox="1"/>
          <p:nvPr/>
        </p:nvSpPr>
        <p:spPr>
          <a:xfrm>
            <a:off x="1093149" y="3171975"/>
            <a:ext cx="2209800" cy="446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2200" dirty="0">
                <a:solidFill>
                  <a:srgbClr val="2A2A2A"/>
                </a:solidFill>
                <a:latin typeface="Kanit SemiBold"/>
                <a:ea typeface="Kanit SemiBold"/>
                <a:cs typeface="B Nazanin" panose="00000400000000000000" pitchFamily="2" charset="-78"/>
                <a:sym typeface="Kanit SemiBold"/>
              </a:rPr>
              <a:t>صحبت می کند</a:t>
            </a:r>
            <a:endParaRPr sz="2200" dirty="0">
              <a:solidFill>
                <a:srgbClr val="2A2A2A"/>
              </a:solidFill>
              <a:latin typeface="Kanit SemiBold"/>
              <a:ea typeface="Kanit SemiBold"/>
              <a:cs typeface="B Nazanin" panose="00000400000000000000" pitchFamily="2" charset="-78"/>
              <a:sym typeface="Kanit SemiBold"/>
            </a:endParaRPr>
          </a:p>
        </p:txBody>
      </p:sp>
      <p:sp>
        <p:nvSpPr>
          <p:cNvPr id="2631" name="Google Shape;2631;p56"/>
          <p:cNvSpPr txBox="1"/>
          <p:nvPr/>
        </p:nvSpPr>
        <p:spPr>
          <a:xfrm>
            <a:off x="1093125" y="3539400"/>
            <a:ext cx="2209800" cy="5235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2632" name="Google Shape;2632;p56"/>
          <p:cNvSpPr/>
          <p:nvPr/>
        </p:nvSpPr>
        <p:spPr>
          <a:xfrm>
            <a:off x="804160" y="1953975"/>
            <a:ext cx="176100" cy="17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3" name="Google Shape;2633;p56"/>
          <p:cNvSpPr/>
          <p:nvPr/>
        </p:nvSpPr>
        <p:spPr>
          <a:xfrm>
            <a:off x="804160" y="3332854"/>
            <a:ext cx="176100" cy="176100"/>
          </a:xfrm>
          <a:prstGeom prst="ellipse">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634" name="Google Shape;2634;p56"/>
          <p:cNvGrpSpPr/>
          <p:nvPr/>
        </p:nvGrpSpPr>
        <p:grpSpPr>
          <a:xfrm rot="373969">
            <a:off x="-769234" y="800984"/>
            <a:ext cx="1429558" cy="1052304"/>
            <a:chOff x="5433650" y="1201475"/>
            <a:chExt cx="1036775" cy="763175"/>
          </a:xfrm>
        </p:grpSpPr>
        <p:sp>
          <p:nvSpPr>
            <p:cNvPr id="2635" name="Google Shape;2635;p56"/>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6"/>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6"/>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6"/>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6"/>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6"/>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6"/>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6"/>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6"/>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6"/>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6"/>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6"/>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6"/>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6"/>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6"/>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6"/>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6"/>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6"/>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6"/>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6"/>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6"/>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6"/>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6"/>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6"/>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6"/>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6"/>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6"/>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6"/>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6"/>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6"/>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6"/>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6"/>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6"/>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6"/>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6"/>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6"/>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6"/>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6"/>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6"/>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6"/>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6"/>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6"/>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6"/>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6"/>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6"/>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6"/>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6"/>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6"/>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6"/>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6"/>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6"/>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6"/>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6"/>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6"/>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6"/>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6"/>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6"/>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6"/>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6"/>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6"/>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6"/>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6"/>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6"/>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6"/>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6"/>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6"/>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6"/>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6"/>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6"/>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6"/>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6"/>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6"/>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6"/>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6"/>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6"/>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6"/>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6"/>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6"/>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6"/>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6"/>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6"/>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6"/>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7E93EAFE-484E-E368-1CDB-E51BC7D4ABF0}"/>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63B1EEC4-7475-A701-FE78-8F5DE3CFBAE9}"/>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0E1C40A1-3A96-20CD-90D9-FC2AE34DAF8C}"/>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0"/>
        <p:cNvGrpSpPr/>
        <p:nvPr/>
      </p:nvGrpSpPr>
      <p:grpSpPr>
        <a:xfrm>
          <a:off x="0" y="0"/>
          <a:ext cx="0" cy="0"/>
          <a:chOff x="0" y="0"/>
          <a:chExt cx="0" cy="0"/>
        </a:xfrm>
      </p:grpSpPr>
      <p:sp>
        <p:nvSpPr>
          <p:cNvPr id="2721" name="Google Shape;2721;p57"/>
          <p:cNvSpPr/>
          <p:nvPr/>
        </p:nvSpPr>
        <p:spPr>
          <a:xfrm>
            <a:off x="2882875" y="2236825"/>
            <a:ext cx="1623600" cy="557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2" name="Google Shape;2722;p57"/>
          <p:cNvSpPr txBox="1">
            <a:spLocks noGrp="1"/>
          </p:cNvSpPr>
          <p:nvPr>
            <p:ph type="title"/>
          </p:nvPr>
        </p:nvSpPr>
        <p:spPr>
          <a:xfrm>
            <a:off x="713225" y="1655179"/>
            <a:ext cx="3727800" cy="1151495"/>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یک تصویر همیشه مفهوم را تقویت می کند</a:t>
            </a:r>
            <a:endParaRPr dirty="0">
              <a:cs typeface="B Nazanin" panose="00000400000000000000" pitchFamily="2" charset="-78"/>
            </a:endParaRPr>
          </a:p>
        </p:txBody>
      </p:sp>
      <p:sp>
        <p:nvSpPr>
          <p:cNvPr id="2723" name="Google Shape;2723;p57"/>
          <p:cNvSpPr txBox="1">
            <a:spLocks noGrp="1"/>
          </p:cNvSpPr>
          <p:nvPr>
            <p:ph type="subTitle" idx="1"/>
          </p:nvPr>
        </p:nvSpPr>
        <p:spPr>
          <a:xfrm>
            <a:off x="713312" y="2847538"/>
            <a:ext cx="3727800" cy="930900"/>
          </a:xfrm>
          <a:prstGeom prst="rect">
            <a:avLst/>
          </a:prstGeom>
        </p:spPr>
        <p:txBody>
          <a:bodyPr spcFirstLastPara="1" wrap="square" lIns="91425" tIns="91425" rIns="91425" bIns="91425" anchor="ctr" anchorCtr="0">
            <a:noAutofit/>
          </a:bodyPr>
          <a:lstStyle/>
          <a:p>
            <a:pPr marL="0" lvl="0" indent="0" rtl="1">
              <a:lnSpc>
                <a:spcPct val="150000"/>
              </a:lnSpc>
              <a:spcBef>
                <a:spcPts val="0"/>
              </a:spcBef>
              <a:spcAft>
                <a:spcPts val="0"/>
              </a:spcAft>
              <a:buNone/>
            </a:pPr>
            <a:r>
              <a:rPr lang="fa-IR" dirty="0">
                <a:cs typeface="B Nazanin" panose="00000400000000000000" pitchFamily="2" charset="-78"/>
              </a:rPr>
              <a:t>تصاویر مقادیر زیادی داده را نشان می دهند، بنابراین به یاد داشته باشید: به جای متن طولانی از یک تصویر استفاده کنید. مخاطبان شما از آن استقبال خواهند کرد</a:t>
            </a:r>
            <a:endParaRPr dirty="0">
              <a:cs typeface="B Nazanin" panose="00000400000000000000" pitchFamily="2" charset="-78"/>
            </a:endParaRPr>
          </a:p>
        </p:txBody>
      </p:sp>
      <p:pic>
        <p:nvPicPr>
          <p:cNvPr id="2727" name="Google Shape;2727;p57"/>
          <p:cNvPicPr preferRelativeResize="0"/>
          <p:nvPr/>
        </p:nvPicPr>
        <p:blipFill rotWithShape="1">
          <a:blip r:embed="rId3">
            <a:alphaModFix/>
          </a:blip>
          <a:srcRect l="20556" r="25561"/>
          <a:stretch/>
        </p:blipFill>
        <p:spPr>
          <a:xfrm>
            <a:off x="5144800" y="539550"/>
            <a:ext cx="3285900" cy="4064400"/>
          </a:xfrm>
          <a:prstGeom prst="round2SameRect">
            <a:avLst>
              <a:gd name="adj1" fmla="val 50000"/>
              <a:gd name="adj2" fmla="val 0"/>
            </a:avLst>
          </a:prstGeom>
          <a:noFill/>
          <a:ln>
            <a:noFill/>
          </a:ln>
        </p:spPr>
      </p:pic>
      <p:grpSp>
        <p:nvGrpSpPr>
          <p:cNvPr id="2728" name="Google Shape;2728;p57"/>
          <p:cNvGrpSpPr/>
          <p:nvPr/>
        </p:nvGrpSpPr>
        <p:grpSpPr>
          <a:xfrm rot="-1677867">
            <a:off x="7523925" y="3277894"/>
            <a:ext cx="1429612" cy="1052344"/>
            <a:chOff x="5433650" y="1201475"/>
            <a:chExt cx="1036775" cy="763175"/>
          </a:xfrm>
        </p:grpSpPr>
        <p:sp>
          <p:nvSpPr>
            <p:cNvPr id="2729" name="Google Shape;2729;p57"/>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7"/>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7"/>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7"/>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7"/>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7"/>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7"/>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7"/>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7"/>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7"/>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7"/>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7"/>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7"/>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7"/>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7"/>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7"/>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7"/>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7"/>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7"/>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7"/>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7"/>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7"/>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7"/>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7"/>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7"/>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7"/>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7"/>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7"/>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7"/>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7"/>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7"/>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7"/>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7"/>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7"/>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7"/>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7"/>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7"/>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7"/>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7"/>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7"/>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7"/>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7"/>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7"/>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7"/>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7"/>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7"/>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7"/>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7"/>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7"/>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7"/>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7"/>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7"/>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7"/>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7"/>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7"/>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7"/>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7"/>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7"/>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7"/>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7"/>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7"/>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7"/>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7"/>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7"/>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7"/>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7"/>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7"/>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7"/>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7"/>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7"/>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7"/>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7"/>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7"/>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7"/>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7"/>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7"/>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7"/>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7"/>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7"/>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7"/>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7"/>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7"/>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4C914645-98CF-09B7-6ED2-314175D1A85F}"/>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9F6A02D1-2ECC-BC65-2403-5767D669E34F}"/>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166FA5FF-7461-C530-400C-1A6D953BF196}"/>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4"/>
        <p:cNvGrpSpPr/>
        <p:nvPr/>
      </p:nvGrpSpPr>
      <p:grpSpPr>
        <a:xfrm>
          <a:off x="0" y="0"/>
          <a:ext cx="0" cy="0"/>
          <a:chOff x="0" y="0"/>
          <a:chExt cx="0" cy="0"/>
        </a:xfrm>
      </p:grpSpPr>
      <p:sp>
        <p:nvSpPr>
          <p:cNvPr id="2815" name="Google Shape;2815;p58"/>
          <p:cNvSpPr/>
          <p:nvPr/>
        </p:nvSpPr>
        <p:spPr>
          <a:xfrm>
            <a:off x="4691425" y="663525"/>
            <a:ext cx="1346100" cy="4389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cxnSp>
        <p:nvCxnSpPr>
          <p:cNvPr id="2816" name="Google Shape;2816;p58"/>
          <p:cNvCxnSpPr>
            <a:stCxn id="2817" idx="2"/>
            <a:endCxn id="2818" idx="0"/>
          </p:cNvCxnSpPr>
          <p:nvPr/>
        </p:nvCxnSpPr>
        <p:spPr>
          <a:xfrm rot="-5400000" flipH="1">
            <a:off x="5154600" y="1182055"/>
            <a:ext cx="821100" cy="1986300"/>
          </a:xfrm>
          <a:prstGeom prst="bentConnector3">
            <a:avLst>
              <a:gd name="adj1" fmla="val 50005"/>
            </a:avLst>
          </a:prstGeom>
          <a:noFill/>
          <a:ln w="9525" cap="flat" cmpd="sng">
            <a:solidFill>
              <a:schemeClr val="dk1"/>
            </a:solidFill>
            <a:prstDash val="solid"/>
            <a:round/>
            <a:headEnd type="none" w="sm" len="sm"/>
            <a:tailEnd type="none" w="sm" len="sm"/>
          </a:ln>
        </p:spPr>
      </p:cxnSp>
      <p:cxnSp>
        <p:nvCxnSpPr>
          <p:cNvPr id="2819" name="Google Shape;2819;p58"/>
          <p:cNvCxnSpPr>
            <a:stCxn id="2820" idx="0"/>
            <a:endCxn id="2817" idx="2"/>
          </p:cNvCxnSpPr>
          <p:nvPr/>
        </p:nvCxnSpPr>
        <p:spPr>
          <a:xfrm rot="-5400000">
            <a:off x="3169018" y="1182891"/>
            <a:ext cx="821100" cy="1984800"/>
          </a:xfrm>
          <a:prstGeom prst="bentConnector3">
            <a:avLst>
              <a:gd name="adj1" fmla="val 50005"/>
            </a:avLst>
          </a:prstGeom>
          <a:noFill/>
          <a:ln w="9525" cap="flat" cmpd="sng">
            <a:solidFill>
              <a:schemeClr val="dk1"/>
            </a:solidFill>
            <a:prstDash val="solid"/>
            <a:round/>
            <a:headEnd type="none" w="sm" len="sm"/>
            <a:tailEnd type="none" w="sm" len="sm"/>
          </a:ln>
        </p:spPr>
      </p:cxnSp>
      <p:sp>
        <p:nvSpPr>
          <p:cNvPr id="2817" name="Google Shape;2817;p58"/>
          <p:cNvSpPr/>
          <p:nvPr/>
        </p:nvSpPr>
        <p:spPr>
          <a:xfrm>
            <a:off x="3403800" y="1325755"/>
            <a:ext cx="2336400" cy="438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انواع اعمال</a:t>
            </a:r>
            <a:endParaRPr lang="en-US" sz="2000" dirty="0">
              <a:solidFill>
                <a:schemeClr val="dk1"/>
              </a:solidFill>
              <a:latin typeface="Kanit SemiBold"/>
              <a:ea typeface="Kanit SemiBold"/>
              <a:cs typeface="B Nazanin" panose="00000400000000000000" pitchFamily="2" charset="-78"/>
              <a:sym typeface="Kanit SemiBold"/>
            </a:endParaRPr>
          </a:p>
        </p:txBody>
      </p:sp>
      <p:sp>
        <p:nvSpPr>
          <p:cNvPr id="2818" name="Google Shape;2818;p58"/>
          <p:cNvSpPr/>
          <p:nvPr/>
        </p:nvSpPr>
        <p:spPr>
          <a:xfrm>
            <a:off x="5390143" y="2585841"/>
            <a:ext cx="2336400" cy="438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اقدام کلیدی 2</a:t>
            </a:r>
            <a:endParaRPr sz="2000" dirty="0">
              <a:solidFill>
                <a:schemeClr val="dk1"/>
              </a:solidFill>
              <a:latin typeface="Kanit SemiBold"/>
              <a:ea typeface="Kanit SemiBold"/>
              <a:cs typeface="B Nazanin" panose="00000400000000000000" pitchFamily="2" charset="-78"/>
              <a:sym typeface="Kanit SemiBold"/>
            </a:endParaRPr>
          </a:p>
        </p:txBody>
      </p:sp>
      <p:sp>
        <p:nvSpPr>
          <p:cNvPr id="2820" name="Google Shape;2820;p58"/>
          <p:cNvSpPr/>
          <p:nvPr/>
        </p:nvSpPr>
        <p:spPr>
          <a:xfrm>
            <a:off x="1418968" y="2585841"/>
            <a:ext cx="2336400" cy="438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2000" dirty="0">
                <a:solidFill>
                  <a:schemeClr val="dk1"/>
                </a:solidFill>
                <a:latin typeface="Kanit SemiBold"/>
                <a:ea typeface="Kanit SemiBold"/>
                <a:cs typeface="B Nazanin" panose="00000400000000000000" pitchFamily="2" charset="-78"/>
                <a:sym typeface="Kanit SemiBold"/>
              </a:rPr>
              <a:t>اقدام کلیدی 1</a:t>
            </a:r>
            <a:endParaRPr sz="2000" dirty="0">
              <a:solidFill>
                <a:schemeClr val="dk1"/>
              </a:solidFill>
              <a:latin typeface="Kanit SemiBold"/>
              <a:ea typeface="Kanit SemiBold"/>
              <a:cs typeface="B Nazanin" panose="00000400000000000000" pitchFamily="2" charset="-78"/>
              <a:sym typeface="Kanit SemiBold"/>
            </a:endParaRPr>
          </a:p>
        </p:txBody>
      </p:sp>
      <p:sp>
        <p:nvSpPr>
          <p:cNvPr id="2821" name="Google Shape;2821;p58"/>
          <p:cNvSpPr/>
          <p:nvPr/>
        </p:nvSpPr>
        <p:spPr>
          <a:xfrm>
            <a:off x="776618" y="3603050"/>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endParaRPr dirty="0">
              <a:solidFill>
                <a:schemeClr val="dk1"/>
              </a:solidFill>
              <a:latin typeface="Inter"/>
              <a:ea typeface="Inter"/>
              <a:cs typeface="B Nazanin" panose="00000400000000000000" pitchFamily="2" charset="-78"/>
              <a:sym typeface="Inter"/>
            </a:endParaRPr>
          </a:p>
        </p:txBody>
      </p:sp>
      <p:sp>
        <p:nvSpPr>
          <p:cNvPr id="2822" name="Google Shape;2822;p58"/>
          <p:cNvSpPr/>
          <p:nvPr/>
        </p:nvSpPr>
        <p:spPr>
          <a:xfrm>
            <a:off x="3048642" y="3603050"/>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p>
        </p:txBody>
      </p:sp>
      <p:sp>
        <p:nvSpPr>
          <p:cNvPr id="2823" name="Google Shape;2823;p58"/>
          <p:cNvSpPr/>
          <p:nvPr/>
        </p:nvSpPr>
        <p:spPr>
          <a:xfrm>
            <a:off x="1909376" y="4272300"/>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p>
        </p:txBody>
      </p:sp>
      <p:cxnSp>
        <p:nvCxnSpPr>
          <p:cNvPr id="2824" name="Google Shape;2824;p58"/>
          <p:cNvCxnSpPr>
            <a:stCxn id="2820" idx="2"/>
            <a:endCxn id="2821" idx="0"/>
          </p:cNvCxnSpPr>
          <p:nvPr/>
        </p:nvCxnSpPr>
        <p:spPr>
          <a:xfrm rot="5400000">
            <a:off x="1729168" y="2745141"/>
            <a:ext cx="578400" cy="1137600"/>
          </a:xfrm>
          <a:prstGeom prst="bentConnector3">
            <a:avLst>
              <a:gd name="adj1" fmla="val 49992"/>
            </a:avLst>
          </a:prstGeom>
          <a:noFill/>
          <a:ln w="9525" cap="flat" cmpd="sng">
            <a:solidFill>
              <a:schemeClr val="dk1"/>
            </a:solidFill>
            <a:prstDash val="solid"/>
            <a:round/>
            <a:headEnd type="none" w="med" len="med"/>
            <a:tailEnd type="none" w="med" len="med"/>
          </a:ln>
        </p:spPr>
      </p:cxnSp>
      <p:cxnSp>
        <p:nvCxnSpPr>
          <p:cNvPr id="2825" name="Google Shape;2825;p58"/>
          <p:cNvCxnSpPr>
            <a:stCxn id="2820" idx="2"/>
            <a:endCxn id="2822" idx="0"/>
          </p:cNvCxnSpPr>
          <p:nvPr/>
        </p:nvCxnSpPr>
        <p:spPr>
          <a:xfrm rot="-5400000" flipH="1">
            <a:off x="2865268" y="2746641"/>
            <a:ext cx="578400" cy="1134600"/>
          </a:xfrm>
          <a:prstGeom prst="bentConnector3">
            <a:avLst>
              <a:gd name="adj1" fmla="val 49992"/>
            </a:avLst>
          </a:prstGeom>
          <a:noFill/>
          <a:ln w="9525" cap="flat" cmpd="sng">
            <a:solidFill>
              <a:schemeClr val="dk1"/>
            </a:solidFill>
            <a:prstDash val="solid"/>
            <a:round/>
            <a:headEnd type="none" w="med" len="med"/>
            <a:tailEnd type="none" w="med" len="med"/>
          </a:ln>
        </p:spPr>
      </p:cxnSp>
      <p:cxnSp>
        <p:nvCxnSpPr>
          <p:cNvPr id="2826" name="Google Shape;2826;p58"/>
          <p:cNvCxnSpPr>
            <a:stCxn id="2820" idx="2"/>
            <a:endCxn id="2823" idx="0"/>
          </p:cNvCxnSpPr>
          <p:nvPr/>
        </p:nvCxnSpPr>
        <p:spPr>
          <a:xfrm flipH="1">
            <a:off x="2582368" y="3024741"/>
            <a:ext cx="4800" cy="1247700"/>
          </a:xfrm>
          <a:prstGeom prst="straightConnector1">
            <a:avLst/>
          </a:prstGeom>
          <a:noFill/>
          <a:ln w="9525" cap="flat" cmpd="sng">
            <a:solidFill>
              <a:schemeClr val="dk1"/>
            </a:solidFill>
            <a:prstDash val="solid"/>
            <a:round/>
            <a:headEnd type="none" w="med" len="med"/>
            <a:tailEnd type="none" w="med" len="med"/>
          </a:ln>
        </p:spPr>
      </p:cxnSp>
      <p:sp>
        <p:nvSpPr>
          <p:cNvPr id="2827" name="Google Shape;2827;p58"/>
          <p:cNvSpPr/>
          <p:nvPr/>
        </p:nvSpPr>
        <p:spPr>
          <a:xfrm>
            <a:off x="4749283" y="3598075"/>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p>
        </p:txBody>
      </p:sp>
      <p:sp>
        <p:nvSpPr>
          <p:cNvPr id="2828" name="Google Shape;2828;p58"/>
          <p:cNvSpPr/>
          <p:nvPr/>
        </p:nvSpPr>
        <p:spPr>
          <a:xfrm>
            <a:off x="7021307" y="3598075"/>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p>
        </p:txBody>
      </p:sp>
      <p:sp>
        <p:nvSpPr>
          <p:cNvPr id="2829" name="Google Shape;2829;p58"/>
          <p:cNvSpPr/>
          <p:nvPr/>
        </p:nvSpPr>
        <p:spPr>
          <a:xfrm>
            <a:off x="5885293" y="4267325"/>
            <a:ext cx="1346100" cy="3312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dirty="0">
                <a:solidFill>
                  <a:schemeClr val="dk1"/>
                </a:solidFill>
                <a:latin typeface="Inter"/>
                <a:ea typeface="Inter"/>
                <a:cs typeface="B Nazanin" panose="00000400000000000000" pitchFamily="2" charset="-78"/>
                <a:sym typeface="Inter"/>
              </a:rPr>
              <a:t>متن شما</a:t>
            </a:r>
          </a:p>
        </p:txBody>
      </p:sp>
      <p:cxnSp>
        <p:nvCxnSpPr>
          <p:cNvPr id="2830" name="Google Shape;2830;p58"/>
          <p:cNvCxnSpPr>
            <a:stCxn id="2818" idx="2"/>
            <a:endCxn id="2829" idx="0"/>
          </p:cNvCxnSpPr>
          <p:nvPr/>
        </p:nvCxnSpPr>
        <p:spPr>
          <a:xfrm>
            <a:off x="6558343" y="3024741"/>
            <a:ext cx="0" cy="1242600"/>
          </a:xfrm>
          <a:prstGeom prst="straightConnector1">
            <a:avLst/>
          </a:prstGeom>
          <a:noFill/>
          <a:ln w="9525" cap="flat" cmpd="sng">
            <a:solidFill>
              <a:schemeClr val="dk1"/>
            </a:solidFill>
            <a:prstDash val="solid"/>
            <a:round/>
            <a:headEnd type="none" w="med" len="med"/>
            <a:tailEnd type="none" w="med" len="med"/>
          </a:ln>
        </p:spPr>
      </p:cxnSp>
      <p:cxnSp>
        <p:nvCxnSpPr>
          <p:cNvPr id="2831" name="Google Shape;2831;p58"/>
          <p:cNvCxnSpPr>
            <a:stCxn id="2818" idx="2"/>
            <a:endCxn id="2827" idx="0"/>
          </p:cNvCxnSpPr>
          <p:nvPr/>
        </p:nvCxnSpPr>
        <p:spPr>
          <a:xfrm rot="5400000">
            <a:off x="5703643" y="2743341"/>
            <a:ext cx="573300" cy="1136100"/>
          </a:xfrm>
          <a:prstGeom prst="bentConnector3">
            <a:avLst>
              <a:gd name="adj1" fmla="val 50003"/>
            </a:avLst>
          </a:prstGeom>
          <a:noFill/>
          <a:ln w="9525" cap="flat" cmpd="sng">
            <a:solidFill>
              <a:schemeClr val="dk1"/>
            </a:solidFill>
            <a:prstDash val="solid"/>
            <a:round/>
            <a:headEnd type="none" w="med" len="med"/>
            <a:tailEnd type="none" w="med" len="med"/>
          </a:ln>
        </p:spPr>
      </p:cxnSp>
      <p:cxnSp>
        <p:nvCxnSpPr>
          <p:cNvPr id="2832" name="Google Shape;2832;p58"/>
          <p:cNvCxnSpPr>
            <a:stCxn id="2818" idx="2"/>
            <a:endCxn id="2828" idx="0"/>
          </p:cNvCxnSpPr>
          <p:nvPr/>
        </p:nvCxnSpPr>
        <p:spPr>
          <a:xfrm rot="-5400000" flipH="1">
            <a:off x="6839743" y="2743341"/>
            <a:ext cx="573300" cy="1136100"/>
          </a:xfrm>
          <a:prstGeom prst="bentConnector3">
            <a:avLst>
              <a:gd name="adj1" fmla="val 50003"/>
            </a:avLst>
          </a:prstGeom>
          <a:noFill/>
          <a:ln w="9525" cap="flat" cmpd="sng">
            <a:solidFill>
              <a:schemeClr val="dk1"/>
            </a:solidFill>
            <a:prstDash val="solid"/>
            <a:round/>
            <a:headEnd type="none" w="med" len="med"/>
            <a:tailEnd type="none" w="med" len="med"/>
          </a:ln>
        </p:spPr>
      </p:cxnSp>
      <p:grpSp>
        <p:nvGrpSpPr>
          <p:cNvPr id="2836" name="Google Shape;2836;p58"/>
          <p:cNvGrpSpPr/>
          <p:nvPr/>
        </p:nvGrpSpPr>
        <p:grpSpPr>
          <a:xfrm rot="-1677867">
            <a:off x="176127" y="1333769"/>
            <a:ext cx="1429612" cy="1052344"/>
            <a:chOff x="5433650" y="1201475"/>
            <a:chExt cx="1036775" cy="763175"/>
          </a:xfrm>
        </p:grpSpPr>
        <p:sp>
          <p:nvSpPr>
            <p:cNvPr id="2837" name="Google Shape;2837;p58"/>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38" name="Google Shape;2838;p58"/>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39" name="Google Shape;2839;p58"/>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0" name="Google Shape;2840;p58"/>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1" name="Google Shape;2841;p58"/>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2" name="Google Shape;2842;p58"/>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3" name="Google Shape;2843;p58"/>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4" name="Google Shape;2844;p58"/>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5" name="Google Shape;2845;p58"/>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6" name="Google Shape;2846;p58"/>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7" name="Google Shape;2847;p58"/>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8" name="Google Shape;2848;p58"/>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49" name="Google Shape;2849;p58"/>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0" name="Google Shape;2850;p58"/>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1" name="Google Shape;2851;p58"/>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2" name="Google Shape;2852;p58"/>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3" name="Google Shape;2853;p58"/>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4" name="Google Shape;2854;p58"/>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5" name="Google Shape;2855;p58"/>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6" name="Google Shape;2856;p58"/>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7" name="Google Shape;2857;p58"/>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8" name="Google Shape;2858;p58"/>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59" name="Google Shape;2859;p58"/>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0" name="Google Shape;2860;p58"/>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1" name="Google Shape;2861;p58"/>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2" name="Google Shape;2862;p58"/>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3" name="Google Shape;2863;p58"/>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4" name="Google Shape;2864;p58"/>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5" name="Google Shape;2865;p58"/>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6" name="Google Shape;2866;p58"/>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7" name="Google Shape;2867;p58"/>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8" name="Google Shape;2868;p58"/>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69" name="Google Shape;2869;p58"/>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0" name="Google Shape;2870;p58"/>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1" name="Google Shape;2871;p58"/>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2" name="Google Shape;2872;p58"/>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3" name="Google Shape;2873;p58"/>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4" name="Google Shape;2874;p58"/>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5" name="Google Shape;2875;p58"/>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6" name="Google Shape;2876;p58"/>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7" name="Google Shape;2877;p58"/>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8" name="Google Shape;2878;p58"/>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79" name="Google Shape;2879;p58"/>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0" name="Google Shape;2880;p58"/>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1" name="Google Shape;2881;p58"/>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2" name="Google Shape;2882;p58"/>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3" name="Google Shape;2883;p58"/>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4" name="Google Shape;2884;p58"/>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5" name="Google Shape;2885;p58"/>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6" name="Google Shape;2886;p58"/>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7" name="Google Shape;2887;p58"/>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8" name="Google Shape;2888;p58"/>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89" name="Google Shape;2889;p58"/>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0" name="Google Shape;2890;p58"/>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1" name="Google Shape;2891;p58"/>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2" name="Google Shape;2892;p58"/>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3" name="Google Shape;2893;p58"/>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4" name="Google Shape;2894;p58"/>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5" name="Google Shape;2895;p58"/>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6" name="Google Shape;2896;p58"/>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7" name="Google Shape;2897;p58"/>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8" name="Google Shape;2898;p58"/>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899" name="Google Shape;2899;p58"/>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0" name="Google Shape;2900;p58"/>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1" name="Google Shape;2901;p58"/>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2" name="Google Shape;2902;p58"/>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3" name="Google Shape;2903;p58"/>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4" name="Google Shape;2904;p58"/>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5" name="Google Shape;2905;p58"/>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6" name="Google Shape;2906;p58"/>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7" name="Google Shape;2907;p58"/>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8" name="Google Shape;2908;p58"/>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09" name="Google Shape;2909;p58"/>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0" name="Google Shape;2910;p58"/>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1" name="Google Shape;2911;p58"/>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2" name="Google Shape;2912;p58"/>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3" name="Google Shape;2913;p58"/>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4" name="Google Shape;2914;p58"/>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5" name="Google Shape;2915;p58"/>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6" name="Google Shape;2916;p58"/>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7" name="Google Shape;2917;p58"/>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18" name="Google Shape;2918;p58"/>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2919" name="Google Shape;2919;p58"/>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انواع اعمال</a:t>
            </a:r>
            <a:endParaRPr dirty="0">
              <a:cs typeface="B Nazanin" panose="00000400000000000000" pitchFamily="2" charset="-78"/>
            </a:endParaRPr>
          </a:p>
        </p:txBody>
      </p:sp>
      <p:sp>
        <p:nvSpPr>
          <p:cNvPr id="2" name="Google Shape;657;p34">
            <a:extLst>
              <a:ext uri="{FF2B5EF4-FFF2-40B4-BE49-F238E27FC236}">
                <a16:creationId xmlns:a16="http://schemas.microsoft.com/office/drawing/2014/main" id="{BB467911-1131-AA6F-F5CE-3D4B4196317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869C26F4-E295-F717-DD92-A81F17E4965C}"/>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3ABA389E-80B6-0214-24D5-5F30ADA27F56}"/>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3"/>
        <p:cNvGrpSpPr/>
        <p:nvPr/>
      </p:nvGrpSpPr>
      <p:grpSpPr>
        <a:xfrm>
          <a:off x="0" y="0"/>
          <a:ext cx="0" cy="0"/>
          <a:chOff x="0" y="0"/>
          <a:chExt cx="0" cy="0"/>
        </a:xfrm>
      </p:grpSpPr>
      <p:sp>
        <p:nvSpPr>
          <p:cNvPr id="2924" name="Google Shape;2924;p59"/>
          <p:cNvSpPr/>
          <p:nvPr/>
        </p:nvSpPr>
        <p:spPr>
          <a:xfrm>
            <a:off x="4428225" y="3242493"/>
            <a:ext cx="3981900" cy="4047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25" name="Google Shape;2925;p59"/>
          <p:cNvSpPr/>
          <p:nvPr/>
        </p:nvSpPr>
        <p:spPr>
          <a:xfrm>
            <a:off x="732882" y="4182638"/>
            <a:ext cx="3372600" cy="4047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26" name="Google Shape;2926;p59"/>
          <p:cNvSpPr/>
          <p:nvPr/>
        </p:nvSpPr>
        <p:spPr>
          <a:xfrm>
            <a:off x="732877" y="1675979"/>
            <a:ext cx="3372600" cy="4047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27" name="Google Shape;2927;p59"/>
          <p:cNvSpPr txBox="1">
            <a:spLocks noGrp="1"/>
          </p:cNvSpPr>
          <p:nvPr>
            <p:ph type="title"/>
          </p:nvPr>
        </p:nvSpPr>
        <p:spPr>
          <a:xfrm>
            <a:off x="824427" y="538247"/>
            <a:ext cx="3120000" cy="10590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9/10</a:t>
            </a:r>
            <a:endParaRPr>
              <a:cs typeface="B Nazanin" panose="00000400000000000000" pitchFamily="2" charset="-78"/>
            </a:endParaRPr>
          </a:p>
        </p:txBody>
      </p:sp>
      <p:sp>
        <p:nvSpPr>
          <p:cNvPr id="2928" name="Google Shape;2928;p59"/>
          <p:cNvSpPr txBox="1">
            <a:spLocks noGrp="1"/>
          </p:cNvSpPr>
          <p:nvPr>
            <p:ph type="subTitle" idx="1"/>
          </p:nvPr>
        </p:nvSpPr>
        <p:spPr>
          <a:xfrm>
            <a:off x="735478" y="1655754"/>
            <a:ext cx="3541536" cy="445200"/>
          </a:xfrm>
          <a:prstGeom prst="rect">
            <a:avLst/>
          </a:prstGeom>
        </p:spPr>
        <p:txBody>
          <a:bodyPr spcFirstLastPara="1" wrap="square" lIns="91425" tIns="91425" rIns="91425" bIns="91425" anchor="ctr" anchorCtr="0">
            <a:noAutofit/>
          </a:bodyPr>
          <a:lstStyle/>
          <a:p>
            <a:pPr marL="137160" marR="0" indent="0" rtl="1">
              <a:lnSpc>
                <a:spcPct val="115000"/>
              </a:lnSpc>
              <a:spcBef>
                <a:spcPts val="0"/>
              </a:spcBef>
              <a:spcAft>
                <a:spcPts val="0"/>
              </a:spcAft>
            </a:pPr>
            <a:r>
              <a:rPr lang="fa-IR"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2929" name="Google Shape;2929;p59"/>
          <p:cNvSpPr txBox="1">
            <a:spLocks noGrp="1"/>
          </p:cNvSpPr>
          <p:nvPr>
            <p:ph type="title" idx="2"/>
          </p:nvPr>
        </p:nvSpPr>
        <p:spPr>
          <a:xfrm>
            <a:off x="849132" y="3040796"/>
            <a:ext cx="3120000" cy="10590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524</a:t>
            </a:r>
            <a:endParaRPr>
              <a:cs typeface="B Nazanin" panose="00000400000000000000" pitchFamily="2" charset="-78"/>
            </a:endParaRPr>
          </a:p>
        </p:txBody>
      </p:sp>
      <p:sp>
        <p:nvSpPr>
          <p:cNvPr id="2930" name="Google Shape;2930;p59"/>
          <p:cNvSpPr txBox="1">
            <a:spLocks noGrp="1"/>
          </p:cNvSpPr>
          <p:nvPr>
            <p:ph type="subTitle" idx="3"/>
          </p:nvPr>
        </p:nvSpPr>
        <p:spPr>
          <a:xfrm>
            <a:off x="713225" y="4146476"/>
            <a:ext cx="3541536" cy="445200"/>
          </a:xfrm>
          <a:prstGeom prst="rect">
            <a:avLst/>
          </a:prstGeom>
        </p:spPr>
        <p:txBody>
          <a:bodyPr spcFirstLastPara="1" wrap="square" lIns="91425" tIns="91425" rIns="91425" bIns="91425" anchor="ctr" anchorCtr="0">
            <a:noAutofit/>
          </a:bodyPr>
          <a:lstStyle/>
          <a:p>
            <a:pPr marL="137160" marR="0" indent="0" rtl="1">
              <a:lnSpc>
                <a:spcPct val="115000"/>
              </a:lnSpc>
              <a:spcBef>
                <a:spcPts val="0"/>
              </a:spcBef>
              <a:spcAft>
                <a:spcPts val="0"/>
              </a:spcAft>
            </a:pPr>
            <a:r>
              <a:rPr lang="fa-IR"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sp>
        <p:nvSpPr>
          <p:cNvPr id="2931" name="Google Shape;2931;p59"/>
          <p:cNvSpPr txBox="1">
            <a:spLocks noGrp="1"/>
          </p:cNvSpPr>
          <p:nvPr>
            <p:ph type="title" idx="4"/>
          </p:nvPr>
        </p:nvSpPr>
        <p:spPr>
          <a:xfrm>
            <a:off x="4428225" y="2074168"/>
            <a:ext cx="3981900" cy="10590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2,300,000</a:t>
            </a:r>
            <a:endParaRPr>
              <a:cs typeface="B Nazanin" panose="00000400000000000000" pitchFamily="2" charset="-78"/>
            </a:endParaRPr>
          </a:p>
        </p:txBody>
      </p:sp>
      <p:sp>
        <p:nvSpPr>
          <p:cNvPr id="2932" name="Google Shape;2932;p59"/>
          <p:cNvSpPr txBox="1">
            <a:spLocks noGrp="1"/>
          </p:cNvSpPr>
          <p:nvPr>
            <p:ph type="subTitle" idx="5"/>
          </p:nvPr>
        </p:nvSpPr>
        <p:spPr>
          <a:xfrm>
            <a:off x="4657853" y="3222243"/>
            <a:ext cx="3522600" cy="445200"/>
          </a:xfrm>
          <a:prstGeom prst="rect">
            <a:avLst/>
          </a:prstGeom>
        </p:spPr>
        <p:txBody>
          <a:bodyPr spcFirstLastPara="1" wrap="square" lIns="91425" tIns="91425" rIns="91425" bIns="91425" anchor="ctr" anchorCtr="0">
            <a:noAutofit/>
          </a:bodyPr>
          <a:lstStyle/>
          <a:p>
            <a:pPr marL="137160" marR="0" indent="0" rtl="1">
              <a:lnSpc>
                <a:spcPct val="115000"/>
              </a:lnSpc>
              <a:spcBef>
                <a:spcPts val="0"/>
              </a:spcBef>
              <a:spcAft>
                <a:spcPts val="0"/>
              </a:spcAft>
            </a:pPr>
            <a:r>
              <a:rPr lang="fa-IR"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100" dirty="0">
              <a:effectLst/>
              <a:cs typeface="B Nazanin" panose="00000400000000000000" pitchFamily="2" charset="-78"/>
            </a:endParaRPr>
          </a:p>
        </p:txBody>
      </p:sp>
      <p:grpSp>
        <p:nvGrpSpPr>
          <p:cNvPr id="2933" name="Google Shape;2933;p59"/>
          <p:cNvGrpSpPr/>
          <p:nvPr/>
        </p:nvGrpSpPr>
        <p:grpSpPr>
          <a:xfrm rot="-1678007">
            <a:off x="7077532" y="723405"/>
            <a:ext cx="1523903" cy="1121752"/>
            <a:chOff x="5433650" y="1201475"/>
            <a:chExt cx="1036775" cy="763175"/>
          </a:xfrm>
        </p:grpSpPr>
        <p:sp>
          <p:nvSpPr>
            <p:cNvPr id="2934" name="Google Shape;2934;p59"/>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35" name="Google Shape;2935;p59"/>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36" name="Google Shape;2936;p59"/>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37" name="Google Shape;2937;p59"/>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38" name="Google Shape;2938;p59"/>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39" name="Google Shape;2939;p59"/>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0" name="Google Shape;2940;p59"/>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1" name="Google Shape;2941;p59"/>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2" name="Google Shape;2942;p59"/>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3" name="Google Shape;2943;p59"/>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4" name="Google Shape;2944;p59"/>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5" name="Google Shape;2945;p59"/>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6" name="Google Shape;2946;p59"/>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7" name="Google Shape;2947;p59"/>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8" name="Google Shape;2948;p59"/>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49" name="Google Shape;2949;p59"/>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0" name="Google Shape;2950;p59"/>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1" name="Google Shape;2951;p59"/>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2" name="Google Shape;2952;p59"/>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3" name="Google Shape;2953;p59"/>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4" name="Google Shape;2954;p59"/>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5" name="Google Shape;2955;p59"/>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6" name="Google Shape;2956;p59"/>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7" name="Google Shape;2957;p59"/>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8" name="Google Shape;2958;p59"/>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59" name="Google Shape;2959;p59"/>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0" name="Google Shape;2960;p59"/>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1" name="Google Shape;2961;p59"/>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2" name="Google Shape;2962;p59"/>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3" name="Google Shape;2963;p59"/>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4" name="Google Shape;2964;p59"/>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5" name="Google Shape;2965;p59"/>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6" name="Google Shape;2966;p59"/>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7" name="Google Shape;2967;p59"/>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8" name="Google Shape;2968;p59"/>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69" name="Google Shape;2969;p59"/>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0" name="Google Shape;2970;p59"/>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1" name="Google Shape;2971;p59"/>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2" name="Google Shape;2972;p59"/>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3" name="Google Shape;2973;p59"/>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4" name="Google Shape;2974;p59"/>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5" name="Google Shape;2975;p59"/>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6" name="Google Shape;2976;p59"/>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7" name="Google Shape;2977;p59"/>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8" name="Google Shape;2978;p59"/>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79" name="Google Shape;2979;p59"/>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0" name="Google Shape;2980;p59"/>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1" name="Google Shape;2981;p59"/>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2" name="Google Shape;2982;p59"/>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3" name="Google Shape;2983;p59"/>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4" name="Google Shape;2984;p59"/>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5" name="Google Shape;2985;p59"/>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6" name="Google Shape;2986;p59"/>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7" name="Google Shape;2987;p59"/>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8" name="Google Shape;2988;p59"/>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89" name="Google Shape;2989;p59"/>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0" name="Google Shape;2990;p59"/>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1" name="Google Shape;2991;p59"/>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2" name="Google Shape;2992;p59"/>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3" name="Google Shape;2993;p59"/>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4" name="Google Shape;2994;p59"/>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5" name="Google Shape;2995;p59"/>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6" name="Google Shape;2996;p59"/>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7" name="Google Shape;2997;p59"/>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8" name="Google Shape;2998;p59"/>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999" name="Google Shape;2999;p59"/>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0" name="Google Shape;3000;p59"/>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1" name="Google Shape;3001;p59"/>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2" name="Google Shape;3002;p59"/>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3" name="Google Shape;3003;p59"/>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4" name="Google Shape;3004;p59"/>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5" name="Google Shape;3005;p59"/>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6" name="Google Shape;3006;p59"/>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7" name="Google Shape;3007;p59"/>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8" name="Google Shape;3008;p59"/>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09" name="Google Shape;3009;p59"/>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0" name="Google Shape;3010;p59"/>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1" name="Google Shape;3011;p59"/>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2" name="Google Shape;3012;p59"/>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3" name="Google Shape;3013;p59"/>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4" name="Google Shape;3014;p59"/>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15" name="Google Shape;3015;p59"/>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2" name="Google Shape;657;p34">
            <a:extLst>
              <a:ext uri="{FF2B5EF4-FFF2-40B4-BE49-F238E27FC236}">
                <a16:creationId xmlns:a16="http://schemas.microsoft.com/office/drawing/2014/main" id="{70B182C8-4944-6E7D-13B1-EAC0A0C748D6}"/>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8A2FCF17-F8A5-927D-D045-43D8C79218C8}"/>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B3749C57-2E87-9686-AA2D-145A091B2C68}"/>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2"/>
        <p:cNvGrpSpPr/>
        <p:nvPr/>
      </p:nvGrpSpPr>
      <p:grpSpPr>
        <a:xfrm>
          <a:off x="0" y="0"/>
          <a:ext cx="0" cy="0"/>
          <a:chOff x="0" y="0"/>
          <a:chExt cx="0" cy="0"/>
        </a:xfrm>
      </p:grpSpPr>
      <p:sp>
        <p:nvSpPr>
          <p:cNvPr id="3023" name="Google Shape;3023;p60"/>
          <p:cNvSpPr/>
          <p:nvPr/>
        </p:nvSpPr>
        <p:spPr>
          <a:xfrm>
            <a:off x="4748776" y="623275"/>
            <a:ext cx="14433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4" name="Google Shape;3024;p60"/>
          <p:cNvSpPr/>
          <p:nvPr/>
        </p:nvSpPr>
        <p:spPr>
          <a:xfrm>
            <a:off x="4092258" y="1478482"/>
            <a:ext cx="950400" cy="950400"/>
          </a:xfrm>
          <a:prstGeom prst="donut">
            <a:avLst>
              <a:gd name="adj" fmla="val 15028"/>
            </a:avLst>
          </a:prstGeom>
          <a:noFill/>
          <a:ln w="9525" cap="flat" cmpd="sng">
            <a:solidFill>
              <a:srgbClr val="165E39"/>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5" name="Google Shape;3025;p60"/>
          <p:cNvSpPr/>
          <p:nvPr/>
        </p:nvSpPr>
        <p:spPr>
          <a:xfrm>
            <a:off x="881722" y="3313850"/>
            <a:ext cx="1874400" cy="438900"/>
          </a:xfrm>
          <a:prstGeom prst="roundRect">
            <a:avLst>
              <a:gd name="adj" fmla="val 4720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6" name="Google Shape;3026;p60"/>
          <p:cNvSpPr/>
          <p:nvPr/>
        </p:nvSpPr>
        <p:spPr>
          <a:xfrm>
            <a:off x="3636345" y="3313850"/>
            <a:ext cx="1874400" cy="438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7" name="Google Shape;3027;p60"/>
          <p:cNvSpPr/>
          <p:nvPr/>
        </p:nvSpPr>
        <p:spPr>
          <a:xfrm>
            <a:off x="6390678" y="3313850"/>
            <a:ext cx="1874400" cy="438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8" name="Google Shape;3028;p60"/>
          <p:cNvSpPr/>
          <p:nvPr/>
        </p:nvSpPr>
        <p:spPr>
          <a:xfrm>
            <a:off x="1343722" y="1478482"/>
            <a:ext cx="950400" cy="950400"/>
          </a:xfrm>
          <a:prstGeom prst="donut">
            <a:avLst>
              <a:gd name="adj" fmla="val 1502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29" name="Google Shape;3029;p60"/>
          <p:cNvSpPr/>
          <p:nvPr/>
        </p:nvSpPr>
        <p:spPr>
          <a:xfrm>
            <a:off x="1376872" y="1511482"/>
            <a:ext cx="884100" cy="884400"/>
          </a:xfrm>
          <a:prstGeom prst="blockArc">
            <a:avLst>
              <a:gd name="adj1" fmla="val 16244518"/>
              <a:gd name="adj2" fmla="val 15208544"/>
              <a:gd name="adj3" fmla="val 8228"/>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30" name="Google Shape;3030;p60"/>
          <p:cNvSpPr/>
          <p:nvPr/>
        </p:nvSpPr>
        <p:spPr>
          <a:xfrm>
            <a:off x="4098345" y="1478482"/>
            <a:ext cx="950400" cy="950400"/>
          </a:xfrm>
          <a:prstGeom prst="donut">
            <a:avLst>
              <a:gd name="adj" fmla="val 1502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31" name="Google Shape;3031;p60"/>
          <p:cNvSpPr/>
          <p:nvPr/>
        </p:nvSpPr>
        <p:spPr>
          <a:xfrm>
            <a:off x="4125408" y="1511482"/>
            <a:ext cx="884100" cy="884400"/>
          </a:xfrm>
          <a:prstGeom prst="blockArc">
            <a:avLst>
              <a:gd name="adj1" fmla="val 16277469"/>
              <a:gd name="adj2" fmla="val 10753638"/>
              <a:gd name="adj3" fmla="val 8273"/>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32" name="Google Shape;3032;p60"/>
          <p:cNvSpPr/>
          <p:nvPr/>
        </p:nvSpPr>
        <p:spPr>
          <a:xfrm>
            <a:off x="6852678" y="1478482"/>
            <a:ext cx="950400" cy="950400"/>
          </a:xfrm>
          <a:prstGeom prst="donut">
            <a:avLst>
              <a:gd name="adj" fmla="val 1502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33" name="Google Shape;3033;p60"/>
          <p:cNvSpPr/>
          <p:nvPr/>
        </p:nvSpPr>
        <p:spPr>
          <a:xfrm>
            <a:off x="6885828" y="1511482"/>
            <a:ext cx="884100" cy="884400"/>
          </a:xfrm>
          <a:prstGeom prst="blockArc">
            <a:avLst>
              <a:gd name="adj1" fmla="val 16152912"/>
              <a:gd name="adj2" fmla="val 13001543"/>
              <a:gd name="adj3" fmla="val 8927"/>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34" name="Google Shape;3034;p60"/>
          <p:cNvSpPr txBox="1">
            <a:spLocks noGrp="1"/>
          </p:cNvSpPr>
          <p:nvPr>
            <p:ph type="subTitle" idx="1"/>
          </p:nvPr>
        </p:nvSpPr>
        <p:spPr>
          <a:xfrm>
            <a:off x="770572" y="3893741"/>
            <a:ext cx="1874400" cy="484800"/>
          </a:xfrm>
          <a:prstGeom prst="rect">
            <a:avLst/>
          </a:prstGeom>
        </p:spPr>
        <p:txBody>
          <a:bodyPr spcFirstLastPara="1" wrap="square" lIns="91425" tIns="91425" rIns="91425" bIns="91425" anchor="ctr" anchorCtr="0">
            <a:noAutofit/>
          </a:bodyPr>
          <a:lstStyle/>
          <a:p>
            <a:pPr marL="137160" marR="0" indent="0" rtl="1">
              <a:lnSpc>
                <a:spcPct val="150000"/>
              </a:lnSpc>
              <a:spcBef>
                <a:spcPts val="0"/>
              </a:spcBef>
              <a:spcAft>
                <a:spcPts val="0"/>
              </a:spcAft>
            </a:pPr>
            <a:r>
              <a:rPr lang="fa-IR" sz="12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50" dirty="0">
              <a:effectLst/>
              <a:cs typeface="B Nazanin" panose="00000400000000000000" pitchFamily="2" charset="-78"/>
            </a:endParaRPr>
          </a:p>
        </p:txBody>
      </p:sp>
      <p:sp>
        <p:nvSpPr>
          <p:cNvPr id="3035" name="Google Shape;3035;p60"/>
          <p:cNvSpPr txBox="1">
            <a:spLocks noGrp="1"/>
          </p:cNvSpPr>
          <p:nvPr>
            <p:ph type="subTitle" idx="3"/>
          </p:nvPr>
        </p:nvSpPr>
        <p:spPr>
          <a:xfrm>
            <a:off x="3636345" y="3893741"/>
            <a:ext cx="1763250" cy="484800"/>
          </a:xfrm>
          <a:prstGeom prst="rect">
            <a:avLst/>
          </a:prstGeom>
        </p:spPr>
        <p:txBody>
          <a:bodyPr spcFirstLastPara="1" wrap="square" lIns="91425" tIns="91425" rIns="91425" bIns="91425" anchor="ctr" anchorCtr="0">
            <a:noAutofit/>
          </a:bodyPr>
          <a:lstStyle/>
          <a:p>
            <a:pPr marL="137160" marR="0" indent="0" rtl="1">
              <a:lnSpc>
                <a:spcPct val="150000"/>
              </a:lnSpc>
              <a:spcBef>
                <a:spcPts val="0"/>
              </a:spcBef>
              <a:spcAft>
                <a:spcPts val="0"/>
              </a:spcAft>
            </a:pPr>
            <a:r>
              <a:rPr lang="fa-IR" sz="12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50" dirty="0">
              <a:effectLst/>
              <a:cs typeface="B Nazanin" panose="00000400000000000000" pitchFamily="2" charset="-78"/>
            </a:endParaRPr>
          </a:p>
        </p:txBody>
      </p:sp>
      <p:sp>
        <p:nvSpPr>
          <p:cNvPr id="3036" name="Google Shape;3036;p60"/>
          <p:cNvSpPr txBox="1">
            <a:spLocks noGrp="1"/>
          </p:cNvSpPr>
          <p:nvPr>
            <p:ph type="subTitle" idx="5"/>
          </p:nvPr>
        </p:nvSpPr>
        <p:spPr>
          <a:xfrm>
            <a:off x="6390678" y="3893741"/>
            <a:ext cx="1763250" cy="484800"/>
          </a:xfrm>
          <a:prstGeom prst="rect">
            <a:avLst/>
          </a:prstGeom>
        </p:spPr>
        <p:txBody>
          <a:bodyPr spcFirstLastPara="1" wrap="square" lIns="45700" tIns="91425" rIns="45700" bIns="91425" anchor="ctr" anchorCtr="0">
            <a:noAutofit/>
          </a:bodyPr>
          <a:lstStyle/>
          <a:p>
            <a:pPr marL="137160" marR="0" indent="0" rtl="1">
              <a:lnSpc>
                <a:spcPct val="150000"/>
              </a:lnSpc>
              <a:spcBef>
                <a:spcPts val="0"/>
              </a:spcBef>
              <a:spcAft>
                <a:spcPts val="0"/>
              </a:spcAft>
            </a:pPr>
            <a:r>
              <a:rPr lang="fa-IR" sz="12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50" dirty="0">
              <a:effectLst/>
              <a:cs typeface="B Nazanin" panose="00000400000000000000" pitchFamily="2" charset="-78"/>
            </a:endParaRPr>
          </a:p>
        </p:txBody>
      </p:sp>
      <p:sp>
        <p:nvSpPr>
          <p:cNvPr id="3037" name="Google Shape;3037;p60"/>
          <p:cNvSpPr txBox="1">
            <a:spLocks noGrp="1"/>
          </p:cNvSpPr>
          <p:nvPr>
            <p:ph type="title" idx="9"/>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نتایج پیش بینی شده</a:t>
            </a:r>
            <a:endParaRPr dirty="0">
              <a:cs typeface="B Nazanin" panose="00000400000000000000" pitchFamily="2" charset="-78"/>
            </a:endParaRPr>
          </a:p>
        </p:txBody>
      </p:sp>
      <p:grpSp>
        <p:nvGrpSpPr>
          <p:cNvPr id="3038" name="Google Shape;3038;p60"/>
          <p:cNvGrpSpPr/>
          <p:nvPr/>
        </p:nvGrpSpPr>
        <p:grpSpPr>
          <a:xfrm>
            <a:off x="1660992" y="1764621"/>
            <a:ext cx="304670" cy="378106"/>
            <a:chOff x="763017" y="1556476"/>
            <a:chExt cx="357804" cy="444047"/>
          </a:xfrm>
        </p:grpSpPr>
        <p:sp>
          <p:nvSpPr>
            <p:cNvPr id="3039" name="Google Shape;3039;p60"/>
            <p:cNvSpPr/>
            <p:nvPr/>
          </p:nvSpPr>
          <p:spPr>
            <a:xfrm>
              <a:off x="763017" y="1556476"/>
              <a:ext cx="357804" cy="444047"/>
            </a:xfrm>
            <a:custGeom>
              <a:avLst/>
              <a:gdLst/>
              <a:ahLst/>
              <a:cxnLst/>
              <a:rect l="l" t="t" r="r" b="b"/>
              <a:pathLst>
                <a:path w="11322" h="14051" extrusionOk="0">
                  <a:moveTo>
                    <a:pt x="10920" y="8002"/>
                  </a:moveTo>
                  <a:lnTo>
                    <a:pt x="10920" y="8377"/>
                  </a:lnTo>
                  <a:lnTo>
                    <a:pt x="402" y="8377"/>
                  </a:lnTo>
                  <a:lnTo>
                    <a:pt x="402" y="8002"/>
                  </a:lnTo>
                  <a:close/>
                  <a:moveTo>
                    <a:pt x="8056" y="8792"/>
                  </a:moveTo>
                  <a:lnTo>
                    <a:pt x="8056" y="9113"/>
                  </a:lnTo>
                  <a:cubicBezTo>
                    <a:pt x="8056" y="9193"/>
                    <a:pt x="7989" y="9260"/>
                    <a:pt x="7909" y="9260"/>
                  </a:cubicBezTo>
                  <a:lnTo>
                    <a:pt x="3413" y="9260"/>
                  </a:lnTo>
                  <a:cubicBezTo>
                    <a:pt x="3332" y="9260"/>
                    <a:pt x="3265" y="9193"/>
                    <a:pt x="3265" y="9113"/>
                  </a:cubicBezTo>
                  <a:lnTo>
                    <a:pt x="3265" y="8792"/>
                  </a:lnTo>
                  <a:close/>
                  <a:moveTo>
                    <a:pt x="5875" y="9675"/>
                  </a:moveTo>
                  <a:lnTo>
                    <a:pt x="5875" y="13047"/>
                  </a:lnTo>
                  <a:lnTo>
                    <a:pt x="5393" y="13047"/>
                  </a:lnTo>
                  <a:lnTo>
                    <a:pt x="5393" y="9675"/>
                  </a:lnTo>
                  <a:close/>
                  <a:moveTo>
                    <a:pt x="7360" y="9675"/>
                  </a:moveTo>
                  <a:lnTo>
                    <a:pt x="8859" y="13636"/>
                  </a:lnTo>
                  <a:lnTo>
                    <a:pt x="8364" y="13636"/>
                  </a:lnTo>
                  <a:lnTo>
                    <a:pt x="6878" y="9675"/>
                  </a:lnTo>
                  <a:close/>
                  <a:moveTo>
                    <a:pt x="268" y="0"/>
                  </a:moveTo>
                  <a:cubicBezTo>
                    <a:pt x="121" y="0"/>
                    <a:pt x="0" y="121"/>
                    <a:pt x="0" y="268"/>
                  </a:cubicBezTo>
                  <a:lnTo>
                    <a:pt x="0" y="910"/>
                  </a:lnTo>
                  <a:cubicBezTo>
                    <a:pt x="0" y="1057"/>
                    <a:pt x="121" y="1191"/>
                    <a:pt x="268" y="1191"/>
                  </a:cubicBezTo>
                  <a:lnTo>
                    <a:pt x="442" y="1191"/>
                  </a:lnTo>
                  <a:lnTo>
                    <a:pt x="442" y="7587"/>
                  </a:lnTo>
                  <a:lnTo>
                    <a:pt x="268" y="7587"/>
                  </a:lnTo>
                  <a:cubicBezTo>
                    <a:pt x="121" y="7587"/>
                    <a:pt x="0" y="7721"/>
                    <a:pt x="0" y="7868"/>
                  </a:cubicBezTo>
                  <a:lnTo>
                    <a:pt x="0" y="8511"/>
                  </a:lnTo>
                  <a:cubicBezTo>
                    <a:pt x="0" y="8658"/>
                    <a:pt x="121" y="8792"/>
                    <a:pt x="268" y="8792"/>
                  </a:cubicBezTo>
                  <a:lnTo>
                    <a:pt x="2851" y="8792"/>
                  </a:lnTo>
                  <a:lnTo>
                    <a:pt x="2851" y="9113"/>
                  </a:lnTo>
                  <a:cubicBezTo>
                    <a:pt x="2851" y="9421"/>
                    <a:pt x="3105" y="9675"/>
                    <a:pt x="3413" y="9675"/>
                  </a:cubicBezTo>
                  <a:lnTo>
                    <a:pt x="3520" y="9675"/>
                  </a:lnTo>
                  <a:lnTo>
                    <a:pt x="2851" y="11455"/>
                  </a:lnTo>
                  <a:cubicBezTo>
                    <a:pt x="2810" y="11562"/>
                    <a:pt x="2864" y="11682"/>
                    <a:pt x="2971" y="11722"/>
                  </a:cubicBezTo>
                  <a:cubicBezTo>
                    <a:pt x="2995" y="11731"/>
                    <a:pt x="3020" y="11736"/>
                    <a:pt x="3044" y="11736"/>
                  </a:cubicBezTo>
                  <a:cubicBezTo>
                    <a:pt x="3128" y="11736"/>
                    <a:pt x="3208" y="11685"/>
                    <a:pt x="3239" y="11602"/>
                  </a:cubicBezTo>
                  <a:lnTo>
                    <a:pt x="3961" y="9675"/>
                  </a:lnTo>
                  <a:lnTo>
                    <a:pt x="4443" y="9675"/>
                  </a:lnTo>
                  <a:lnTo>
                    <a:pt x="2958" y="13636"/>
                  </a:lnTo>
                  <a:lnTo>
                    <a:pt x="2463" y="13636"/>
                  </a:lnTo>
                  <a:lnTo>
                    <a:pt x="2918" y="12418"/>
                  </a:lnTo>
                  <a:cubicBezTo>
                    <a:pt x="2958" y="12325"/>
                    <a:pt x="2904" y="12204"/>
                    <a:pt x="2797" y="12164"/>
                  </a:cubicBezTo>
                  <a:cubicBezTo>
                    <a:pt x="2773" y="12155"/>
                    <a:pt x="2749" y="12151"/>
                    <a:pt x="2726" y="12151"/>
                  </a:cubicBezTo>
                  <a:cubicBezTo>
                    <a:pt x="2645" y="12151"/>
                    <a:pt x="2574" y="12201"/>
                    <a:pt x="2543" y="12284"/>
                  </a:cubicBezTo>
                  <a:lnTo>
                    <a:pt x="2074" y="13489"/>
                  </a:lnTo>
                  <a:cubicBezTo>
                    <a:pt x="2034" y="13609"/>
                    <a:pt x="2048" y="13756"/>
                    <a:pt x="2128" y="13863"/>
                  </a:cubicBezTo>
                  <a:cubicBezTo>
                    <a:pt x="2208" y="13984"/>
                    <a:pt x="2329" y="14051"/>
                    <a:pt x="2463" y="14051"/>
                  </a:cubicBezTo>
                  <a:lnTo>
                    <a:pt x="2958" y="14051"/>
                  </a:lnTo>
                  <a:cubicBezTo>
                    <a:pt x="3132" y="14051"/>
                    <a:pt x="3279" y="13944"/>
                    <a:pt x="3346" y="13783"/>
                  </a:cubicBezTo>
                  <a:lnTo>
                    <a:pt x="4885" y="9675"/>
                  </a:lnTo>
                  <a:lnTo>
                    <a:pt x="4992" y="9675"/>
                  </a:lnTo>
                  <a:lnTo>
                    <a:pt x="4992" y="13047"/>
                  </a:lnTo>
                  <a:cubicBezTo>
                    <a:pt x="4992" y="13275"/>
                    <a:pt x="5166" y="13462"/>
                    <a:pt x="5393" y="13462"/>
                  </a:cubicBezTo>
                  <a:lnTo>
                    <a:pt x="5875" y="13462"/>
                  </a:lnTo>
                  <a:cubicBezTo>
                    <a:pt x="6102" y="13462"/>
                    <a:pt x="6276" y="13275"/>
                    <a:pt x="6276" y="13047"/>
                  </a:cubicBezTo>
                  <a:lnTo>
                    <a:pt x="6276" y="9675"/>
                  </a:lnTo>
                  <a:lnTo>
                    <a:pt x="6437" y="9675"/>
                  </a:lnTo>
                  <a:lnTo>
                    <a:pt x="7976" y="13783"/>
                  </a:lnTo>
                  <a:cubicBezTo>
                    <a:pt x="8043" y="13944"/>
                    <a:pt x="8190" y="14051"/>
                    <a:pt x="8364" y="14051"/>
                  </a:cubicBezTo>
                  <a:lnTo>
                    <a:pt x="8859" y="14051"/>
                  </a:lnTo>
                  <a:cubicBezTo>
                    <a:pt x="8993" y="14051"/>
                    <a:pt x="9113" y="13984"/>
                    <a:pt x="9193" y="13863"/>
                  </a:cubicBezTo>
                  <a:cubicBezTo>
                    <a:pt x="9274" y="13756"/>
                    <a:pt x="9287" y="13609"/>
                    <a:pt x="9247" y="13489"/>
                  </a:cubicBezTo>
                  <a:lnTo>
                    <a:pt x="7802" y="9675"/>
                  </a:lnTo>
                  <a:lnTo>
                    <a:pt x="7909" y="9675"/>
                  </a:lnTo>
                  <a:cubicBezTo>
                    <a:pt x="8217" y="9675"/>
                    <a:pt x="8471" y="9421"/>
                    <a:pt x="8471" y="9113"/>
                  </a:cubicBezTo>
                  <a:lnTo>
                    <a:pt x="8471" y="8792"/>
                  </a:lnTo>
                  <a:lnTo>
                    <a:pt x="11054" y="8792"/>
                  </a:lnTo>
                  <a:cubicBezTo>
                    <a:pt x="11201" y="8792"/>
                    <a:pt x="11321" y="8658"/>
                    <a:pt x="11321" y="8511"/>
                  </a:cubicBezTo>
                  <a:lnTo>
                    <a:pt x="11321" y="7868"/>
                  </a:lnTo>
                  <a:cubicBezTo>
                    <a:pt x="11321" y="7721"/>
                    <a:pt x="11201" y="7587"/>
                    <a:pt x="11054" y="7587"/>
                  </a:cubicBezTo>
                  <a:lnTo>
                    <a:pt x="10880" y="7587"/>
                  </a:lnTo>
                  <a:lnTo>
                    <a:pt x="10880" y="6838"/>
                  </a:lnTo>
                  <a:cubicBezTo>
                    <a:pt x="10880" y="6731"/>
                    <a:pt x="10786" y="6637"/>
                    <a:pt x="10665" y="6637"/>
                  </a:cubicBezTo>
                  <a:cubicBezTo>
                    <a:pt x="10558" y="6637"/>
                    <a:pt x="10465" y="6731"/>
                    <a:pt x="10465" y="6838"/>
                  </a:cubicBezTo>
                  <a:lnTo>
                    <a:pt x="10465" y="7587"/>
                  </a:lnTo>
                  <a:lnTo>
                    <a:pt x="857" y="7587"/>
                  </a:lnTo>
                  <a:lnTo>
                    <a:pt x="857" y="1191"/>
                  </a:lnTo>
                  <a:lnTo>
                    <a:pt x="10465" y="1191"/>
                  </a:lnTo>
                  <a:lnTo>
                    <a:pt x="10465" y="6022"/>
                  </a:lnTo>
                  <a:cubicBezTo>
                    <a:pt x="10465" y="6129"/>
                    <a:pt x="10558" y="6223"/>
                    <a:pt x="10665" y="6223"/>
                  </a:cubicBezTo>
                  <a:cubicBezTo>
                    <a:pt x="10786" y="6223"/>
                    <a:pt x="10880" y="6129"/>
                    <a:pt x="10880" y="6022"/>
                  </a:cubicBezTo>
                  <a:lnTo>
                    <a:pt x="10880" y="1191"/>
                  </a:lnTo>
                  <a:lnTo>
                    <a:pt x="11054" y="1191"/>
                  </a:lnTo>
                  <a:cubicBezTo>
                    <a:pt x="11201" y="1191"/>
                    <a:pt x="11321" y="1057"/>
                    <a:pt x="11321" y="910"/>
                  </a:cubicBezTo>
                  <a:lnTo>
                    <a:pt x="11321" y="268"/>
                  </a:lnTo>
                  <a:cubicBezTo>
                    <a:pt x="11321" y="121"/>
                    <a:pt x="11201" y="0"/>
                    <a:pt x="11054" y="0"/>
                  </a:cubicBezTo>
                  <a:lnTo>
                    <a:pt x="2409" y="0"/>
                  </a:lnTo>
                  <a:cubicBezTo>
                    <a:pt x="2289" y="0"/>
                    <a:pt x="2195" y="80"/>
                    <a:pt x="2195" y="201"/>
                  </a:cubicBezTo>
                  <a:cubicBezTo>
                    <a:pt x="2195" y="308"/>
                    <a:pt x="2289" y="402"/>
                    <a:pt x="2409" y="402"/>
                  </a:cubicBezTo>
                  <a:lnTo>
                    <a:pt x="10920" y="402"/>
                  </a:lnTo>
                  <a:lnTo>
                    <a:pt x="10920" y="776"/>
                  </a:lnTo>
                  <a:lnTo>
                    <a:pt x="402" y="776"/>
                  </a:lnTo>
                  <a:lnTo>
                    <a:pt x="402" y="402"/>
                  </a:lnTo>
                  <a:lnTo>
                    <a:pt x="1579" y="402"/>
                  </a:lnTo>
                  <a:cubicBezTo>
                    <a:pt x="1700" y="402"/>
                    <a:pt x="1780" y="308"/>
                    <a:pt x="1780" y="201"/>
                  </a:cubicBezTo>
                  <a:cubicBezTo>
                    <a:pt x="1780" y="80"/>
                    <a:pt x="1700" y="0"/>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0" name="Google Shape;3040;p60"/>
            <p:cNvSpPr/>
            <p:nvPr/>
          </p:nvSpPr>
          <p:spPr>
            <a:xfrm>
              <a:off x="809947" y="1693062"/>
              <a:ext cx="54167" cy="86306"/>
            </a:xfrm>
            <a:custGeom>
              <a:avLst/>
              <a:gdLst/>
              <a:ahLst/>
              <a:cxnLst/>
              <a:rect l="l" t="t" r="r" b="b"/>
              <a:pathLst>
                <a:path w="1714" h="2731" extrusionOk="0">
                  <a:moveTo>
                    <a:pt x="1312" y="415"/>
                  </a:moveTo>
                  <a:lnTo>
                    <a:pt x="1312" y="2315"/>
                  </a:lnTo>
                  <a:lnTo>
                    <a:pt x="416" y="2315"/>
                  </a:lnTo>
                  <a:lnTo>
                    <a:pt x="416" y="415"/>
                  </a:lnTo>
                  <a:close/>
                  <a:moveTo>
                    <a:pt x="215" y="0"/>
                  </a:moveTo>
                  <a:cubicBezTo>
                    <a:pt x="94" y="0"/>
                    <a:pt x="1" y="94"/>
                    <a:pt x="1" y="201"/>
                  </a:cubicBezTo>
                  <a:lnTo>
                    <a:pt x="1" y="2529"/>
                  </a:lnTo>
                  <a:cubicBezTo>
                    <a:pt x="1" y="2637"/>
                    <a:pt x="94" y="2730"/>
                    <a:pt x="215" y="2730"/>
                  </a:cubicBezTo>
                  <a:lnTo>
                    <a:pt x="1513" y="2730"/>
                  </a:lnTo>
                  <a:cubicBezTo>
                    <a:pt x="1633" y="2730"/>
                    <a:pt x="1714" y="2637"/>
                    <a:pt x="1714" y="2529"/>
                  </a:cubicBezTo>
                  <a:lnTo>
                    <a:pt x="1714" y="201"/>
                  </a:lnTo>
                  <a:cubicBezTo>
                    <a:pt x="1714" y="94"/>
                    <a:pt x="1633"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1" name="Google Shape;3041;p60"/>
            <p:cNvSpPr/>
            <p:nvPr/>
          </p:nvSpPr>
          <p:spPr>
            <a:xfrm>
              <a:off x="879725" y="1669802"/>
              <a:ext cx="54578" cy="109566"/>
            </a:xfrm>
            <a:custGeom>
              <a:avLst/>
              <a:gdLst/>
              <a:ahLst/>
              <a:cxnLst/>
              <a:rect l="l" t="t" r="r" b="b"/>
              <a:pathLst>
                <a:path w="1727" h="3467" extrusionOk="0">
                  <a:moveTo>
                    <a:pt x="1312" y="415"/>
                  </a:moveTo>
                  <a:lnTo>
                    <a:pt x="1312" y="3051"/>
                  </a:lnTo>
                  <a:lnTo>
                    <a:pt x="415" y="3051"/>
                  </a:lnTo>
                  <a:lnTo>
                    <a:pt x="415" y="415"/>
                  </a:lnTo>
                  <a:close/>
                  <a:moveTo>
                    <a:pt x="215" y="0"/>
                  </a:moveTo>
                  <a:cubicBezTo>
                    <a:pt x="94" y="0"/>
                    <a:pt x="1" y="94"/>
                    <a:pt x="1" y="214"/>
                  </a:cubicBezTo>
                  <a:lnTo>
                    <a:pt x="1" y="3265"/>
                  </a:lnTo>
                  <a:cubicBezTo>
                    <a:pt x="1" y="3373"/>
                    <a:pt x="94" y="3466"/>
                    <a:pt x="215" y="3466"/>
                  </a:cubicBezTo>
                  <a:lnTo>
                    <a:pt x="1513" y="3466"/>
                  </a:lnTo>
                  <a:cubicBezTo>
                    <a:pt x="1633" y="3466"/>
                    <a:pt x="1727" y="3373"/>
                    <a:pt x="1727" y="3265"/>
                  </a:cubicBezTo>
                  <a:lnTo>
                    <a:pt x="1727" y="214"/>
                  </a:lnTo>
                  <a:cubicBezTo>
                    <a:pt x="1727" y="94"/>
                    <a:pt x="1633"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2" name="Google Shape;3042;p60"/>
            <p:cNvSpPr/>
            <p:nvPr/>
          </p:nvSpPr>
          <p:spPr>
            <a:xfrm>
              <a:off x="1019282" y="1679946"/>
              <a:ext cx="54578" cy="99421"/>
            </a:xfrm>
            <a:custGeom>
              <a:avLst/>
              <a:gdLst/>
              <a:ahLst/>
              <a:cxnLst/>
              <a:rect l="l" t="t" r="r" b="b"/>
              <a:pathLst>
                <a:path w="1727" h="3146" extrusionOk="0">
                  <a:moveTo>
                    <a:pt x="1312" y="402"/>
                  </a:moveTo>
                  <a:lnTo>
                    <a:pt x="1312" y="2730"/>
                  </a:lnTo>
                  <a:lnTo>
                    <a:pt x="415" y="2730"/>
                  </a:lnTo>
                  <a:lnTo>
                    <a:pt x="415" y="402"/>
                  </a:lnTo>
                  <a:close/>
                  <a:moveTo>
                    <a:pt x="215" y="1"/>
                  </a:moveTo>
                  <a:cubicBezTo>
                    <a:pt x="94" y="1"/>
                    <a:pt x="1" y="81"/>
                    <a:pt x="1" y="201"/>
                  </a:cubicBezTo>
                  <a:lnTo>
                    <a:pt x="1" y="2944"/>
                  </a:lnTo>
                  <a:cubicBezTo>
                    <a:pt x="1" y="3052"/>
                    <a:pt x="94" y="3145"/>
                    <a:pt x="215" y="3145"/>
                  </a:cubicBezTo>
                  <a:lnTo>
                    <a:pt x="1513" y="3145"/>
                  </a:lnTo>
                  <a:cubicBezTo>
                    <a:pt x="1633" y="3145"/>
                    <a:pt x="1727" y="3052"/>
                    <a:pt x="1727" y="2944"/>
                  </a:cubicBezTo>
                  <a:lnTo>
                    <a:pt x="1727" y="201"/>
                  </a:lnTo>
                  <a:cubicBezTo>
                    <a:pt x="1727" y="81"/>
                    <a:pt x="1633" y="1"/>
                    <a:pt x="151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3" name="Google Shape;3043;p60"/>
            <p:cNvSpPr/>
            <p:nvPr/>
          </p:nvSpPr>
          <p:spPr>
            <a:xfrm>
              <a:off x="949503" y="1656276"/>
              <a:ext cx="54578" cy="123092"/>
            </a:xfrm>
            <a:custGeom>
              <a:avLst/>
              <a:gdLst/>
              <a:ahLst/>
              <a:cxnLst/>
              <a:rect l="l" t="t" r="r" b="b"/>
              <a:pathLst>
                <a:path w="1727" h="3895" extrusionOk="0">
                  <a:moveTo>
                    <a:pt x="1312" y="415"/>
                  </a:moveTo>
                  <a:lnTo>
                    <a:pt x="1312" y="3479"/>
                  </a:lnTo>
                  <a:lnTo>
                    <a:pt x="415" y="3479"/>
                  </a:lnTo>
                  <a:lnTo>
                    <a:pt x="415" y="415"/>
                  </a:lnTo>
                  <a:close/>
                  <a:moveTo>
                    <a:pt x="215" y="0"/>
                  </a:moveTo>
                  <a:cubicBezTo>
                    <a:pt x="94" y="0"/>
                    <a:pt x="1" y="94"/>
                    <a:pt x="1" y="214"/>
                  </a:cubicBezTo>
                  <a:lnTo>
                    <a:pt x="1" y="3693"/>
                  </a:lnTo>
                  <a:cubicBezTo>
                    <a:pt x="1" y="3801"/>
                    <a:pt x="94" y="3894"/>
                    <a:pt x="215" y="3894"/>
                  </a:cubicBezTo>
                  <a:lnTo>
                    <a:pt x="1513" y="3894"/>
                  </a:lnTo>
                  <a:cubicBezTo>
                    <a:pt x="1633" y="3894"/>
                    <a:pt x="1727" y="3801"/>
                    <a:pt x="1727" y="3693"/>
                  </a:cubicBezTo>
                  <a:lnTo>
                    <a:pt x="1727" y="214"/>
                  </a:lnTo>
                  <a:cubicBezTo>
                    <a:pt x="1727" y="94"/>
                    <a:pt x="1633"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4" name="Google Shape;3044;p60"/>
            <p:cNvSpPr/>
            <p:nvPr/>
          </p:nvSpPr>
          <p:spPr>
            <a:xfrm>
              <a:off x="829825" y="1630046"/>
              <a:ext cx="226716" cy="52966"/>
            </a:xfrm>
            <a:custGeom>
              <a:avLst/>
              <a:gdLst/>
              <a:ahLst/>
              <a:cxnLst/>
              <a:rect l="l" t="t" r="r" b="b"/>
              <a:pathLst>
                <a:path w="7174" h="1676" extrusionOk="0">
                  <a:moveTo>
                    <a:pt x="4631" y="1"/>
                  </a:moveTo>
                  <a:lnTo>
                    <a:pt x="2503" y="188"/>
                  </a:lnTo>
                  <a:cubicBezTo>
                    <a:pt x="2476" y="188"/>
                    <a:pt x="2449" y="188"/>
                    <a:pt x="2436" y="201"/>
                  </a:cubicBezTo>
                  <a:lnTo>
                    <a:pt x="148" y="1285"/>
                  </a:lnTo>
                  <a:cubicBezTo>
                    <a:pt x="41" y="1325"/>
                    <a:pt x="1" y="1459"/>
                    <a:pt x="41" y="1553"/>
                  </a:cubicBezTo>
                  <a:cubicBezTo>
                    <a:pt x="81" y="1632"/>
                    <a:pt x="158" y="1675"/>
                    <a:pt x="238" y="1675"/>
                  </a:cubicBezTo>
                  <a:cubicBezTo>
                    <a:pt x="266" y="1675"/>
                    <a:pt x="294" y="1670"/>
                    <a:pt x="322" y="1660"/>
                  </a:cubicBezTo>
                  <a:lnTo>
                    <a:pt x="2570" y="589"/>
                  </a:lnTo>
                  <a:lnTo>
                    <a:pt x="4644" y="415"/>
                  </a:lnTo>
                  <a:lnTo>
                    <a:pt x="6906" y="884"/>
                  </a:lnTo>
                  <a:cubicBezTo>
                    <a:pt x="6922" y="888"/>
                    <a:pt x="6937" y="890"/>
                    <a:pt x="6953" y="890"/>
                  </a:cubicBezTo>
                  <a:cubicBezTo>
                    <a:pt x="7043" y="890"/>
                    <a:pt x="7124" y="828"/>
                    <a:pt x="7146" y="737"/>
                  </a:cubicBezTo>
                  <a:cubicBezTo>
                    <a:pt x="7173" y="616"/>
                    <a:pt x="7106" y="509"/>
                    <a:pt x="6986" y="482"/>
                  </a:cubicBezTo>
                  <a:lnTo>
                    <a:pt x="4698" y="14"/>
                  </a:lnTo>
                  <a:cubicBezTo>
                    <a:pt x="4671" y="1"/>
                    <a:pt x="4657" y="1"/>
                    <a:pt x="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5" name="Google Shape;3045;p60"/>
            <p:cNvSpPr/>
            <p:nvPr/>
          </p:nvSpPr>
          <p:spPr>
            <a:xfrm>
              <a:off x="803184" y="1606376"/>
              <a:ext cx="76573" cy="36817"/>
            </a:xfrm>
            <a:custGeom>
              <a:avLst/>
              <a:gdLst/>
              <a:ahLst/>
              <a:cxnLst/>
              <a:rect l="l" t="t" r="r" b="b"/>
              <a:pathLst>
                <a:path w="2423" h="1165" extrusionOk="0">
                  <a:moveTo>
                    <a:pt x="2008" y="415"/>
                  </a:moveTo>
                  <a:lnTo>
                    <a:pt x="2008" y="750"/>
                  </a:lnTo>
                  <a:lnTo>
                    <a:pt x="415" y="750"/>
                  </a:lnTo>
                  <a:lnTo>
                    <a:pt x="415" y="415"/>
                  </a:lnTo>
                  <a:close/>
                  <a:moveTo>
                    <a:pt x="375" y="0"/>
                  </a:moveTo>
                  <a:cubicBezTo>
                    <a:pt x="161" y="0"/>
                    <a:pt x="1" y="174"/>
                    <a:pt x="1" y="375"/>
                  </a:cubicBezTo>
                  <a:lnTo>
                    <a:pt x="1" y="790"/>
                  </a:lnTo>
                  <a:cubicBezTo>
                    <a:pt x="1" y="990"/>
                    <a:pt x="161" y="1164"/>
                    <a:pt x="375" y="1164"/>
                  </a:cubicBezTo>
                  <a:lnTo>
                    <a:pt x="2048" y="1164"/>
                  </a:lnTo>
                  <a:cubicBezTo>
                    <a:pt x="2262" y="1164"/>
                    <a:pt x="2423" y="990"/>
                    <a:pt x="2423" y="790"/>
                  </a:cubicBezTo>
                  <a:lnTo>
                    <a:pt x="2423" y="375"/>
                  </a:lnTo>
                  <a:cubicBezTo>
                    <a:pt x="2423" y="174"/>
                    <a:pt x="2262" y="0"/>
                    <a:pt x="204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3046" name="Google Shape;3046;p60"/>
          <p:cNvGrpSpPr/>
          <p:nvPr/>
        </p:nvGrpSpPr>
        <p:grpSpPr>
          <a:xfrm>
            <a:off x="4398036" y="1764624"/>
            <a:ext cx="350739" cy="378106"/>
            <a:chOff x="2347598" y="3509384"/>
            <a:chExt cx="411907" cy="444047"/>
          </a:xfrm>
        </p:grpSpPr>
        <p:sp>
          <p:nvSpPr>
            <p:cNvPr id="3047" name="Google Shape;3047;p60"/>
            <p:cNvSpPr/>
            <p:nvPr/>
          </p:nvSpPr>
          <p:spPr>
            <a:xfrm>
              <a:off x="2476157" y="3582543"/>
              <a:ext cx="46108" cy="55842"/>
            </a:xfrm>
            <a:custGeom>
              <a:avLst/>
              <a:gdLst/>
              <a:ahLst/>
              <a:cxnLst/>
              <a:rect l="l" t="t" r="r" b="b"/>
              <a:pathLst>
                <a:path w="1459" h="1767" extrusionOk="0">
                  <a:moveTo>
                    <a:pt x="1044" y="402"/>
                  </a:moveTo>
                  <a:lnTo>
                    <a:pt x="1044" y="1352"/>
                  </a:lnTo>
                  <a:lnTo>
                    <a:pt x="415" y="1352"/>
                  </a:lnTo>
                  <a:lnTo>
                    <a:pt x="415" y="402"/>
                  </a:lnTo>
                  <a:close/>
                  <a:moveTo>
                    <a:pt x="308" y="0"/>
                  </a:moveTo>
                  <a:cubicBezTo>
                    <a:pt x="147" y="0"/>
                    <a:pt x="0" y="134"/>
                    <a:pt x="0" y="308"/>
                  </a:cubicBezTo>
                  <a:lnTo>
                    <a:pt x="0" y="1459"/>
                  </a:lnTo>
                  <a:cubicBezTo>
                    <a:pt x="0" y="1619"/>
                    <a:pt x="147" y="1766"/>
                    <a:pt x="308" y="1766"/>
                  </a:cubicBezTo>
                  <a:lnTo>
                    <a:pt x="1151" y="1766"/>
                  </a:lnTo>
                  <a:cubicBezTo>
                    <a:pt x="1311" y="1766"/>
                    <a:pt x="1459" y="1619"/>
                    <a:pt x="1459" y="1459"/>
                  </a:cubicBezTo>
                  <a:lnTo>
                    <a:pt x="1459" y="308"/>
                  </a:lnTo>
                  <a:cubicBezTo>
                    <a:pt x="1459" y="134"/>
                    <a:pt x="131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8" name="Google Shape;3048;p60"/>
            <p:cNvSpPr/>
            <p:nvPr/>
          </p:nvSpPr>
          <p:spPr>
            <a:xfrm>
              <a:off x="2534084" y="3573663"/>
              <a:ext cx="45697" cy="64722"/>
            </a:xfrm>
            <a:custGeom>
              <a:avLst/>
              <a:gdLst/>
              <a:ahLst/>
              <a:cxnLst/>
              <a:rect l="l" t="t" r="r" b="b"/>
              <a:pathLst>
                <a:path w="1446" h="2048" extrusionOk="0">
                  <a:moveTo>
                    <a:pt x="1031" y="415"/>
                  </a:moveTo>
                  <a:lnTo>
                    <a:pt x="1031" y="1633"/>
                  </a:lnTo>
                  <a:lnTo>
                    <a:pt x="402" y="1633"/>
                  </a:lnTo>
                  <a:lnTo>
                    <a:pt x="402" y="415"/>
                  </a:lnTo>
                  <a:close/>
                  <a:moveTo>
                    <a:pt x="308" y="0"/>
                  </a:moveTo>
                  <a:cubicBezTo>
                    <a:pt x="134" y="0"/>
                    <a:pt x="0" y="134"/>
                    <a:pt x="0" y="308"/>
                  </a:cubicBezTo>
                  <a:lnTo>
                    <a:pt x="0" y="1740"/>
                  </a:lnTo>
                  <a:cubicBezTo>
                    <a:pt x="0" y="1900"/>
                    <a:pt x="134" y="2047"/>
                    <a:pt x="308" y="2047"/>
                  </a:cubicBezTo>
                  <a:lnTo>
                    <a:pt x="1138" y="2047"/>
                  </a:lnTo>
                  <a:cubicBezTo>
                    <a:pt x="1312" y="2047"/>
                    <a:pt x="1446" y="1900"/>
                    <a:pt x="1446" y="1740"/>
                  </a:cubicBezTo>
                  <a:lnTo>
                    <a:pt x="1446" y="308"/>
                  </a:lnTo>
                  <a:cubicBezTo>
                    <a:pt x="1446" y="134"/>
                    <a:pt x="1312"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49" name="Google Shape;3049;p60"/>
            <p:cNvSpPr/>
            <p:nvPr/>
          </p:nvSpPr>
          <p:spPr>
            <a:xfrm>
              <a:off x="2591601" y="3556313"/>
              <a:ext cx="45697" cy="82072"/>
            </a:xfrm>
            <a:custGeom>
              <a:avLst/>
              <a:gdLst/>
              <a:ahLst/>
              <a:cxnLst/>
              <a:rect l="l" t="t" r="r" b="b"/>
              <a:pathLst>
                <a:path w="1446" h="2597" extrusionOk="0">
                  <a:moveTo>
                    <a:pt x="1044" y="415"/>
                  </a:moveTo>
                  <a:lnTo>
                    <a:pt x="1044" y="2182"/>
                  </a:lnTo>
                  <a:lnTo>
                    <a:pt x="415" y="2182"/>
                  </a:lnTo>
                  <a:lnTo>
                    <a:pt x="415" y="415"/>
                  </a:lnTo>
                  <a:close/>
                  <a:moveTo>
                    <a:pt x="308" y="0"/>
                  </a:moveTo>
                  <a:cubicBezTo>
                    <a:pt x="134" y="0"/>
                    <a:pt x="0" y="134"/>
                    <a:pt x="0" y="308"/>
                  </a:cubicBezTo>
                  <a:lnTo>
                    <a:pt x="0" y="2289"/>
                  </a:lnTo>
                  <a:cubicBezTo>
                    <a:pt x="0" y="2449"/>
                    <a:pt x="134" y="2596"/>
                    <a:pt x="308" y="2596"/>
                  </a:cubicBezTo>
                  <a:lnTo>
                    <a:pt x="1138" y="2596"/>
                  </a:lnTo>
                  <a:cubicBezTo>
                    <a:pt x="1312" y="2596"/>
                    <a:pt x="1445" y="2449"/>
                    <a:pt x="1445" y="2289"/>
                  </a:cubicBezTo>
                  <a:lnTo>
                    <a:pt x="1445" y="308"/>
                  </a:lnTo>
                  <a:cubicBezTo>
                    <a:pt x="1445" y="134"/>
                    <a:pt x="1312" y="0"/>
                    <a:pt x="113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0" name="Google Shape;3050;p60"/>
            <p:cNvSpPr/>
            <p:nvPr/>
          </p:nvSpPr>
          <p:spPr>
            <a:xfrm>
              <a:off x="2591601" y="3658010"/>
              <a:ext cx="119710" cy="104920"/>
            </a:xfrm>
            <a:custGeom>
              <a:avLst/>
              <a:gdLst/>
              <a:ahLst/>
              <a:cxnLst/>
              <a:rect l="l" t="t" r="r" b="b"/>
              <a:pathLst>
                <a:path w="3788" h="3320" extrusionOk="0">
                  <a:moveTo>
                    <a:pt x="1539" y="462"/>
                  </a:moveTo>
                  <a:lnTo>
                    <a:pt x="1753" y="1519"/>
                  </a:lnTo>
                  <a:cubicBezTo>
                    <a:pt x="1472" y="1613"/>
                    <a:pt x="843" y="1800"/>
                    <a:pt x="656" y="1854"/>
                  </a:cubicBezTo>
                  <a:cubicBezTo>
                    <a:pt x="616" y="1600"/>
                    <a:pt x="656" y="1346"/>
                    <a:pt x="763" y="1118"/>
                  </a:cubicBezTo>
                  <a:cubicBezTo>
                    <a:pt x="924" y="797"/>
                    <a:pt x="1205" y="569"/>
                    <a:pt x="1539" y="462"/>
                  </a:cubicBezTo>
                  <a:close/>
                  <a:moveTo>
                    <a:pt x="1954" y="422"/>
                  </a:moveTo>
                  <a:cubicBezTo>
                    <a:pt x="2115" y="422"/>
                    <a:pt x="2289" y="476"/>
                    <a:pt x="2436" y="543"/>
                  </a:cubicBezTo>
                  <a:cubicBezTo>
                    <a:pt x="3051" y="850"/>
                    <a:pt x="3306" y="1600"/>
                    <a:pt x="3011" y="2215"/>
                  </a:cubicBezTo>
                  <a:cubicBezTo>
                    <a:pt x="2891" y="2470"/>
                    <a:pt x="2677" y="2670"/>
                    <a:pt x="2436" y="2791"/>
                  </a:cubicBezTo>
                  <a:cubicBezTo>
                    <a:pt x="2369" y="2523"/>
                    <a:pt x="2007" y="703"/>
                    <a:pt x="1954" y="422"/>
                  </a:cubicBezTo>
                  <a:close/>
                  <a:moveTo>
                    <a:pt x="1834" y="1934"/>
                  </a:moveTo>
                  <a:lnTo>
                    <a:pt x="2034" y="2898"/>
                  </a:lnTo>
                  <a:cubicBezTo>
                    <a:pt x="1985" y="2903"/>
                    <a:pt x="1936" y="2906"/>
                    <a:pt x="1887" y="2906"/>
                  </a:cubicBezTo>
                  <a:cubicBezTo>
                    <a:pt x="1696" y="2906"/>
                    <a:pt x="1509" y="2865"/>
                    <a:pt x="1338" y="2791"/>
                  </a:cubicBezTo>
                  <a:cubicBezTo>
                    <a:pt x="1098" y="2670"/>
                    <a:pt x="910" y="2483"/>
                    <a:pt x="790" y="2242"/>
                  </a:cubicBezTo>
                  <a:lnTo>
                    <a:pt x="1834" y="1934"/>
                  </a:lnTo>
                  <a:close/>
                  <a:moveTo>
                    <a:pt x="1897" y="1"/>
                  </a:moveTo>
                  <a:cubicBezTo>
                    <a:pt x="1280" y="1"/>
                    <a:pt x="690" y="345"/>
                    <a:pt x="402" y="931"/>
                  </a:cubicBezTo>
                  <a:cubicBezTo>
                    <a:pt x="0" y="1747"/>
                    <a:pt x="321" y="2751"/>
                    <a:pt x="1164" y="3152"/>
                  </a:cubicBezTo>
                  <a:cubicBezTo>
                    <a:pt x="1399" y="3266"/>
                    <a:pt x="1647" y="3319"/>
                    <a:pt x="1890" y="3319"/>
                  </a:cubicBezTo>
                  <a:cubicBezTo>
                    <a:pt x="2507" y="3319"/>
                    <a:pt x="3098" y="2975"/>
                    <a:pt x="3386" y="2389"/>
                  </a:cubicBezTo>
                  <a:cubicBezTo>
                    <a:pt x="3787" y="1573"/>
                    <a:pt x="3439" y="569"/>
                    <a:pt x="2623" y="168"/>
                  </a:cubicBezTo>
                  <a:cubicBezTo>
                    <a:pt x="2388" y="54"/>
                    <a:pt x="2141" y="1"/>
                    <a:pt x="189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1" name="Google Shape;3051;p60"/>
            <p:cNvSpPr/>
            <p:nvPr/>
          </p:nvSpPr>
          <p:spPr>
            <a:xfrm>
              <a:off x="2656734" y="3567722"/>
              <a:ext cx="50343" cy="12736"/>
            </a:xfrm>
            <a:custGeom>
              <a:avLst/>
              <a:gdLst/>
              <a:ahLst/>
              <a:cxnLst/>
              <a:rect l="l" t="t" r="r" b="b"/>
              <a:pathLst>
                <a:path w="1593" h="403" extrusionOk="0">
                  <a:moveTo>
                    <a:pt x="201" y="1"/>
                  </a:moveTo>
                  <a:cubicBezTo>
                    <a:pt x="94" y="1"/>
                    <a:pt x="0" y="94"/>
                    <a:pt x="0" y="201"/>
                  </a:cubicBezTo>
                  <a:cubicBezTo>
                    <a:pt x="0" y="322"/>
                    <a:pt x="94" y="402"/>
                    <a:pt x="201" y="402"/>
                  </a:cubicBezTo>
                  <a:lnTo>
                    <a:pt x="1392" y="402"/>
                  </a:lnTo>
                  <a:cubicBezTo>
                    <a:pt x="1499" y="402"/>
                    <a:pt x="1592" y="322"/>
                    <a:pt x="1592" y="201"/>
                  </a:cubicBezTo>
                  <a:cubicBezTo>
                    <a:pt x="1592" y="94"/>
                    <a:pt x="1499" y="1"/>
                    <a:pt x="139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2" name="Google Shape;3052;p60"/>
            <p:cNvSpPr/>
            <p:nvPr/>
          </p:nvSpPr>
          <p:spPr>
            <a:xfrm>
              <a:off x="2656734" y="3590570"/>
              <a:ext cx="50343" cy="13147"/>
            </a:xfrm>
            <a:custGeom>
              <a:avLst/>
              <a:gdLst/>
              <a:ahLst/>
              <a:cxnLst/>
              <a:rect l="l" t="t" r="r" b="b"/>
              <a:pathLst>
                <a:path w="1593" h="416" extrusionOk="0">
                  <a:moveTo>
                    <a:pt x="201" y="0"/>
                  </a:moveTo>
                  <a:cubicBezTo>
                    <a:pt x="94" y="0"/>
                    <a:pt x="0" y="94"/>
                    <a:pt x="0" y="214"/>
                  </a:cubicBezTo>
                  <a:cubicBezTo>
                    <a:pt x="0" y="321"/>
                    <a:pt x="94" y="415"/>
                    <a:pt x="201" y="415"/>
                  </a:cubicBezTo>
                  <a:lnTo>
                    <a:pt x="1392" y="415"/>
                  </a:lnTo>
                  <a:cubicBezTo>
                    <a:pt x="1499" y="415"/>
                    <a:pt x="1592" y="321"/>
                    <a:pt x="1592" y="214"/>
                  </a:cubicBezTo>
                  <a:cubicBezTo>
                    <a:pt x="1592" y="94"/>
                    <a:pt x="1499"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3" name="Google Shape;3053;p60"/>
            <p:cNvSpPr/>
            <p:nvPr/>
          </p:nvSpPr>
          <p:spPr>
            <a:xfrm>
              <a:off x="2656734" y="3613830"/>
              <a:ext cx="50343" cy="13147"/>
            </a:xfrm>
            <a:custGeom>
              <a:avLst/>
              <a:gdLst/>
              <a:ahLst/>
              <a:cxnLst/>
              <a:rect l="l" t="t" r="r" b="b"/>
              <a:pathLst>
                <a:path w="1593" h="416" extrusionOk="0">
                  <a:moveTo>
                    <a:pt x="201" y="0"/>
                  </a:moveTo>
                  <a:cubicBezTo>
                    <a:pt x="94" y="0"/>
                    <a:pt x="0" y="94"/>
                    <a:pt x="0" y="201"/>
                  </a:cubicBezTo>
                  <a:cubicBezTo>
                    <a:pt x="0" y="321"/>
                    <a:pt x="94" y="415"/>
                    <a:pt x="201" y="415"/>
                  </a:cubicBezTo>
                  <a:lnTo>
                    <a:pt x="1392" y="415"/>
                  </a:lnTo>
                  <a:cubicBezTo>
                    <a:pt x="1499" y="415"/>
                    <a:pt x="1592" y="321"/>
                    <a:pt x="1592" y="201"/>
                  </a:cubicBezTo>
                  <a:cubicBezTo>
                    <a:pt x="1592" y="94"/>
                    <a:pt x="1499"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4" name="Google Shape;3054;p60"/>
            <p:cNvSpPr/>
            <p:nvPr/>
          </p:nvSpPr>
          <p:spPr>
            <a:xfrm>
              <a:off x="2482067" y="3679784"/>
              <a:ext cx="62194" cy="12736"/>
            </a:xfrm>
            <a:custGeom>
              <a:avLst/>
              <a:gdLst/>
              <a:ahLst/>
              <a:cxnLst/>
              <a:rect l="l" t="t" r="r" b="b"/>
              <a:pathLst>
                <a:path w="1968" h="403" extrusionOk="0">
                  <a:moveTo>
                    <a:pt x="215" y="1"/>
                  </a:moveTo>
                  <a:cubicBezTo>
                    <a:pt x="94" y="1"/>
                    <a:pt x="0" y="94"/>
                    <a:pt x="0" y="202"/>
                  </a:cubicBezTo>
                  <a:cubicBezTo>
                    <a:pt x="0" y="309"/>
                    <a:pt x="94" y="402"/>
                    <a:pt x="215" y="402"/>
                  </a:cubicBezTo>
                  <a:lnTo>
                    <a:pt x="1767" y="402"/>
                  </a:lnTo>
                  <a:cubicBezTo>
                    <a:pt x="1874" y="402"/>
                    <a:pt x="1968" y="309"/>
                    <a:pt x="1968" y="202"/>
                  </a:cubicBezTo>
                  <a:cubicBezTo>
                    <a:pt x="1968" y="94"/>
                    <a:pt x="1874"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5" name="Google Shape;3055;p60"/>
            <p:cNvSpPr/>
            <p:nvPr/>
          </p:nvSpPr>
          <p:spPr>
            <a:xfrm>
              <a:off x="2482067" y="3702633"/>
              <a:ext cx="62194" cy="13147"/>
            </a:xfrm>
            <a:custGeom>
              <a:avLst/>
              <a:gdLst/>
              <a:ahLst/>
              <a:cxnLst/>
              <a:rect l="l" t="t" r="r" b="b"/>
              <a:pathLst>
                <a:path w="1968" h="416" extrusionOk="0">
                  <a:moveTo>
                    <a:pt x="215" y="0"/>
                  </a:moveTo>
                  <a:cubicBezTo>
                    <a:pt x="94" y="0"/>
                    <a:pt x="0" y="94"/>
                    <a:pt x="0" y="215"/>
                  </a:cubicBezTo>
                  <a:cubicBezTo>
                    <a:pt x="0" y="322"/>
                    <a:pt x="94" y="415"/>
                    <a:pt x="215" y="415"/>
                  </a:cubicBezTo>
                  <a:lnTo>
                    <a:pt x="1767" y="415"/>
                  </a:lnTo>
                  <a:cubicBezTo>
                    <a:pt x="1874" y="415"/>
                    <a:pt x="1968" y="322"/>
                    <a:pt x="1968" y="215"/>
                  </a:cubicBezTo>
                  <a:cubicBezTo>
                    <a:pt x="1968" y="94"/>
                    <a:pt x="1874" y="0"/>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6" name="Google Shape;3056;p60"/>
            <p:cNvSpPr/>
            <p:nvPr/>
          </p:nvSpPr>
          <p:spPr>
            <a:xfrm>
              <a:off x="2482067" y="3725892"/>
              <a:ext cx="62194" cy="13147"/>
            </a:xfrm>
            <a:custGeom>
              <a:avLst/>
              <a:gdLst/>
              <a:ahLst/>
              <a:cxnLst/>
              <a:rect l="l" t="t" r="r" b="b"/>
              <a:pathLst>
                <a:path w="1968" h="416" extrusionOk="0">
                  <a:moveTo>
                    <a:pt x="215" y="0"/>
                  </a:moveTo>
                  <a:cubicBezTo>
                    <a:pt x="94" y="0"/>
                    <a:pt x="0" y="94"/>
                    <a:pt x="0" y="201"/>
                  </a:cubicBezTo>
                  <a:cubicBezTo>
                    <a:pt x="0" y="322"/>
                    <a:pt x="94" y="415"/>
                    <a:pt x="215" y="415"/>
                  </a:cubicBezTo>
                  <a:lnTo>
                    <a:pt x="1767" y="415"/>
                  </a:lnTo>
                  <a:cubicBezTo>
                    <a:pt x="1874" y="415"/>
                    <a:pt x="1968" y="322"/>
                    <a:pt x="1968" y="201"/>
                  </a:cubicBezTo>
                  <a:cubicBezTo>
                    <a:pt x="1968" y="94"/>
                    <a:pt x="1874" y="0"/>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7" name="Google Shape;3057;p60"/>
            <p:cNvSpPr/>
            <p:nvPr/>
          </p:nvSpPr>
          <p:spPr>
            <a:xfrm>
              <a:off x="2347598" y="3509384"/>
              <a:ext cx="411907" cy="444047"/>
            </a:xfrm>
            <a:custGeom>
              <a:avLst/>
              <a:gdLst/>
              <a:ahLst/>
              <a:cxnLst/>
              <a:rect l="l" t="t" r="r" b="b"/>
              <a:pathLst>
                <a:path w="13034" h="14051" extrusionOk="0">
                  <a:moveTo>
                    <a:pt x="11870" y="1164"/>
                  </a:moveTo>
                  <a:lnTo>
                    <a:pt x="11870" y="8337"/>
                  </a:lnTo>
                  <a:lnTo>
                    <a:pt x="6008" y="8337"/>
                  </a:lnTo>
                  <a:lnTo>
                    <a:pt x="7213" y="7132"/>
                  </a:lnTo>
                  <a:cubicBezTo>
                    <a:pt x="7293" y="7052"/>
                    <a:pt x="7293" y="6918"/>
                    <a:pt x="7213" y="6838"/>
                  </a:cubicBezTo>
                  <a:cubicBezTo>
                    <a:pt x="7173" y="6798"/>
                    <a:pt x="7122" y="6778"/>
                    <a:pt x="7072" y="6778"/>
                  </a:cubicBezTo>
                  <a:cubicBezTo>
                    <a:pt x="7022" y="6778"/>
                    <a:pt x="6972" y="6798"/>
                    <a:pt x="6932" y="6838"/>
                  </a:cubicBezTo>
                  <a:lnTo>
                    <a:pt x="5433" y="8337"/>
                  </a:lnTo>
                  <a:lnTo>
                    <a:pt x="3345" y="8337"/>
                  </a:lnTo>
                  <a:lnTo>
                    <a:pt x="3345" y="1164"/>
                  </a:lnTo>
                  <a:close/>
                  <a:moveTo>
                    <a:pt x="5018" y="8752"/>
                  </a:moveTo>
                  <a:lnTo>
                    <a:pt x="4684" y="9099"/>
                  </a:lnTo>
                  <a:lnTo>
                    <a:pt x="2583" y="9099"/>
                  </a:lnTo>
                  <a:lnTo>
                    <a:pt x="2583" y="8752"/>
                  </a:lnTo>
                  <a:close/>
                  <a:moveTo>
                    <a:pt x="3038" y="10317"/>
                  </a:moveTo>
                  <a:cubicBezTo>
                    <a:pt x="3198" y="10464"/>
                    <a:pt x="3332" y="10598"/>
                    <a:pt x="3600" y="10879"/>
                  </a:cubicBezTo>
                  <a:lnTo>
                    <a:pt x="3345" y="11120"/>
                  </a:lnTo>
                  <a:lnTo>
                    <a:pt x="2783" y="10558"/>
                  </a:lnTo>
                  <a:lnTo>
                    <a:pt x="3038" y="10317"/>
                  </a:lnTo>
                  <a:close/>
                  <a:moveTo>
                    <a:pt x="2676" y="12646"/>
                  </a:moveTo>
                  <a:lnTo>
                    <a:pt x="2850" y="12806"/>
                  </a:lnTo>
                  <a:lnTo>
                    <a:pt x="2141" y="13515"/>
                  </a:lnTo>
                  <a:cubicBezTo>
                    <a:pt x="2061" y="13596"/>
                    <a:pt x="1951" y="13638"/>
                    <a:pt x="1841" y="13638"/>
                  </a:cubicBezTo>
                  <a:cubicBezTo>
                    <a:pt x="1769" y="13638"/>
                    <a:pt x="1696" y="13620"/>
                    <a:pt x="1633" y="13582"/>
                  </a:cubicBezTo>
                  <a:cubicBezTo>
                    <a:pt x="1633" y="13582"/>
                    <a:pt x="1646" y="13569"/>
                    <a:pt x="1646" y="13569"/>
                  </a:cubicBezTo>
                  <a:lnTo>
                    <a:pt x="2676" y="12646"/>
                  </a:lnTo>
                  <a:close/>
                  <a:moveTo>
                    <a:pt x="2569" y="0"/>
                  </a:moveTo>
                  <a:cubicBezTo>
                    <a:pt x="2355" y="0"/>
                    <a:pt x="2168" y="187"/>
                    <a:pt x="2168" y="401"/>
                  </a:cubicBezTo>
                  <a:lnTo>
                    <a:pt x="2168" y="749"/>
                  </a:lnTo>
                  <a:cubicBezTo>
                    <a:pt x="2168" y="977"/>
                    <a:pt x="2355" y="1164"/>
                    <a:pt x="2569" y="1164"/>
                  </a:cubicBezTo>
                  <a:lnTo>
                    <a:pt x="2931" y="1164"/>
                  </a:lnTo>
                  <a:lnTo>
                    <a:pt x="2931" y="8337"/>
                  </a:lnTo>
                  <a:lnTo>
                    <a:pt x="2569" y="8337"/>
                  </a:lnTo>
                  <a:cubicBezTo>
                    <a:pt x="2355" y="8337"/>
                    <a:pt x="2168" y="8524"/>
                    <a:pt x="2168" y="8752"/>
                  </a:cubicBezTo>
                  <a:lnTo>
                    <a:pt x="2168" y="9099"/>
                  </a:lnTo>
                  <a:cubicBezTo>
                    <a:pt x="2168" y="9327"/>
                    <a:pt x="2355" y="9501"/>
                    <a:pt x="2569" y="9501"/>
                  </a:cubicBezTo>
                  <a:lnTo>
                    <a:pt x="4269" y="9501"/>
                  </a:lnTo>
                  <a:lnTo>
                    <a:pt x="3533" y="10237"/>
                  </a:lnTo>
                  <a:lnTo>
                    <a:pt x="3185" y="9876"/>
                  </a:lnTo>
                  <a:cubicBezTo>
                    <a:pt x="3145" y="9835"/>
                    <a:pt x="3091" y="9815"/>
                    <a:pt x="3038" y="9815"/>
                  </a:cubicBezTo>
                  <a:cubicBezTo>
                    <a:pt x="2984" y="9815"/>
                    <a:pt x="2931" y="9835"/>
                    <a:pt x="2891" y="9876"/>
                  </a:cubicBezTo>
                  <a:lnTo>
                    <a:pt x="2502" y="10264"/>
                  </a:lnTo>
                  <a:lnTo>
                    <a:pt x="2462" y="10224"/>
                  </a:lnTo>
                  <a:cubicBezTo>
                    <a:pt x="2429" y="10191"/>
                    <a:pt x="2387" y="10167"/>
                    <a:pt x="2336" y="10167"/>
                  </a:cubicBezTo>
                  <a:cubicBezTo>
                    <a:pt x="2325" y="10167"/>
                    <a:pt x="2314" y="10168"/>
                    <a:pt x="2302" y="10170"/>
                  </a:cubicBezTo>
                  <a:cubicBezTo>
                    <a:pt x="2248" y="10170"/>
                    <a:pt x="2195" y="10197"/>
                    <a:pt x="2155" y="10237"/>
                  </a:cubicBezTo>
                  <a:lnTo>
                    <a:pt x="1713" y="10732"/>
                  </a:lnTo>
                  <a:cubicBezTo>
                    <a:pt x="1633" y="10812"/>
                    <a:pt x="1646" y="10946"/>
                    <a:pt x="1726" y="11026"/>
                  </a:cubicBezTo>
                  <a:cubicBezTo>
                    <a:pt x="1763" y="11063"/>
                    <a:pt x="1811" y="11080"/>
                    <a:pt x="1860" y="11080"/>
                  </a:cubicBezTo>
                  <a:cubicBezTo>
                    <a:pt x="1918" y="11080"/>
                    <a:pt x="1977" y="11057"/>
                    <a:pt x="2021" y="11013"/>
                  </a:cubicBezTo>
                  <a:lnTo>
                    <a:pt x="2315" y="10665"/>
                  </a:lnTo>
                  <a:cubicBezTo>
                    <a:pt x="2463" y="10813"/>
                    <a:pt x="2512" y="10862"/>
                    <a:pt x="2512" y="10862"/>
                  </a:cubicBezTo>
                  <a:cubicBezTo>
                    <a:pt x="2644" y="10994"/>
                    <a:pt x="2870" y="11220"/>
                    <a:pt x="3238" y="11588"/>
                  </a:cubicBezTo>
                  <a:lnTo>
                    <a:pt x="1365" y="13275"/>
                  </a:lnTo>
                  <a:cubicBezTo>
                    <a:pt x="1268" y="13358"/>
                    <a:pt x="1147" y="13402"/>
                    <a:pt x="1024" y="13402"/>
                  </a:cubicBezTo>
                  <a:cubicBezTo>
                    <a:pt x="892" y="13402"/>
                    <a:pt x="760" y="13352"/>
                    <a:pt x="656" y="13248"/>
                  </a:cubicBezTo>
                  <a:cubicBezTo>
                    <a:pt x="468" y="13060"/>
                    <a:pt x="455" y="12739"/>
                    <a:pt x="642" y="12539"/>
                  </a:cubicBezTo>
                  <a:lnTo>
                    <a:pt x="1459" y="11629"/>
                  </a:lnTo>
                  <a:cubicBezTo>
                    <a:pt x="1539" y="11535"/>
                    <a:pt x="1539" y="11401"/>
                    <a:pt x="1445" y="11334"/>
                  </a:cubicBezTo>
                  <a:cubicBezTo>
                    <a:pt x="1408" y="11297"/>
                    <a:pt x="1360" y="11280"/>
                    <a:pt x="1313" y="11280"/>
                  </a:cubicBezTo>
                  <a:cubicBezTo>
                    <a:pt x="1256" y="11280"/>
                    <a:pt x="1201" y="11304"/>
                    <a:pt x="1164" y="11348"/>
                  </a:cubicBezTo>
                  <a:lnTo>
                    <a:pt x="335" y="12271"/>
                  </a:lnTo>
                  <a:cubicBezTo>
                    <a:pt x="0" y="12632"/>
                    <a:pt x="13" y="13194"/>
                    <a:pt x="361" y="13542"/>
                  </a:cubicBezTo>
                  <a:cubicBezTo>
                    <a:pt x="549" y="13716"/>
                    <a:pt x="790" y="13810"/>
                    <a:pt x="1017" y="13810"/>
                  </a:cubicBezTo>
                  <a:cubicBezTo>
                    <a:pt x="1097" y="13810"/>
                    <a:pt x="1178" y="13796"/>
                    <a:pt x="1245" y="13783"/>
                  </a:cubicBezTo>
                  <a:cubicBezTo>
                    <a:pt x="1258" y="13796"/>
                    <a:pt x="1459" y="14051"/>
                    <a:pt x="1847" y="14051"/>
                  </a:cubicBezTo>
                  <a:cubicBezTo>
                    <a:pt x="2061" y="14051"/>
                    <a:pt x="2275" y="13970"/>
                    <a:pt x="2436" y="13810"/>
                  </a:cubicBezTo>
                  <a:lnTo>
                    <a:pt x="3172" y="13074"/>
                  </a:lnTo>
                  <a:cubicBezTo>
                    <a:pt x="3319" y="12927"/>
                    <a:pt x="3319" y="12699"/>
                    <a:pt x="3172" y="12552"/>
                  </a:cubicBezTo>
                  <a:lnTo>
                    <a:pt x="2984" y="12365"/>
                  </a:lnTo>
                  <a:lnTo>
                    <a:pt x="3680" y="11749"/>
                  </a:lnTo>
                  <a:cubicBezTo>
                    <a:pt x="3720" y="11709"/>
                    <a:pt x="3747" y="11655"/>
                    <a:pt x="3747" y="11602"/>
                  </a:cubicBezTo>
                  <a:cubicBezTo>
                    <a:pt x="3747" y="11548"/>
                    <a:pt x="3720" y="11495"/>
                    <a:pt x="3680" y="11455"/>
                  </a:cubicBezTo>
                  <a:lnTo>
                    <a:pt x="3640" y="11414"/>
                  </a:lnTo>
                  <a:lnTo>
                    <a:pt x="4028" y="11026"/>
                  </a:lnTo>
                  <a:cubicBezTo>
                    <a:pt x="4108" y="10946"/>
                    <a:pt x="4108" y="10812"/>
                    <a:pt x="4028" y="10732"/>
                  </a:cubicBezTo>
                  <a:lnTo>
                    <a:pt x="3827" y="10518"/>
                  </a:lnTo>
                  <a:lnTo>
                    <a:pt x="4844" y="9501"/>
                  </a:lnTo>
                  <a:lnTo>
                    <a:pt x="10759" y="9501"/>
                  </a:lnTo>
                  <a:cubicBezTo>
                    <a:pt x="10866" y="9501"/>
                    <a:pt x="10960" y="9407"/>
                    <a:pt x="10960" y="9300"/>
                  </a:cubicBezTo>
                  <a:cubicBezTo>
                    <a:pt x="10960" y="9180"/>
                    <a:pt x="10866" y="9099"/>
                    <a:pt x="10759" y="9099"/>
                  </a:cubicBezTo>
                  <a:lnTo>
                    <a:pt x="5259" y="9099"/>
                  </a:lnTo>
                  <a:lnTo>
                    <a:pt x="5594" y="8752"/>
                  </a:lnTo>
                  <a:lnTo>
                    <a:pt x="12632" y="8752"/>
                  </a:lnTo>
                  <a:lnTo>
                    <a:pt x="12632" y="9099"/>
                  </a:lnTo>
                  <a:lnTo>
                    <a:pt x="11575" y="9099"/>
                  </a:lnTo>
                  <a:cubicBezTo>
                    <a:pt x="11468" y="9099"/>
                    <a:pt x="11374" y="9180"/>
                    <a:pt x="11374" y="9300"/>
                  </a:cubicBezTo>
                  <a:cubicBezTo>
                    <a:pt x="11374" y="9407"/>
                    <a:pt x="11468" y="9501"/>
                    <a:pt x="11575" y="9501"/>
                  </a:cubicBezTo>
                  <a:lnTo>
                    <a:pt x="12632" y="9501"/>
                  </a:lnTo>
                  <a:cubicBezTo>
                    <a:pt x="12860" y="9501"/>
                    <a:pt x="13034" y="9327"/>
                    <a:pt x="13034" y="9099"/>
                  </a:cubicBezTo>
                  <a:lnTo>
                    <a:pt x="13034" y="8752"/>
                  </a:lnTo>
                  <a:cubicBezTo>
                    <a:pt x="13034" y="8524"/>
                    <a:pt x="12860" y="8337"/>
                    <a:pt x="12632" y="8337"/>
                  </a:cubicBezTo>
                  <a:lnTo>
                    <a:pt x="12271" y="8337"/>
                  </a:lnTo>
                  <a:lnTo>
                    <a:pt x="12271" y="1164"/>
                  </a:lnTo>
                  <a:lnTo>
                    <a:pt x="12632" y="1164"/>
                  </a:lnTo>
                  <a:cubicBezTo>
                    <a:pt x="12860" y="1164"/>
                    <a:pt x="13034" y="977"/>
                    <a:pt x="13034" y="749"/>
                  </a:cubicBezTo>
                  <a:lnTo>
                    <a:pt x="13034" y="401"/>
                  </a:lnTo>
                  <a:cubicBezTo>
                    <a:pt x="13034" y="187"/>
                    <a:pt x="12860" y="0"/>
                    <a:pt x="12632" y="0"/>
                  </a:cubicBezTo>
                  <a:lnTo>
                    <a:pt x="5098" y="0"/>
                  </a:lnTo>
                  <a:cubicBezTo>
                    <a:pt x="4991" y="0"/>
                    <a:pt x="4898" y="94"/>
                    <a:pt x="4898" y="201"/>
                  </a:cubicBezTo>
                  <a:cubicBezTo>
                    <a:pt x="4898" y="321"/>
                    <a:pt x="4991" y="415"/>
                    <a:pt x="5098" y="415"/>
                  </a:cubicBezTo>
                  <a:lnTo>
                    <a:pt x="12632" y="415"/>
                  </a:lnTo>
                  <a:lnTo>
                    <a:pt x="12632" y="749"/>
                  </a:lnTo>
                  <a:lnTo>
                    <a:pt x="2583" y="749"/>
                  </a:lnTo>
                  <a:lnTo>
                    <a:pt x="2583" y="415"/>
                  </a:lnTo>
                  <a:lnTo>
                    <a:pt x="4282" y="415"/>
                  </a:lnTo>
                  <a:cubicBezTo>
                    <a:pt x="4389" y="415"/>
                    <a:pt x="4483" y="321"/>
                    <a:pt x="4483" y="201"/>
                  </a:cubicBezTo>
                  <a:cubicBezTo>
                    <a:pt x="4483" y="94"/>
                    <a:pt x="4389" y="0"/>
                    <a:pt x="428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58" name="Google Shape;3058;p60"/>
            <p:cNvSpPr/>
            <p:nvPr/>
          </p:nvSpPr>
          <p:spPr>
            <a:xfrm>
              <a:off x="2395792" y="3882578"/>
              <a:ext cx="18645" cy="17792"/>
            </a:xfrm>
            <a:custGeom>
              <a:avLst/>
              <a:gdLst/>
              <a:ahLst/>
              <a:cxnLst/>
              <a:rect l="l" t="t" r="r" b="b"/>
              <a:pathLst>
                <a:path w="590" h="563" extrusionOk="0">
                  <a:moveTo>
                    <a:pt x="362" y="0"/>
                  </a:moveTo>
                  <a:cubicBezTo>
                    <a:pt x="308" y="0"/>
                    <a:pt x="255" y="20"/>
                    <a:pt x="215" y="60"/>
                  </a:cubicBezTo>
                  <a:lnTo>
                    <a:pt x="81" y="208"/>
                  </a:lnTo>
                  <a:cubicBezTo>
                    <a:pt x="1" y="288"/>
                    <a:pt x="1" y="422"/>
                    <a:pt x="81" y="502"/>
                  </a:cubicBezTo>
                  <a:cubicBezTo>
                    <a:pt x="121" y="542"/>
                    <a:pt x="171" y="562"/>
                    <a:pt x="221" y="562"/>
                  </a:cubicBezTo>
                  <a:cubicBezTo>
                    <a:pt x="272" y="562"/>
                    <a:pt x="322" y="542"/>
                    <a:pt x="362" y="502"/>
                  </a:cubicBezTo>
                  <a:lnTo>
                    <a:pt x="509" y="355"/>
                  </a:lnTo>
                  <a:cubicBezTo>
                    <a:pt x="589" y="275"/>
                    <a:pt x="589" y="141"/>
                    <a:pt x="509" y="60"/>
                  </a:cubicBezTo>
                  <a:cubicBezTo>
                    <a:pt x="469" y="20"/>
                    <a:pt x="415"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3059" name="Google Shape;3059;p60"/>
          <p:cNvGrpSpPr/>
          <p:nvPr/>
        </p:nvGrpSpPr>
        <p:grpSpPr>
          <a:xfrm>
            <a:off x="7169243" y="1764621"/>
            <a:ext cx="317263" cy="378106"/>
            <a:chOff x="3982048" y="4160205"/>
            <a:chExt cx="372593" cy="444047"/>
          </a:xfrm>
        </p:grpSpPr>
        <p:sp>
          <p:nvSpPr>
            <p:cNvPr id="3060" name="Google Shape;3060;p60"/>
            <p:cNvSpPr/>
            <p:nvPr/>
          </p:nvSpPr>
          <p:spPr>
            <a:xfrm>
              <a:off x="4037889" y="4216268"/>
              <a:ext cx="262206" cy="261131"/>
            </a:xfrm>
            <a:custGeom>
              <a:avLst/>
              <a:gdLst/>
              <a:ahLst/>
              <a:cxnLst/>
              <a:rect l="l" t="t" r="r" b="b"/>
              <a:pathLst>
                <a:path w="8297" h="8263" extrusionOk="0">
                  <a:moveTo>
                    <a:pt x="4470" y="1786"/>
                  </a:moveTo>
                  <a:cubicBezTo>
                    <a:pt x="5072" y="1786"/>
                    <a:pt x="5567" y="2281"/>
                    <a:pt x="5567" y="2883"/>
                  </a:cubicBezTo>
                  <a:lnTo>
                    <a:pt x="5567" y="4154"/>
                  </a:lnTo>
                  <a:cubicBezTo>
                    <a:pt x="5567" y="4208"/>
                    <a:pt x="5540" y="4261"/>
                    <a:pt x="5487" y="4288"/>
                  </a:cubicBezTo>
                  <a:lnTo>
                    <a:pt x="5487" y="3325"/>
                  </a:lnTo>
                  <a:cubicBezTo>
                    <a:pt x="5487" y="3271"/>
                    <a:pt x="5473" y="3218"/>
                    <a:pt x="5420" y="3177"/>
                  </a:cubicBezTo>
                  <a:cubicBezTo>
                    <a:pt x="5380" y="3137"/>
                    <a:pt x="5326" y="3124"/>
                    <a:pt x="5273" y="3124"/>
                  </a:cubicBezTo>
                  <a:cubicBezTo>
                    <a:pt x="5253" y="3125"/>
                    <a:pt x="5234" y="3125"/>
                    <a:pt x="5216" y="3125"/>
                  </a:cubicBezTo>
                  <a:cubicBezTo>
                    <a:pt x="4935" y="3125"/>
                    <a:pt x="4711" y="3030"/>
                    <a:pt x="4510" y="2829"/>
                  </a:cubicBezTo>
                  <a:cubicBezTo>
                    <a:pt x="4466" y="2786"/>
                    <a:pt x="4411" y="2762"/>
                    <a:pt x="4357" y="2762"/>
                  </a:cubicBezTo>
                  <a:cubicBezTo>
                    <a:pt x="4311" y="2762"/>
                    <a:pt x="4266" y="2779"/>
                    <a:pt x="4229" y="2816"/>
                  </a:cubicBezTo>
                  <a:cubicBezTo>
                    <a:pt x="3988" y="3017"/>
                    <a:pt x="3586" y="3110"/>
                    <a:pt x="2971" y="3124"/>
                  </a:cubicBezTo>
                  <a:cubicBezTo>
                    <a:pt x="2864" y="3124"/>
                    <a:pt x="2770" y="3218"/>
                    <a:pt x="2770" y="3325"/>
                  </a:cubicBezTo>
                  <a:lnTo>
                    <a:pt x="2770" y="4288"/>
                  </a:lnTo>
                  <a:cubicBezTo>
                    <a:pt x="2730" y="4261"/>
                    <a:pt x="2690" y="4208"/>
                    <a:pt x="2690" y="4154"/>
                  </a:cubicBezTo>
                  <a:lnTo>
                    <a:pt x="2690" y="2883"/>
                  </a:lnTo>
                  <a:cubicBezTo>
                    <a:pt x="2690" y="2281"/>
                    <a:pt x="3185" y="1786"/>
                    <a:pt x="3787" y="1786"/>
                  </a:cubicBezTo>
                  <a:close/>
                  <a:moveTo>
                    <a:pt x="4336" y="3231"/>
                  </a:moveTo>
                  <a:cubicBezTo>
                    <a:pt x="4563" y="3405"/>
                    <a:pt x="4804" y="3512"/>
                    <a:pt x="5085" y="3525"/>
                  </a:cubicBezTo>
                  <a:lnTo>
                    <a:pt x="5085" y="4315"/>
                  </a:lnTo>
                  <a:cubicBezTo>
                    <a:pt x="5085" y="4837"/>
                    <a:pt x="4657" y="5265"/>
                    <a:pt x="4135" y="5265"/>
                  </a:cubicBezTo>
                  <a:cubicBezTo>
                    <a:pt x="3613" y="5265"/>
                    <a:pt x="3185" y="4837"/>
                    <a:pt x="3185" y="4315"/>
                  </a:cubicBezTo>
                  <a:lnTo>
                    <a:pt x="3185" y="3525"/>
                  </a:lnTo>
                  <a:cubicBezTo>
                    <a:pt x="3694" y="3499"/>
                    <a:pt x="4068" y="3405"/>
                    <a:pt x="4336" y="3231"/>
                  </a:cubicBezTo>
                  <a:close/>
                  <a:moveTo>
                    <a:pt x="4140" y="0"/>
                  </a:moveTo>
                  <a:cubicBezTo>
                    <a:pt x="4067" y="0"/>
                    <a:pt x="3994" y="2"/>
                    <a:pt x="3921" y="6"/>
                  </a:cubicBezTo>
                  <a:cubicBezTo>
                    <a:pt x="1753" y="113"/>
                    <a:pt x="0" y="1906"/>
                    <a:pt x="0" y="4127"/>
                  </a:cubicBezTo>
                  <a:cubicBezTo>
                    <a:pt x="0" y="6416"/>
                    <a:pt x="1847" y="8262"/>
                    <a:pt x="4135" y="8262"/>
                  </a:cubicBezTo>
                  <a:cubicBezTo>
                    <a:pt x="6356" y="8262"/>
                    <a:pt x="8150" y="6509"/>
                    <a:pt x="8257" y="4328"/>
                  </a:cubicBezTo>
                  <a:cubicBezTo>
                    <a:pt x="8297" y="3311"/>
                    <a:pt x="7976" y="2308"/>
                    <a:pt x="7333" y="1518"/>
                  </a:cubicBezTo>
                  <a:cubicBezTo>
                    <a:pt x="7288" y="1472"/>
                    <a:pt x="7229" y="1448"/>
                    <a:pt x="7170" y="1448"/>
                  </a:cubicBezTo>
                  <a:cubicBezTo>
                    <a:pt x="7125" y="1448"/>
                    <a:pt x="7079" y="1462"/>
                    <a:pt x="7039" y="1491"/>
                  </a:cubicBezTo>
                  <a:cubicBezTo>
                    <a:pt x="6959" y="1572"/>
                    <a:pt x="6945" y="1692"/>
                    <a:pt x="7012" y="1786"/>
                  </a:cubicBezTo>
                  <a:cubicBezTo>
                    <a:pt x="7588" y="2495"/>
                    <a:pt x="7882" y="3391"/>
                    <a:pt x="7842" y="4301"/>
                  </a:cubicBezTo>
                  <a:cubicBezTo>
                    <a:pt x="7788" y="5559"/>
                    <a:pt x="7092" y="6670"/>
                    <a:pt x="6075" y="7299"/>
                  </a:cubicBezTo>
                  <a:lnTo>
                    <a:pt x="6075" y="6362"/>
                  </a:lnTo>
                  <a:cubicBezTo>
                    <a:pt x="6075" y="5787"/>
                    <a:pt x="5781" y="5278"/>
                    <a:pt x="5299" y="4997"/>
                  </a:cubicBezTo>
                  <a:cubicBezTo>
                    <a:pt x="5353" y="4917"/>
                    <a:pt x="5393" y="4823"/>
                    <a:pt x="5420" y="4730"/>
                  </a:cubicBezTo>
                  <a:cubicBezTo>
                    <a:pt x="5728" y="4716"/>
                    <a:pt x="5982" y="4462"/>
                    <a:pt x="5982" y="4154"/>
                  </a:cubicBezTo>
                  <a:lnTo>
                    <a:pt x="5982" y="2883"/>
                  </a:lnTo>
                  <a:cubicBezTo>
                    <a:pt x="5982" y="2053"/>
                    <a:pt x="5299" y="1371"/>
                    <a:pt x="4470" y="1371"/>
                  </a:cubicBezTo>
                  <a:lnTo>
                    <a:pt x="4229" y="1371"/>
                  </a:lnTo>
                  <a:cubicBezTo>
                    <a:pt x="4282" y="1291"/>
                    <a:pt x="4269" y="1170"/>
                    <a:pt x="4189" y="1103"/>
                  </a:cubicBezTo>
                  <a:cubicBezTo>
                    <a:pt x="4154" y="1074"/>
                    <a:pt x="4109" y="1060"/>
                    <a:pt x="4064" y="1060"/>
                  </a:cubicBezTo>
                  <a:cubicBezTo>
                    <a:pt x="4005" y="1060"/>
                    <a:pt x="3946" y="1084"/>
                    <a:pt x="3908" y="1130"/>
                  </a:cubicBezTo>
                  <a:lnTo>
                    <a:pt x="3774" y="1277"/>
                  </a:lnTo>
                  <a:lnTo>
                    <a:pt x="3680" y="1197"/>
                  </a:lnTo>
                  <a:cubicBezTo>
                    <a:pt x="3640" y="1157"/>
                    <a:pt x="3586" y="1137"/>
                    <a:pt x="3533" y="1137"/>
                  </a:cubicBezTo>
                  <a:cubicBezTo>
                    <a:pt x="3479" y="1137"/>
                    <a:pt x="3426" y="1157"/>
                    <a:pt x="3386" y="1197"/>
                  </a:cubicBezTo>
                  <a:cubicBezTo>
                    <a:pt x="3359" y="1237"/>
                    <a:pt x="3332" y="1291"/>
                    <a:pt x="3332" y="1344"/>
                  </a:cubicBezTo>
                  <a:cubicBezTo>
                    <a:pt x="3332" y="1371"/>
                    <a:pt x="3346" y="1411"/>
                    <a:pt x="3359" y="1438"/>
                  </a:cubicBezTo>
                  <a:cubicBezTo>
                    <a:pt x="2743" y="1625"/>
                    <a:pt x="2288" y="2201"/>
                    <a:pt x="2288" y="2883"/>
                  </a:cubicBezTo>
                  <a:lnTo>
                    <a:pt x="2288" y="4154"/>
                  </a:lnTo>
                  <a:cubicBezTo>
                    <a:pt x="2288" y="4462"/>
                    <a:pt x="2529" y="4716"/>
                    <a:pt x="2837" y="4730"/>
                  </a:cubicBezTo>
                  <a:cubicBezTo>
                    <a:pt x="2864" y="4823"/>
                    <a:pt x="2904" y="4917"/>
                    <a:pt x="2958" y="4997"/>
                  </a:cubicBezTo>
                  <a:cubicBezTo>
                    <a:pt x="2810" y="5078"/>
                    <a:pt x="2690" y="5185"/>
                    <a:pt x="2583" y="5318"/>
                  </a:cubicBezTo>
                  <a:cubicBezTo>
                    <a:pt x="2503" y="5399"/>
                    <a:pt x="2516" y="5533"/>
                    <a:pt x="2596" y="5599"/>
                  </a:cubicBezTo>
                  <a:cubicBezTo>
                    <a:pt x="2636" y="5640"/>
                    <a:pt x="2690" y="5653"/>
                    <a:pt x="2730" y="5653"/>
                  </a:cubicBezTo>
                  <a:cubicBezTo>
                    <a:pt x="2784" y="5653"/>
                    <a:pt x="2850" y="5626"/>
                    <a:pt x="2891" y="5586"/>
                  </a:cubicBezTo>
                  <a:cubicBezTo>
                    <a:pt x="2984" y="5479"/>
                    <a:pt x="3091" y="5385"/>
                    <a:pt x="3225" y="5318"/>
                  </a:cubicBezTo>
                  <a:cubicBezTo>
                    <a:pt x="3466" y="5546"/>
                    <a:pt x="3774" y="5680"/>
                    <a:pt x="4135" y="5680"/>
                  </a:cubicBezTo>
                  <a:cubicBezTo>
                    <a:pt x="4483" y="5680"/>
                    <a:pt x="4804" y="5546"/>
                    <a:pt x="5045" y="5318"/>
                  </a:cubicBezTo>
                  <a:cubicBezTo>
                    <a:pt x="5420" y="5519"/>
                    <a:pt x="5661" y="5921"/>
                    <a:pt x="5661" y="6362"/>
                  </a:cubicBezTo>
                  <a:lnTo>
                    <a:pt x="5661" y="7513"/>
                  </a:lnTo>
                  <a:cubicBezTo>
                    <a:pt x="5192" y="7727"/>
                    <a:pt x="4670" y="7848"/>
                    <a:pt x="4135" y="7848"/>
                  </a:cubicBezTo>
                  <a:cubicBezTo>
                    <a:pt x="3586" y="7848"/>
                    <a:pt x="3065" y="7727"/>
                    <a:pt x="2596" y="7513"/>
                  </a:cubicBezTo>
                  <a:lnTo>
                    <a:pt x="2596" y="6362"/>
                  </a:lnTo>
                  <a:cubicBezTo>
                    <a:pt x="2596" y="6322"/>
                    <a:pt x="2596" y="6269"/>
                    <a:pt x="2596" y="6228"/>
                  </a:cubicBezTo>
                  <a:cubicBezTo>
                    <a:pt x="2610" y="6121"/>
                    <a:pt x="2529" y="6014"/>
                    <a:pt x="2422" y="6001"/>
                  </a:cubicBezTo>
                  <a:cubicBezTo>
                    <a:pt x="2413" y="6000"/>
                    <a:pt x="2405" y="5999"/>
                    <a:pt x="2396" y="5999"/>
                  </a:cubicBezTo>
                  <a:cubicBezTo>
                    <a:pt x="2289" y="5999"/>
                    <a:pt x="2207" y="6077"/>
                    <a:pt x="2195" y="6188"/>
                  </a:cubicBezTo>
                  <a:cubicBezTo>
                    <a:pt x="2181" y="6242"/>
                    <a:pt x="2181" y="6309"/>
                    <a:pt x="2181" y="6362"/>
                  </a:cubicBezTo>
                  <a:lnTo>
                    <a:pt x="2181" y="7299"/>
                  </a:lnTo>
                  <a:cubicBezTo>
                    <a:pt x="1124" y="6643"/>
                    <a:pt x="415" y="5479"/>
                    <a:pt x="415" y="4127"/>
                  </a:cubicBezTo>
                  <a:cubicBezTo>
                    <a:pt x="415" y="2120"/>
                    <a:pt x="1994" y="514"/>
                    <a:pt x="3948" y="421"/>
                  </a:cubicBezTo>
                  <a:cubicBezTo>
                    <a:pt x="4018" y="417"/>
                    <a:pt x="4089" y="415"/>
                    <a:pt x="4159" y="415"/>
                  </a:cubicBezTo>
                  <a:cubicBezTo>
                    <a:pt x="4996" y="415"/>
                    <a:pt x="5809" y="706"/>
                    <a:pt x="6464" y="1237"/>
                  </a:cubicBezTo>
                  <a:cubicBezTo>
                    <a:pt x="6497" y="1265"/>
                    <a:pt x="6540" y="1279"/>
                    <a:pt x="6583" y="1279"/>
                  </a:cubicBezTo>
                  <a:cubicBezTo>
                    <a:pt x="6644" y="1279"/>
                    <a:pt x="6706" y="1252"/>
                    <a:pt x="6745" y="1197"/>
                  </a:cubicBezTo>
                  <a:cubicBezTo>
                    <a:pt x="6825" y="1117"/>
                    <a:pt x="6811" y="983"/>
                    <a:pt x="6718" y="916"/>
                  </a:cubicBezTo>
                  <a:cubicBezTo>
                    <a:pt x="5985" y="320"/>
                    <a:pt x="5079" y="0"/>
                    <a:pt x="414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061" name="Google Shape;3061;p60"/>
            <p:cNvSpPr/>
            <p:nvPr/>
          </p:nvSpPr>
          <p:spPr>
            <a:xfrm>
              <a:off x="3982048" y="4160205"/>
              <a:ext cx="372593" cy="444047"/>
            </a:xfrm>
            <a:custGeom>
              <a:avLst/>
              <a:gdLst/>
              <a:ahLst/>
              <a:cxnLst/>
              <a:rect l="l" t="t" r="r" b="b"/>
              <a:pathLst>
                <a:path w="11790" h="14051" extrusionOk="0">
                  <a:moveTo>
                    <a:pt x="5902" y="0"/>
                  </a:moveTo>
                  <a:cubicBezTo>
                    <a:pt x="2637" y="0"/>
                    <a:pt x="1" y="2636"/>
                    <a:pt x="1" y="5901"/>
                  </a:cubicBezTo>
                  <a:cubicBezTo>
                    <a:pt x="1" y="7079"/>
                    <a:pt x="349" y="8524"/>
                    <a:pt x="978" y="9862"/>
                  </a:cubicBezTo>
                  <a:cubicBezTo>
                    <a:pt x="1633" y="11267"/>
                    <a:pt x="2530" y="12445"/>
                    <a:pt x="3507" y="13181"/>
                  </a:cubicBezTo>
                  <a:cubicBezTo>
                    <a:pt x="3546" y="13209"/>
                    <a:pt x="3592" y="13223"/>
                    <a:pt x="3637" y="13223"/>
                  </a:cubicBezTo>
                  <a:cubicBezTo>
                    <a:pt x="3700" y="13223"/>
                    <a:pt x="3762" y="13196"/>
                    <a:pt x="3801" y="13141"/>
                  </a:cubicBezTo>
                  <a:cubicBezTo>
                    <a:pt x="3868" y="13047"/>
                    <a:pt x="3855" y="12913"/>
                    <a:pt x="3761" y="12846"/>
                  </a:cubicBezTo>
                  <a:cubicBezTo>
                    <a:pt x="2838" y="12164"/>
                    <a:pt x="1981" y="11027"/>
                    <a:pt x="1352" y="9688"/>
                  </a:cubicBezTo>
                  <a:cubicBezTo>
                    <a:pt x="750" y="8404"/>
                    <a:pt x="416" y="7026"/>
                    <a:pt x="416" y="5901"/>
                  </a:cubicBezTo>
                  <a:cubicBezTo>
                    <a:pt x="416" y="2877"/>
                    <a:pt x="2878" y="415"/>
                    <a:pt x="5902" y="415"/>
                  </a:cubicBezTo>
                  <a:cubicBezTo>
                    <a:pt x="8926" y="415"/>
                    <a:pt x="11389" y="2877"/>
                    <a:pt x="11389" y="5901"/>
                  </a:cubicBezTo>
                  <a:cubicBezTo>
                    <a:pt x="11389" y="8270"/>
                    <a:pt x="9943" y="11455"/>
                    <a:pt x="7990" y="12887"/>
                  </a:cubicBezTo>
                  <a:cubicBezTo>
                    <a:pt x="7307" y="13382"/>
                    <a:pt x="6598" y="13649"/>
                    <a:pt x="5902" y="13649"/>
                  </a:cubicBezTo>
                  <a:cubicBezTo>
                    <a:pt x="5420" y="13649"/>
                    <a:pt x="4925" y="13516"/>
                    <a:pt x="4444" y="13275"/>
                  </a:cubicBezTo>
                  <a:cubicBezTo>
                    <a:pt x="4414" y="13260"/>
                    <a:pt x="4384" y="13253"/>
                    <a:pt x="4354" y="13253"/>
                  </a:cubicBezTo>
                  <a:cubicBezTo>
                    <a:pt x="4276" y="13253"/>
                    <a:pt x="4201" y="13300"/>
                    <a:pt x="4163" y="13368"/>
                  </a:cubicBezTo>
                  <a:cubicBezTo>
                    <a:pt x="4109" y="13475"/>
                    <a:pt x="4149" y="13596"/>
                    <a:pt x="4256" y="13649"/>
                  </a:cubicBezTo>
                  <a:cubicBezTo>
                    <a:pt x="4791" y="13917"/>
                    <a:pt x="5353" y="14051"/>
                    <a:pt x="5902" y="14051"/>
                  </a:cubicBezTo>
                  <a:cubicBezTo>
                    <a:pt x="6692" y="14051"/>
                    <a:pt x="7481" y="13770"/>
                    <a:pt x="8231" y="13221"/>
                  </a:cubicBezTo>
                  <a:cubicBezTo>
                    <a:pt x="10305" y="11696"/>
                    <a:pt x="11790" y="8364"/>
                    <a:pt x="11790" y="5901"/>
                  </a:cubicBezTo>
                  <a:cubicBezTo>
                    <a:pt x="11790" y="2650"/>
                    <a:pt x="9154"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3065" name="Google Shape;3065;p60"/>
          <p:cNvSpPr txBox="1">
            <a:spLocks noGrp="1"/>
          </p:cNvSpPr>
          <p:nvPr>
            <p:ph type="title"/>
          </p:nvPr>
        </p:nvSpPr>
        <p:spPr>
          <a:xfrm>
            <a:off x="992872" y="3313850"/>
            <a:ext cx="16521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عنوان</a:t>
            </a:r>
            <a:endParaRPr dirty="0">
              <a:cs typeface="B Nazanin" panose="00000400000000000000" pitchFamily="2" charset="-78"/>
            </a:endParaRPr>
          </a:p>
        </p:txBody>
      </p:sp>
      <p:sp>
        <p:nvSpPr>
          <p:cNvPr id="3066" name="Google Shape;3066;p60"/>
          <p:cNvSpPr txBox="1">
            <a:spLocks noGrp="1"/>
          </p:cNvSpPr>
          <p:nvPr>
            <p:ph type="title" idx="2"/>
          </p:nvPr>
        </p:nvSpPr>
        <p:spPr>
          <a:xfrm>
            <a:off x="3747495" y="3313850"/>
            <a:ext cx="16521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عنوان</a:t>
            </a:r>
            <a:endParaRPr dirty="0">
              <a:cs typeface="B Nazanin" panose="00000400000000000000" pitchFamily="2" charset="-78"/>
            </a:endParaRPr>
          </a:p>
        </p:txBody>
      </p:sp>
      <p:sp>
        <p:nvSpPr>
          <p:cNvPr id="3067" name="Google Shape;3067;p60"/>
          <p:cNvSpPr txBox="1">
            <a:spLocks noGrp="1"/>
          </p:cNvSpPr>
          <p:nvPr>
            <p:ph type="title" idx="4"/>
          </p:nvPr>
        </p:nvSpPr>
        <p:spPr>
          <a:xfrm>
            <a:off x="6501828" y="3313850"/>
            <a:ext cx="1652100" cy="4389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عنوان</a:t>
            </a:r>
            <a:endParaRPr dirty="0">
              <a:cs typeface="B Nazanin" panose="00000400000000000000" pitchFamily="2" charset="-78"/>
            </a:endParaRPr>
          </a:p>
        </p:txBody>
      </p:sp>
      <p:sp>
        <p:nvSpPr>
          <p:cNvPr id="3068" name="Google Shape;3068;p60"/>
          <p:cNvSpPr txBox="1">
            <a:spLocks noGrp="1"/>
          </p:cNvSpPr>
          <p:nvPr>
            <p:ph type="title" idx="6"/>
          </p:nvPr>
        </p:nvSpPr>
        <p:spPr>
          <a:xfrm>
            <a:off x="992872" y="2653751"/>
            <a:ext cx="1652100" cy="4536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95%</a:t>
            </a:r>
            <a:endParaRPr>
              <a:cs typeface="B Nazanin" panose="00000400000000000000" pitchFamily="2" charset="-78"/>
            </a:endParaRPr>
          </a:p>
        </p:txBody>
      </p:sp>
      <p:sp>
        <p:nvSpPr>
          <p:cNvPr id="3069" name="Google Shape;3069;p60"/>
          <p:cNvSpPr txBox="1">
            <a:spLocks noGrp="1"/>
          </p:cNvSpPr>
          <p:nvPr>
            <p:ph type="title" idx="7"/>
          </p:nvPr>
        </p:nvSpPr>
        <p:spPr>
          <a:xfrm>
            <a:off x="3747495" y="2653751"/>
            <a:ext cx="1652100" cy="4536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75%</a:t>
            </a:r>
            <a:endParaRPr>
              <a:cs typeface="B Nazanin" panose="00000400000000000000" pitchFamily="2" charset="-78"/>
            </a:endParaRPr>
          </a:p>
        </p:txBody>
      </p:sp>
      <p:sp>
        <p:nvSpPr>
          <p:cNvPr id="3070" name="Google Shape;3070;p60"/>
          <p:cNvSpPr txBox="1">
            <a:spLocks noGrp="1"/>
          </p:cNvSpPr>
          <p:nvPr>
            <p:ph type="title" idx="8"/>
          </p:nvPr>
        </p:nvSpPr>
        <p:spPr>
          <a:xfrm>
            <a:off x="6501828" y="2653751"/>
            <a:ext cx="1652100" cy="4536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80%</a:t>
            </a:r>
            <a:endParaRPr>
              <a:cs typeface="B Nazanin" panose="00000400000000000000" pitchFamily="2" charset="-78"/>
            </a:endParaRPr>
          </a:p>
        </p:txBody>
      </p:sp>
      <p:grpSp>
        <p:nvGrpSpPr>
          <p:cNvPr id="3071" name="Google Shape;3071;p60"/>
          <p:cNvGrpSpPr/>
          <p:nvPr/>
        </p:nvGrpSpPr>
        <p:grpSpPr>
          <a:xfrm rot="-1678007">
            <a:off x="-789743" y="775605"/>
            <a:ext cx="1523903" cy="1121752"/>
            <a:chOff x="5433650" y="1201475"/>
            <a:chExt cx="1036775" cy="763175"/>
          </a:xfrm>
        </p:grpSpPr>
        <p:sp>
          <p:nvSpPr>
            <p:cNvPr id="3072" name="Google Shape;3072;p60"/>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0"/>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0"/>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0"/>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0"/>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0"/>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0"/>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0"/>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0"/>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0"/>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0"/>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0"/>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0"/>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0"/>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0"/>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0"/>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0"/>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0"/>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0"/>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0"/>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0"/>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0"/>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0"/>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0"/>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0"/>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0"/>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0"/>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0"/>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0"/>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0"/>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0"/>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0"/>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0"/>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0"/>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0"/>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0"/>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0"/>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0"/>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0"/>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0"/>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0"/>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0"/>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0"/>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0"/>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0"/>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0"/>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0"/>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0"/>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0"/>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0"/>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0"/>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0"/>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0"/>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0"/>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0"/>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0"/>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0"/>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0"/>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0"/>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0"/>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0"/>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0"/>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0"/>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0"/>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0"/>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0"/>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0"/>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0"/>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0"/>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0"/>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0"/>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0"/>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0"/>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0"/>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0"/>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0"/>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0"/>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0"/>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60"/>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60"/>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60"/>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0"/>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4CD80A8A-3ED4-AFDB-F657-0088A25C6A89}"/>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5AE103F9-A8B6-6007-3D76-BA297DAE881A}"/>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2DB98838-B7ED-222D-07ED-F7732D747733}"/>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7"/>
        <p:cNvGrpSpPr/>
        <p:nvPr/>
      </p:nvGrpSpPr>
      <p:grpSpPr>
        <a:xfrm>
          <a:off x="0" y="0"/>
          <a:ext cx="0" cy="0"/>
          <a:chOff x="0" y="0"/>
          <a:chExt cx="0" cy="0"/>
        </a:xfrm>
      </p:grpSpPr>
      <p:sp>
        <p:nvSpPr>
          <p:cNvPr id="3158" name="Google Shape;3158;p61"/>
          <p:cNvSpPr txBox="1">
            <a:spLocks noGrp="1"/>
          </p:cNvSpPr>
          <p:nvPr>
            <p:ph type="title"/>
          </p:nvPr>
        </p:nvSpPr>
        <p:spPr>
          <a:xfrm>
            <a:off x="459225" y="529050"/>
            <a:ext cx="3468300" cy="10614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sz="2800" dirty="0">
                <a:cs typeface="B Nazanin" panose="00000400000000000000" pitchFamily="2" charset="-78"/>
              </a:rPr>
              <a:t>یک تصویر به اندازه هزار کلمه ارزشمند است</a:t>
            </a:r>
            <a:endParaRPr dirty="0"/>
          </a:p>
        </p:txBody>
      </p:sp>
      <p:sp>
        <p:nvSpPr>
          <p:cNvPr id="3159" name="Google Shape;3159;p61"/>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100" i="1" dirty="0">
                <a:solidFill>
                  <a:schemeClr val="lt1"/>
                </a:solidFill>
                <a:latin typeface="Kanit"/>
                <a:ea typeface="Kanit"/>
                <a:cs typeface="Kanit"/>
                <a:sym typeface="Kanit"/>
              </a:rPr>
              <a:t>جلسه مدیریت</a:t>
            </a:r>
            <a:endParaRPr sz="1100" i="1" dirty="0">
              <a:solidFill>
                <a:schemeClr val="lt1"/>
              </a:solidFill>
              <a:latin typeface="Kanit"/>
              <a:ea typeface="Kanit"/>
              <a:cs typeface="Kanit"/>
              <a:sym typeface="Kanit"/>
            </a:endParaRPr>
          </a:p>
        </p:txBody>
      </p:sp>
      <p:sp>
        <p:nvSpPr>
          <p:cNvPr id="3160" name="Google Shape;3160;p61"/>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100" i="1" dirty="0">
                <a:solidFill>
                  <a:schemeClr val="lt1"/>
                </a:solidFill>
                <a:latin typeface="Kanit"/>
                <a:ea typeface="Kanit"/>
                <a:cs typeface="Kanit"/>
                <a:sym typeface="Kanit"/>
              </a:rPr>
              <a:t>قالب پاورپوینت</a:t>
            </a:r>
            <a:endParaRPr sz="1100" i="1" dirty="0">
              <a:solidFill>
                <a:schemeClr val="lt1"/>
              </a:solidFill>
              <a:latin typeface="Kanit"/>
              <a:ea typeface="Kanit"/>
              <a:cs typeface="Kanit"/>
              <a:sym typeface="Kanit"/>
            </a:endParaRPr>
          </a:p>
        </p:txBody>
      </p:sp>
      <p:cxnSp>
        <p:nvCxnSpPr>
          <p:cNvPr id="3161" name="Google Shape;3161;p61"/>
          <p:cNvCxnSpPr>
            <a:cxnSpLocks/>
            <a:stCxn id="3159" idx="3"/>
            <a:endCxn id="3160" idx="1"/>
          </p:cNvCxnSpPr>
          <p:nvPr/>
        </p:nvCxnSpPr>
        <p:spPr>
          <a:xfrm>
            <a:off x="2413325" y="251500"/>
            <a:ext cx="4574100" cy="0"/>
          </a:xfrm>
          <a:prstGeom prst="straightConnector1">
            <a:avLst/>
          </a:prstGeom>
          <a:noFill/>
          <a:ln w="9525" cap="flat" cmpd="sng">
            <a:solidFill>
              <a:schemeClr val="lt1"/>
            </a:solidFill>
            <a:prstDash val="solid"/>
            <a:round/>
            <a:headEnd type="none" w="med" len="med"/>
            <a:tailEnd type="none" w="med" len="med"/>
          </a:ln>
        </p:spPr>
      </p:cxnSp>
      <p:sp>
        <p:nvSpPr>
          <p:cNvPr id="3162" name="Google Shape;3162;p61"/>
          <p:cNvSpPr/>
          <p:nvPr/>
        </p:nvSpPr>
        <p:spPr>
          <a:xfrm>
            <a:off x="2786225" y="1044150"/>
            <a:ext cx="12429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6"/>
        <p:cNvGrpSpPr/>
        <p:nvPr/>
      </p:nvGrpSpPr>
      <p:grpSpPr>
        <a:xfrm>
          <a:off x="0" y="0"/>
          <a:ext cx="0" cy="0"/>
          <a:chOff x="0" y="0"/>
          <a:chExt cx="0" cy="0"/>
        </a:xfrm>
      </p:grpSpPr>
      <p:sp>
        <p:nvSpPr>
          <p:cNvPr id="3167" name="Google Shape;3167;p62"/>
          <p:cNvSpPr/>
          <p:nvPr/>
        </p:nvSpPr>
        <p:spPr>
          <a:xfrm>
            <a:off x="2538575" y="1681725"/>
            <a:ext cx="1700100" cy="592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3168" name="Google Shape;3168;p62"/>
          <p:cNvGrpSpPr/>
          <p:nvPr/>
        </p:nvGrpSpPr>
        <p:grpSpPr>
          <a:xfrm>
            <a:off x="4971242" y="1167109"/>
            <a:ext cx="3451922" cy="2828325"/>
            <a:chOff x="4165953" y="2024856"/>
            <a:chExt cx="3168936" cy="2596461"/>
          </a:xfrm>
        </p:grpSpPr>
        <p:sp>
          <p:nvSpPr>
            <p:cNvPr id="3169" name="Google Shape;3169;p62"/>
            <p:cNvSpPr/>
            <p:nvPr/>
          </p:nvSpPr>
          <p:spPr>
            <a:xfrm>
              <a:off x="5219136" y="4237282"/>
              <a:ext cx="1062571" cy="384035"/>
            </a:xfrm>
            <a:custGeom>
              <a:avLst/>
              <a:gdLst/>
              <a:ahLst/>
              <a:cxnLst/>
              <a:rect l="l" t="t" r="r" b="b"/>
              <a:pathLst>
                <a:path w="35366" h="12782" extrusionOk="0">
                  <a:moveTo>
                    <a:pt x="1" y="12781"/>
                  </a:moveTo>
                  <a:lnTo>
                    <a:pt x="1" y="11447"/>
                  </a:lnTo>
                  <a:lnTo>
                    <a:pt x="4158" y="10951"/>
                  </a:lnTo>
                  <a:lnTo>
                    <a:pt x="7043" y="1"/>
                  </a:lnTo>
                  <a:lnTo>
                    <a:pt x="28323" y="1"/>
                  </a:lnTo>
                  <a:lnTo>
                    <a:pt x="31208" y="10951"/>
                  </a:lnTo>
                  <a:lnTo>
                    <a:pt x="35365" y="11447"/>
                  </a:lnTo>
                  <a:lnTo>
                    <a:pt x="35365" y="1278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62"/>
            <p:cNvSpPr/>
            <p:nvPr/>
          </p:nvSpPr>
          <p:spPr>
            <a:xfrm>
              <a:off x="4165953" y="2024856"/>
              <a:ext cx="3168936" cy="1919094"/>
            </a:xfrm>
            <a:custGeom>
              <a:avLst/>
              <a:gdLst/>
              <a:ahLst/>
              <a:cxnLst/>
              <a:rect l="l" t="t" r="r" b="b"/>
              <a:pathLst>
                <a:path w="105473" h="63874" extrusionOk="0">
                  <a:moveTo>
                    <a:pt x="0" y="63873"/>
                  </a:moveTo>
                  <a:lnTo>
                    <a:pt x="0" y="2389"/>
                  </a:lnTo>
                  <a:cubicBezTo>
                    <a:pt x="0" y="1055"/>
                    <a:pt x="1055" y="0"/>
                    <a:pt x="2389" y="0"/>
                  </a:cubicBezTo>
                  <a:lnTo>
                    <a:pt x="103115" y="0"/>
                  </a:lnTo>
                  <a:cubicBezTo>
                    <a:pt x="104418" y="0"/>
                    <a:pt x="105473" y="1055"/>
                    <a:pt x="105473" y="2389"/>
                  </a:cubicBezTo>
                  <a:lnTo>
                    <a:pt x="105473" y="63873"/>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62"/>
            <p:cNvSpPr/>
            <p:nvPr/>
          </p:nvSpPr>
          <p:spPr>
            <a:xfrm>
              <a:off x="4165953" y="3943920"/>
              <a:ext cx="3168936" cy="286149"/>
            </a:xfrm>
            <a:custGeom>
              <a:avLst/>
              <a:gdLst/>
              <a:ahLst/>
              <a:cxnLst/>
              <a:rect l="l" t="t" r="r" b="b"/>
              <a:pathLst>
                <a:path w="105473" h="9524" extrusionOk="0">
                  <a:moveTo>
                    <a:pt x="103115" y="9524"/>
                  </a:moveTo>
                  <a:lnTo>
                    <a:pt x="2389" y="9524"/>
                  </a:lnTo>
                  <a:cubicBezTo>
                    <a:pt x="1055" y="9524"/>
                    <a:pt x="0" y="8438"/>
                    <a:pt x="0" y="7135"/>
                  </a:cubicBezTo>
                  <a:lnTo>
                    <a:pt x="0" y="0"/>
                  </a:lnTo>
                  <a:lnTo>
                    <a:pt x="105473" y="0"/>
                  </a:lnTo>
                  <a:lnTo>
                    <a:pt x="105473" y="7135"/>
                  </a:lnTo>
                  <a:cubicBezTo>
                    <a:pt x="105473" y="8438"/>
                    <a:pt x="104418" y="9524"/>
                    <a:pt x="103115" y="9524"/>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62"/>
            <p:cNvSpPr/>
            <p:nvPr/>
          </p:nvSpPr>
          <p:spPr>
            <a:xfrm>
              <a:off x="5730832" y="2070525"/>
              <a:ext cx="39179" cy="39149"/>
            </a:xfrm>
            <a:custGeom>
              <a:avLst/>
              <a:gdLst/>
              <a:ahLst/>
              <a:cxnLst/>
              <a:rect l="l" t="t" r="r" b="b"/>
              <a:pathLst>
                <a:path w="1304" h="1303" extrusionOk="0">
                  <a:moveTo>
                    <a:pt x="559" y="0"/>
                  </a:moveTo>
                  <a:cubicBezTo>
                    <a:pt x="1055" y="0"/>
                    <a:pt x="1304" y="589"/>
                    <a:pt x="931" y="931"/>
                  </a:cubicBezTo>
                  <a:cubicBezTo>
                    <a:pt x="590" y="1303"/>
                    <a:pt x="1" y="1055"/>
                    <a:pt x="1" y="558"/>
                  </a:cubicBezTo>
                  <a:cubicBezTo>
                    <a:pt x="1" y="248"/>
                    <a:pt x="249" y="0"/>
                    <a:pt x="559"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3" name="Google Shape;3173;p62"/>
          <p:cNvSpPr txBox="1">
            <a:spLocks noGrp="1"/>
          </p:cNvSpPr>
          <p:nvPr>
            <p:ph type="title"/>
          </p:nvPr>
        </p:nvSpPr>
        <p:spPr>
          <a:xfrm>
            <a:off x="898075" y="1611238"/>
            <a:ext cx="3234900" cy="5928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ماکت دسکتاپ</a:t>
            </a:r>
            <a:endParaRPr dirty="0">
              <a:cs typeface="B Nazanin" panose="00000400000000000000" pitchFamily="2" charset="-78"/>
            </a:endParaRPr>
          </a:p>
        </p:txBody>
      </p:sp>
      <p:sp>
        <p:nvSpPr>
          <p:cNvPr id="3174" name="Google Shape;3174;p62"/>
          <p:cNvSpPr txBox="1">
            <a:spLocks noGrp="1"/>
          </p:cNvSpPr>
          <p:nvPr>
            <p:ph type="subTitle" idx="1"/>
          </p:nvPr>
        </p:nvSpPr>
        <p:spPr>
          <a:xfrm>
            <a:off x="1067726" y="2239127"/>
            <a:ext cx="3065299" cy="1294800"/>
          </a:xfrm>
          <a:prstGeom prst="rect">
            <a:avLst/>
          </a:prstGeom>
        </p:spPr>
        <p:txBody>
          <a:bodyPr spcFirstLastPara="1" wrap="square" lIns="91425" tIns="91425" rIns="91425" bIns="91425" anchor="ctr" anchorCtr="0">
            <a:noAutofit/>
          </a:bodyPr>
          <a:lstStyle/>
          <a:p>
            <a:pPr marL="0" lvl="0" indent="0" rtl="1">
              <a:lnSpc>
                <a:spcPct val="150000"/>
              </a:lnSpc>
              <a:spcBef>
                <a:spcPts val="0"/>
              </a:spcBef>
              <a:spcAft>
                <a:spcPts val="0"/>
              </a:spcAft>
              <a:buNone/>
            </a:pPr>
            <a:r>
              <a:rPr lang="fa-IR" dirty="0">
                <a:cs typeface="B Nazanin" panose="00000400000000000000" pitchFamily="2" charset="-78"/>
              </a:rPr>
              <a:t>می توانید تصویر روی صفحه را با کار خود جایگزین کنید. فقط روی آن کلیک راست کرده و گزینه </a:t>
            </a:r>
            <a:r>
              <a:rPr lang="en-US" dirty="0">
                <a:cs typeface="B Nazanin" panose="00000400000000000000" pitchFamily="2" charset="-78"/>
              </a:rPr>
              <a:t>Replace image </a:t>
            </a:r>
            <a:r>
              <a:rPr lang="fa-IR" dirty="0">
                <a:cs typeface="B Nazanin" panose="00000400000000000000" pitchFamily="2" charset="-78"/>
              </a:rPr>
              <a:t>را انتخاب کنید.</a:t>
            </a:r>
            <a:endParaRPr dirty="0">
              <a:cs typeface="B Nazanin" panose="00000400000000000000" pitchFamily="2" charset="-78"/>
            </a:endParaRPr>
          </a:p>
        </p:txBody>
      </p:sp>
      <p:pic>
        <p:nvPicPr>
          <p:cNvPr id="3178" name="Google Shape;3178;p62"/>
          <p:cNvPicPr preferRelativeResize="0"/>
          <p:nvPr/>
        </p:nvPicPr>
        <p:blipFill>
          <a:blip r:embed="rId3"/>
          <a:srcRect l="3291" r="3291"/>
          <a:stretch/>
        </p:blipFill>
        <p:spPr>
          <a:xfrm>
            <a:off x="5070900" y="1270400"/>
            <a:ext cx="3234899" cy="1946875"/>
          </a:xfrm>
          <a:prstGeom prst="rect">
            <a:avLst/>
          </a:prstGeom>
          <a:noFill/>
          <a:ln w="9525" cap="flat" cmpd="sng">
            <a:solidFill>
              <a:schemeClr val="dk1"/>
            </a:solidFill>
            <a:prstDash val="solid"/>
            <a:round/>
            <a:headEnd type="none" w="sm" len="sm"/>
            <a:tailEnd type="none" w="sm" len="sm"/>
          </a:ln>
        </p:spPr>
      </p:pic>
      <p:grpSp>
        <p:nvGrpSpPr>
          <p:cNvPr id="3179" name="Google Shape;3179;p62"/>
          <p:cNvGrpSpPr/>
          <p:nvPr/>
        </p:nvGrpSpPr>
        <p:grpSpPr>
          <a:xfrm rot="-1677867">
            <a:off x="-158873" y="3360719"/>
            <a:ext cx="1429612" cy="1052344"/>
            <a:chOff x="5433650" y="1201475"/>
            <a:chExt cx="1036775" cy="763175"/>
          </a:xfrm>
        </p:grpSpPr>
        <p:sp>
          <p:nvSpPr>
            <p:cNvPr id="3180" name="Google Shape;3180;p62"/>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62"/>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62"/>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2"/>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2"/>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2"/>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2"/>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2"/>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2"/>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2"/>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2"/>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2"/>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2"/>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2"/>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2"/>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2"/>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2"/>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2"/>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2"/>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62"/>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62"/>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2"/>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2"/>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2"/>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2"/>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2"/>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2"/>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2"/>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2"/>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2"/>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2"/>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2"/>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2"/>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2"/>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2"/>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2"/>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2"/>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2"/>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2"/>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2"/>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2"/>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2"/>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2"/>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2"/>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2"/>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2"/>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2"/>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2"/>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2"/>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2"/>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2"/>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2"/>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2"/>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2"/>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2"/>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2"/>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2"/>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2"/>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2"/>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2"/>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2"/>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2"/>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2"/>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2"/>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2"/>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2"/>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2"/>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2"/>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2"/>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62"/>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2"/>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2"/>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2"/>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2"/>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2"/>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2"/>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2"/>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2"/>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2"/>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2"/>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2"/>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2"/>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FD8C8C96-4A4D-F6BD-9B6E-DC7DBC021880}"/>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22FA29F1-2317-F5F9-0ADC-E85D4C3F46D9}"/>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46DC32E1-4A52-D0FE-5CDF-1336016F1D78}"/>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66" name="Google Shape;3266;p63"/>
          <p:cNvSpPr/>
          <p:nvPr/>
        </p:nvSpPr>
        <p:spPr>
          <a:xfrm>
            <a:off x="4367087" y="401325"/>
            <a:ext cx="3653400" cy="1308000"/>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67" name="Google Shape;3267;p63"/>
          <p:cNvSpPr/>
          <p:nvPr/>
        </p:nvSpPr>
        <p:spPr>
          <a:xfrm>
            <a:off x="4379687" y="3611000"/>
            <a:ext cx="3628200" cy="4047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68" name="Google Shape;3268;p63"/>
          <p:cNvSpPr txBox="1">
            <a:spLocks noGrp="1"/>
          </p:cNvSpPr>
          <p:nvPr>
            <p:ph type="ctrTitle"/>
          </p:nvPr>
        </p:nvSpPr>
        <p:spPr>
          <a:xfrm>
            <a:off x="4463387" y="537375"/>
            <a:ext cx="3460800" cy="9978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با تشکر</a:t>
            </a:r>
            <a:r>
              <a:rPr lang="en" dirty="0">
                <a:cs typeface="B Nazanin" panose="00000400000000000000" pitchFamily="2" charset="-78"/>
              </a:rPr>
              <a:t>!</a:t>
            </a:r>
            <a:endParaRPr dirty="0">
              <a:cs typeface="B Nazanin" panose="00000400000000000000" pitchFamily="2" charset="-78"/>
            </a:endParaRPr>
          </a:p>
        </p:txBody>
      </p:sp>
      <p:sp>
        <p:nvSpPr>
          <p:cNvPr id="3269" name="Google Shape;3269;p63"/>
          <p:cNvSpPr txBox="1">
            <a:spLocks noGrp="1"/>
          </p:cNvSpPr>
          <p:nvPr>
            <p:ph type="subTitle" idx="1"/>
          </p:nvPr>
        </p:nvSpPr>
        <p:spPr>
          <a:xfrm>
            <a:off x="4421537" y="1672875"/>
            <a:ext cx="3544500" cy="1308000"/>
          </a:xfrm>
          <a:prstGeom prst="rect">
            <a:avLst/>
          </a:prstGeom>
        </p:spPr>
        <p:txBody>
          <a:bodyPr spcFirstLastPara="1" wrap="square" lIns="91425" tIns="91425" rIns="91425" bIns="91425" anchor="ctr" anchorCtr="0">
            <a:noAutofit/>
          </a:bodyPr>
          <a:lstStyle/>
          <a:p>
            <a:pPr marL="0" lvl="0" indent="0" rtl="1">
              <a:spcBef>
                <a:spcPts val="0"/>
              </a:spcBef>
              <a:spcAft>
                <a:spcPts val="0"/>
              </a:spcAft>
              <a:buClr>
                <a:schemeClr val="lt1"/>
              </a:buClr>
              <a:buSzPts val="1100"/>
              <a:buFont typeface="Arial"/>
              <a:buNone/>
            </a:pPr>
            <a:r>
              <a:rPr lang="fa-IR" dirty="0">
                <a:cs typeface="B Nazanin" panose="00000400000000000000" pitchFamily="2" charset="-78"/>
              </a:rPr>
              <a:t>ایا سوالی دراید؟</a:t>
            </a:r>
            <a:endParaRPr dirty="0">
              <a:cs typeface="B Nazanin" panose="00000400000000000000" pitchFamily="2" charset="-78"/>
            </a:endParaRPr>
          </a:p>
          <a:p>
            <a:pPr marL="0" lvl="0" indent="0" rtl="1">
              <a:spcBef>
                <a:spcPts val="0"/>
              </a:spcBef>
              <a:spcAft>
                <a:spcPts val="0"/>
              </a:spcAft>
              <a:buClr>
                <a:schemeClr val="lt1"/>
              </a:buClr>
              <a:buSzPts val="1100"/>
              <a:buFont typeface="Arial"/>
              <a:buNone/>
            </a:pPr>
            <a:r>
              <a:rPr lang="en" dirty="0">
                <a:cs typeface="B Nazanin" panose="00000400000000000000" pitchFamily="2" charset="-78"/>
              </a:rPr>
              <a:t>youremail@freepik.com </a:t>
            </a:r>
            <a:endParaRPr dirty="0">
              <a:cs typeface="B Nazanin" panose="00000400000000000000" pitchFamily="2" charset="-78"/>
            </a:endParaRPr>
          </a:p>
          <a:p>
            <a:pPr marL="0" lvl="0" indent="0" rtl="1">
              <a:spcBef>
                <a:spcPts val="0"/>
              </a:spcBef>
              <a:spcAft>
                <a:spcPts val="0"/>
              </a:spcAft>
              <a:buClr>
                <a:schemeClr val="lt1"/>
              </a:buClr>
              <a:buSzPts val="1100"/>
              <a:buFont typeface="Arial"/>
              <a:buNone/>
            </a:pPr>
            <a:r>
              <a:rPr lang="en" dirty="0">
                <a:cs typeface="B Nazanin" panose="00000400000000000000" pitchFamily="2" charset="-78"/>
              </a:rPr>
              <a:t>+91  620 421 838 </a:t>
            </a:r>
            <a:endParaRPr dirty="0">
              <a:cs typeface="B Nazanin" panose="00000400000000000000" pitchFamily="2" charset="-78"/>
            </a:endParaRPr>
          </a:p>
        </p:txBody>
      </p:sp>
      <p:sp>
        <p:nvSpPr>
          <p:cNvPr id="3273" name="Google Shape;3273;p63"/>
          <p:cNvSpPr txBox="1">
            <a:spLocks noGrp="1"/>
          </p:cNvSpPr>
          <p:nvPr>
            <p:ph type="subTitle" idx="2"/>
          </p:nvPr>
        </p:nvSpPr>
        <p:spPr>
          <a:xfrm>
            <a:off x="4463387" y="3667400"/>
            <a:ext cx="3460800" cy="304200"/>
          </a:xfrm>
          <a:prstGeom prst="rect">
            <a:avLst/>
          </a:prstGeom>
        </p:spPr>
        <p:txBody>
          <a:bodyPr spcFirstLastPara="1" wrap="square" lIns="91425" tIns="91425" rIns="91425" bIns="91425" anchor="ctr" anchorCtr="0">
            <a:noAutofit/>
          </a:bodyPr>
          <a:lstStyle/>
          <a:p>
            <a:pPr marL="0" lvl="0" indent="0" rtl="1">
              <a:spcBef>
                <a:spcPts val="300"/>
              </a:spcBef>
              <a:spcAft>
                <a:spcPts val="1200"/>
              </a:spcAft>
              <a:buNone/>
            </a:pPr>
            <a:r>
              <a:rPr lang="fa-IR" dirty="0">
                <a:cs typeface="B Nazanin" panose="00000400000000000000" pitchFamily="2" charset="-78"/>
              </a:rPr>
              <a:t>لطفاً این اسلاید را برای ذکر منبع نگه دارید</a:t>
            </a:r>
            <a:endParaRPr dirty="0">
              <a:cs typeface="B Nazanin" panose="00000400000000000000" pitchFamily="2" charset="-78"/>
            </a:endParaRPr>
          </a:p>
        </p:txBody>
      </p:sp>
      <p:sp>
        <p:nvSpPr>
          <p:cNvPr id="3274" name="Google Shape;3274;p63"/>
          <p:cNvSpPr/>
          <p:nvPr/>
        </p:nvSpPr>
        <p:spPr>
          <a:xfrm>
            <a:off x="5122405" y="3014980"/>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nvGrpSpPr>
          <p:cNvPr id="3275" name="Google Shape;3275;p63"/>
          <p:cNvGrpSpPr/>
          <p:nvPr/>
        </p:nvGrpSpPr>
        <p:grpSpPr>
          <a:xfrm>
            <a:off x="5571877" y="3015171"/>
            <a:ext cx="346056" cy="345674"/>
            <a:chOff x="3303268" y="3817349"/>
            <a:chExt cx="346056" cy="345674"/>
          </a:xfrm>
        </p:grpSpPr>
        <p:sp>
          <p:nvSpPr>
            <p:cNvPr id="3276" name="Google Shape;3276;p63"/>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77" name="Google Shape;3277;p63"/>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78" name="Google Shape;3278;p63"/>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79" name="Google Shape;3279;p63"/>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3280" name="Google Shape;3280;p63"/>
          <p:cNvGrpSpPr/>
          <p:nvPr/>
        </p:nvGrpSpPr>
        <p:grpSpPr>
          <a:xfrm>
            <a:off x="6020966" y="3015171"/>
            <a:ext cx="346056" cy="345674"/>
            <a:chOff x="3752358" y="3817349"/>
            <a:chExt cx="346056" cy="345674"/>
          </a:xfrm>
        </p:grpSpPr>
        <p:sp>
          <p:nvSpPr>
            <p:cNvPr id="3281" name="Google Shape;3281;p6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82" name="Google Shape;3282;p6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83" name="Google Shape;3283;p6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84" name="Google Shape;3284;p6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3285" name="Google Shape;3285;p63"/>
          <p:cNvGrpSpPr/>
          <p:nvPr/>
        </p:nvGrpSpPr>
        <p:grpSpPr>
          <a:xfrm>
            <a:off x="6470056" y="3015171"/>
            <a:ext cx="346024" cy="345674"/>
            <a:chOff x="4201447" y="3817349"/>
            <a:chExt cx="346024" cy="345674"/>
          </a:xfrm>
        </p:grpSpPr>
        <p:sp>
          <p:nvSpPr>
            <p:cNvPr id="3286" name="Google Shape;3286;p63"/>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87" name="Google Shape;3287;p63"/>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3288" name="Google Shape;3288;p63"/>
          <p:cNvGrpSpPr/>
          <p:nvPr/>
        </p:nvGrpSpPr>
        <p:grpSpPr>
          <a:xfrm>
            <a:off x="6919089" y="3015171"/>
            <a:ext cx="346056" cy="345674"/>
            <a:chOff x="2238181" y="4120624"/>
            <a:chExt cx="346056" cy="345674"/>
          </a:xfrm>
        </p:grpSpPr>
        <p:grpSp>
          <p:nvGrpSpPr>
            <p:cNvPr id="3289" name="Google Shape;3289;p63"/>
            <p:cNvGrpSpPr/>
            <p:nvPr/>
          </p:nvGrpSpPr>
          <p:grpSpPr>
            <a:xfrm>
              <a:off x="2309155" y="4177413"/>
              <a:ext cx="203862" cy="231903"/>
              <a:chOff x="1512725" y="258500"/>
              <a:chExt cx="4570900" cy="5199625"/>
            </a:xfrm>
          </p:grpSpPr>
          <p:sp>
            <p:nvSpPr>
              <p:cNvPr id="3290" name="Google Shape;3290;p63"/>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3291" name="Google Shape;3291;p63"/>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3292" name="Google Shape;3292;p63"/>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pic>
        <p:nvPicPr>
          <p:cNvPr id="3293" name="Google Shape;3293;p63"/>
          <p:cNvPicPr preferRelativeResize="0"/>
          <p:nvPr/>
        </p:nvPicPr>
        <p:blipFill rotWithShape="1">
          <a:blip r:embed="rId3">
            <a:alphaModFix/>
          </a:blip>
          <a:srcRect t="1011" r="10096" b="19968"/>
          <a:stretch/>
        </p:blipFill>
        <p:spPr>
          <a:xfrm>
            <a:off x="733807" y="539100"/>
            <a:ext cx="3082800" cy="4064400"/>
          </a:xfrm>
          <a:prstGeom prst="round2SameRect">
            <a:avLst>
              <a:gd name="adj1" fmla="val 50000"/>
              <a:gd name="adj2" fmla="val 0"/>
            </a:avLst>
          </a:prstGeom>
          <a:noFill/>
          <a:ln>
            <a:noFill/>
          </a:ln>
        </p:spPr>
      </p:pic>
      <p:grpSp>
        <p:nvGrpSpPr>
          <p:cNvPr id="3294" name="Google Shape;3294;p63"/>
          <p:cNvGrpSpPr/>
          <p:nvPr/>
        </p:nvGrpSpPr>
        <p:grpSpPr>
          <a:xfrm rot="-1677867">
            <a:off x="-1573" y="1148519"/>
            <a:ext cx="1429612" cy="1052344"/>
            <a:chOff x="5433650" y="1201475"/>
            <a:chExt cx="1036775" cy="763175"/>
          </a:xfrm>
        </p:grpSpPr>
        <p:sp>
          <p:nvSpPr>
            <p:cNvPr id="3295" name="Google Shape;3295;p63"/>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3"/>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3"/>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3"/>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3"/>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3"/>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3"/>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3"/>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3"/>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3"/>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3"/>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3"/>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3"/>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3"/>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3"/>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3"/>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3"/>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3"/>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3"/>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3"/>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3"/>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3"/>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3"/>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3"/>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3"/>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3"/>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3"/>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3"/>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3"/>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3"/>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3"/>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3"/>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3"/>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3"/>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3"/>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3"/>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3"/>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3"/>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3"/>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3"/>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3"/>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3"/>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3"/>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3"/>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3"/>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3"/>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3"/>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3"/>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3"/>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3"/>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3"/>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3"/>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3"/>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3"/>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3"/>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3"/>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3"/>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3"/>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3"/>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3"/>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3"/>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3"/>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3"/>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3"/>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3"/>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3"/>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3"/>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3"/>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3"/>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3"/>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3"/>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3"/>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3"/>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3"/>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3"/>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3"/>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3"/>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3"/>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3"/>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3"/>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3"/>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3"/>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0BA7CDEC-2A36-50A8-AD6E-326C178B8806}"/>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271A15F9-A9A5-FC43-6E13-9AD8C1C480E4}"/>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400000000000000" pitchFamily="2" charset="-78"/>
                <a:sym typeface="Kanit"/>
              </a:rPr>
              <a:t>قالب پاورپوینت</a:t>
            </a:r>
            <a:endParaRPr sz="1200" dirty="0">
              <a:solidFill>
                <a:schemeClr val="dk1"/>
              </a:solidFill>
              <a:latin typeface="Kanit"/>
              <a:ea typeface="Kanit"/>
              <a:cs typeface="B Nazanin" panose="00000400000000000000" pitchFamily="2" charset="-78"/>
              <a:sym typeface="Kanit"/>
            </a:endParaRPr>
          </a:p>
        </p:txBody>
      </p:sp>
      <p:cxnSp>
        <p:nvCxnSpPr>
          <p:cNvPr id="4" name="Google Shape;659;p34">
            <a:extLst>
              <a:ext uri="{FF2B5EF4-FFF2-40B4-BE49-F238E27FC236}">
                <a16:creationId xmlns:a16="http://schemas.microsoft.com/office/drawing/2014/main" id="{9A5CAD33-1FE6-7D2B-BA1E-8499E634D3D2}"/>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37"/>
          <p:cNvSpPr/>
          <p:nvPr/>
        </p:nvSpPr>
        <p:spPr>
          <a:xfrm>
            <a:off x="4362100" y="591650"/>
            <a:ext cx="1920000" cy="572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04" name="Google Shape;704;p37"/>
          <p:cNvSpPr/>
          <p:nvPr/>
        </p:nvSpPr>
        <p:spPr>
          <a:xfrm rot="-2570904">
            <a:off x="1575010" y="1942682"/>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05" name="Google Shape;705;p37"/>
          <p:cNvSpPr/>
          <p:nvPr/>
        </p:nvSpPr>
        <p:spPr>
          <a:xfrm rot="-2570904">
            <a:off x="4100238" y="1942682"/>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06" name="Google Shape;706;p37"/>
          <p:cNvSpPr/>
          <p:nvPr/>
        </p:nvSpPr>
        <p:spPr>
          <a:xfrm rot="-2570904">
            <a:off x="6625467" y="1942682"/>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nvGrpSpPr>
          <p:cNvPr id="707" name="Google Shape;707;p37"/>
          <p:cNvGrpSpPr/>
          <p:nvPr/>
        </p:nvGrpSpPr>
        <p:grpSpPr>
          <a:xfrm>
            <a:off x="6911956" y="2038690"/>
            <a:ext cx="370613" cy="370957"/>
            <a:chOff x="7173205" y="3509384"/>
            <a:chExt cx="443636" cy="444047"/>
          </a:xfrm>
        </p:grpSpPr>
        <p:sp>
          <p:nvSpPr>
            <p:cNvPr id="708" name="Google Shape;708;p37"/>
            <p:cNvSpPr/>
            <p:nvPr/>
          </p:nvSpPr>
          <p:spPr>
            <a:xfrm>
              <a:off x="7173205" y="3509384"/>
              <a:ext cx="443636" cy="444047"/>
            </a:xfrm>
            <a:custGeom>
              <a:avLst/>
              <a:gdLst/>
              <a:ahLst/>
              <a:cxnLst/>
              <a:rect l="l" t="t" r="r" b="b"/>
              <a:pathLst>
                <a:path w="14038" h="14051" extrusionOk="0">
                  <a:moveTo>
                    <a:pt x="8083" y="0"/>
                  </a:moveTo>
                  <a:cubicBezTo>
                    <a:pt x="4804" y="0"/>
                    <a:pt x="2141" y="2663"/>
                    <a:pt x="2141" y="5941"/>
                  </a:cubicBezTo>
                  <a:cubicBezTo>
                    <a:pt x="2141" y="7735"/>
                    <a:pt x="2931" y="9407"/>
                    <a:pt x="4296" y="10531"/>
                  </a:cubicBezTo>
                  <a:lnTo>
                    <a:pt x="201" y="10531"/>
                  </a:lnTo>
                  <a:cubicBezTo>
                    <a:pt x="94" y="10531"/>
                    <a:pt x="0" y="10625"/>
                    <a:pt x="0" y="10732"/>
                  </a:cubicBezTo>
                  <a:cubicBezTo>
                    <a:pt x="0" y="10852"/>
                    <a:pt x="94" y="10946"/>
                    <a:pt x="201" y="10946"/>
                  </a:cubicBezTo>
                  <a:lnTo>
                    <a:pt x="12044" y="10946"/>
                  </a:lnTo>
                  <a:lnTo>
                    <a:pt x="12044" y="12632"/>
                  </a:lnTo>
                  <a:lnTo>
                    <a:pt x="201" y="12632"/>
                  </a:lnTo>
                  <a:cubicBezTo>
                    <a:pt x="94" y="12632"/>
                    <a:pt x="0" y="12726"/>
                    <a:pt x="0" y="12833"/>
                  </a:cubicBezTo>
                  <a:cubicBezTo>
                    <a:pt x="0" y="12953"/>
                    <a:pt x="94" y="13047"/>
                    <a:pt x="201" y="13047"/>
                  </a:cubicBezTo>
                  <a:lnTo>
                    <a:pt x="10505" y="13047"/>
                  </a:lnTo>
                  <a:lnTo>
                    <a:pt x="10505" y="13636"/>
                  </a:lnTo>
                  <a:lnTo>
                    <a:pt x="8966" y="13636"/>
                  </a:lnTo>
                  <a:cubicBezTo>
                    <a:pt x="8845" y="13636"/>
                    <a:pt x="8752" y="13730"/>
                    <a:pt x="8752" y="13850"/>
                  </a:cubicBezTo>
                  <a:cubicBezTo>
                    <a:pt x="8752" y="13957"/>
                    <a:pt x="8845" y="14051"/>
                    <a:pt x="8966" y="14051"/>
                  </a:cubicBezTo>
                  <a:lnTo>
                    <a:pt x="10719" y="14051"/>
                  </a:lnTo>
                  <a:cubicBezTo>
                    <a:pt x="10826" y="14051"/>
                    <a:pt x="10920" y="13957"/>
                    <a:pt x="10920" y="13850"/>
                  </a:cubicBezTo>
                  <a:lnTo>
                    <a:pt x="10920" y="13047"/>
                  </a:lnTo>
                  <a:lnTo>
                    <a:pt x="12258" y="13047"/>
                  </a:lnTo>
                  <a:cubicBezTo>
                    <a:pt x="12365" y="13047"/>
                    <a:pt x="12458" y="12953"/>
                    <a:pt x="12458" y="12833"/>
                  </a:cubicBezTo>
                  <a:lnTo>
                    <a:pt x="12458" y="10732"/>
                  </a:lnTo>
                  <a:cubicBezTo>
                    <a:pt x="12458" y="10625"/>
                    <a:pt x="12365" y="10531"/>
                    <a:pt x="12258" y="10531"/>
                  </a:cubicBezTo>
                  <a:lnTo>
                    <a:pt x="11870" y="10531"/>
                  </a:lnTo>
                  <a:cubicBezTo>
                    <a:pt x="13235" y="9407"/>
                    <a:pt x="14037" y="7735"/>
                    <a:pt x="14037" y="5941"/>
                  </a:cubicBezTo>
                  <a:cubicBezTo>
                    <a:pt x="14037" y="4229"/>
                    <a:pt x="13288" y="2596"/>
                    <a:pt x="12003" y="1472"/>
                  </a:cubicBezTo>
                  <a:cubicBezTo>
                    <a:pt x="11967" y="1435"/>
                    <a:pt x="11919" y="1418"/>
                    <a:pt x="11870" y="1418"/>
                  </a:cubicBezTo>
                  <a:cubicBezTo>
                    <a:pt x="11812" y="1418"/>
                    <a:pt x="11753" y="1442"/>
                    <a:pt x="11709" y="1485"/>
                  </a:cubicBezTo>
                  <a:cubicBezTo>
                    <a:pt x="11642" y="1579"/>
                    <a:pt x="11642" y="1713"/>
                    <a:pt x="11736" y="1780"/>
                  </a:cubicBezTo>
                  <a:cubicBezTo>
                    <a:pt x="12927" y="2837"/>
                    <a:pt x="13623" y="4349"/>
                    <a:pt x="13623" y="5941"/>
                  </a:cubicBezTo>
                  <a:cubicBezTo>
                    <a:pt x="13623" y="7788"/>
                    <a:pt x="12713" y="9501"/>
                    <a:pt x="11187" y="10531"/>
                  </a:cubicBezTo>
                  <a:lnTo>
                    <a:pt x="4978" y="10531"/>
                  </a:lnTo>
                  <a:cubicBezTo>
                    <a:pt x="3453" y="9501"/>
                    <a:pt x="2556" y="7788"/>
                    <a:pt x="2556" y="5941"/>
                  </a:cubicBezTo>
                  <a:cubicBezTo>
                    <a:pt x="2556" y="2890"/>
                    <a:pt x="5032" y="415"/>
                    <a:pt x="8083" y="415"/>
                  </a:cubicBezTo>
                  <a:cubicBezTo>
                    <a:pt x="9153" y="415"/>
                    <a:pt x="10197" y="723"/>
                    <a:pt x="11093" y="1298"/>
                  </a:cubicBezTo>
                  <a:cubicBezTo>
                    <a:pt x="11129" y="1323"/>
                    <a:pt x="11170" y="1335"/>
                    <a:pt x="11210" y="1335"/>
                  </a:cubicBezTo>
                  <a:cubicBezTo>
                    <a:pt x="11277" y="1335"/>
                    <a:pt x="11341" y="1303"/>
                    <a:pt x="11374" y="1245"/>
                  </a:cubicBezTo>
                  <a:cubicBezTo>
                    <a:pt x="11441" y="1137"/>
                    <a:pt x="11415" y="1017"/>
                    <a:pt x="11321" y="950"/>
                  </a:cubicBezTo>
                  <a:cubicBezTo>
                    <a:pt x="10357" y="335"/>
                    <a:pt x="9233" y="0"/>
                    <a:pt x="808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09" name="Google Shape;709;p37"/>
            <p:cNvSpPr/>
            <p:nvPr/>
          </p:nvSpPr>
          <p:spPr>
            <a:xfrm>
              <a:off x="7173205" y="3940284"/>
              <a:ext cx="261353" cy="13147"/>
            </a:xfrm>
            <a:custGeom>
              <a:avLst/>
              <a:gdLst/>
              <a:ahLst/>
              <a:cxnLst/>
              <a:rect l="l" t="t" r="r" b="b"/>
              <a:pathLst>
                <a:path w="8270" h="416" extrusionOk="0">
                  <a:moveTo>
                    <a:pt x="201" y="1"/>
                  </a:moveTo>
                  <a:cubicBezTo>
                    <a:pt x="94" y="1"/>
                    <a:pt x="0" y="95"/>
                    <a:pt x="0" y="215"/>
                  </a:cubicBezTo>
                  <a:cubicBezTo>
                    <a:pt x="0" y="322"/>
                    <a:pt x="94" y="416"/>
                    <a:pt x="201" y="416"/>
                  </a:cubicBezTo>
                  <a:lnTo>
                    <a:pt x="8069" y="416"/>
                  </a:lnTo>
                  <a:cubicBezTo>
                    <a:pt x="8176" y="416"/>
                    <a:pt x="8270" y="322"/>
                    <a:pt x="8270" y="215"/>
                  </a:cubicBezTo>
                  <a:cubicBezTo>
                    <a:pt x="8270" y="95"/>
                    <a:pt x="8176" y="1"/>
                    <a:pt x="806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0" name="Google Shape;710;p37"/>
            <p:cNvSpPr/>
            <p:nvPr/>
          </p:nvSpPr>
          <p:spPr>
            <a:xfrm>
              <a:off x="7422264" y="3590128"/>
              <a:ext cx="13147" cy="25408"/>
            </a:xfrm>
            <a:custGeom>
              <a:avLst/>
              <a:gdLst/>
              <a:ahLst/>
              <a:cxnLst/>
              <a:rect l="l" t="t" r="r" b="b"/>
              <a:pathLst>
                <a:path w="416" h="804" extrusionOk="0">
                  <a:moveTo>
                    <a:pt x="202" y="1"/>
                  </a:moveTo>
                  <a:cubicBezTo>
                    <a:pt x="95" y="1"/>
                    <a:pt x="1" y="95"/>
                    <a:pt x="1" y="202"/>
                  </a:cubicBezTo>
                  <a:lnTo>
                    <a:pt x="1" y="603"/>
                  </a:lnTo>
                  <a:cubicBezTo>
                    <a:pt x="1" y="710"/>
                    <a:pt x="95" y="804"/>
                    <a:pt x="202" y="804"/>
                  </a:cubicBezTo>
                  <a:cubicBezTo>
                    <a:pt x="322" y="804"/>
                    <a:pt x="416" y="710"/>
                    <a:pt x="416" y="603"/>
                  </a:cubicBezTo>
                  <a:lnTo>
                    <a:pt x="416" y="202"/>
                  </a:lnTo>
                  <a:cubicBezTo>
                    <a:pt x="416" y="95"/>
                    <a:pt x="322"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1" name="Google Shape;711;p37"/>
            <p:cNvSpPr/>
            <p:nvPr/>
          </p:nvSpPr>
          <p:spPr>
            <a:xfrm>
              <a:off x="7510246" y="3690782"/>
              <a:ext cx="25408" cy="13147"/>
            </a:xfrm>
            <a:custGeom>
              <a:avLst/>
              <a:gdLst/>
              <a:ahLst/>
              <a:cxnLst/>
              <a:rect l="l" t="t" r="r" b="b"/>
              <a:pathLst>
                <a:path w="804" h="416" extrusionOk="0">
                  <a:moveTo>
                    <a:pt x="214" y="1"/>
                  </a:moveTo>
                  <a:cubicBezTo>
                    <a:pt x="94" y="1"/>
                    <a:pt x="0" y="94"/>
                    <a:pt x="0" y="201"/>
                  </a:cubicBezTo>
                  <a:cubicBezTo>
                    <a:pt x="0" y="322"/>
                    <a:pt x="94" y="416"/>
                    <a:pt x="214" y="416"/>
                  </a:cubicBezTo>
                  <a:lnTo>
                    <a:pt x="602" y="416"/>
                  </a:lnTo>
                  <a:cubicBezTo>
                    <a:pt x="723" y="416"/>
                    <a:pt x="803" y="322"/>
                    <a:pt x="803" y="201"/>
                  </a:cubicBezTo>
                  <a:cubicBezTo>
                    <a:pt x="803" y="94"/>
                    <a:pt x="723"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2" name="Google Shape;712;p37"/>
            <p:cNvSpPr/>
            <p:nvPr/>
          </p:nvSpPr>
          <p:spPr>
            <a:xfrm>
              <a:off x="7422264" y="3778763"/>
              <a:ext cx="13147" cy="25819"/>
            </a:xfrm>
            <a:custGeom>
              <a:avLst/>
              <a:gdLst/>
              <a:ahLst/>
              <a:cxnLst/>
              <a:rect l="l" t="t" r="r" b="b"/>
              <a:pathLst>
                <a:path w="416" h="817" extrusionOk="0">
                  <a:moveTo>
                    <a:pt x="202" y="0"/>
                  </a:moveTo>
                  <a:cubicBezTo>
                    <a:pt x="95" y="0"/>
                    <a:pt x="1" y="94"/>
                    <a:pt x="1" y="214"/>
                  </a:cubicBezTo>
                  <a:lnTo>
                    <a:pt x="1" y="602"/>
                  </a:lnTo>
                  <a:cubicBezTo>
                    <a:pt x="1" y="723"/>
                    <a:pt x="95" y="816"/>
                    <a:pt x="202" y="816"/>
                  </a:cubicBezTo>
                  <a:cubicBezTo>
                    <a:pt x="322" y="816"/>
                    <a:pt x="416" y="723"/>
                    <a:pt x="416" y="602"/>
                  </a:cubicBezTo>
                  <a:lnTo>
                    <a:pt x="416" y="214"/>
                  </a:lnTo>
                  <a:cubicBezTo>
                    <a:pt x="416" y="94"/>
                    <a:pt x="32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3" name="Google Shape;713;p37"/>
            <p:cNvSpPr/>
            <p:nvPr/>
          </p:nvSpPr>
          <p:spPr>
            <a:xfrm>
              <a:off x="7321642" y="3690782"/>
              <a:ext cx="25377" cy="13147"/>
            </a:xfrm>
            <a:custGeom>
              <a:avLst/>
              <a:gdLst/>
              <a:ahLst/>
              <a:cxnLst/>
              <a:rect l="l" t="t" r="r" b="b"/>
              <a:pathLst>
                <a:path w="803" h="416" extrusionOk="0">
                  <a:moveTo>
                    <a:pt x="201" y="1"/>
                  </a:moveTo>
                  <a:cubicBezTo>
                    <a:pt x="94" y="1"/>
                    <a:pt x="0" y="94"/>
                    <a:pt x="0" y="201"/>
                  </a:cubicBezTo>
                  <a:cubicBezTo>
                    <a:pt x="0" y="322"/>
                    <a:pt x="94" y="416"/>
                    <a:pt x="201" y="416"/>
                  </a:cubicBezTo>
                  <a:lnTo>
                    <a:pt x="602" y="416"/>
                  </a:lnTo>
                  <a:cubicBezTo>
                    <a:pt x="709" y="416"/>
                    <a:pt x="803" y="322"/>
                    <a:pt x="803" y="201"/>
                  </a:cubicBezTo>
                  <a:cubicBezTo>
                    <a:pt x="803" y="94"/>
                    <a:pt x="709"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4" name="Google Shape;714;p37"/>
            <p:cNvSpPr/>
            <p:nvPr/>
          </p:nvSpPr>
          <p:spPr>
            <a:xfrm>
              <a:off x="7422264" y="3642588"/>
              <a:ext cx="40230" cy="61340"/>
            </a:xfrm>
            <a:custGeom>
              <a:avLst/>
              <a:gdLst/>
              <a:ahLst/>
              <a:cxnLst/>
              <a:rect l="l" t="t" r="r" b="b"/>
              <a:pathLst>
                <a:path w="1273" h="1941" extrusionOk="0">
                  <a:moveTo>
                    <a:pt x="202" y="0"/>
                  </a:moveTo>
                  <a:cubicBezTo>
                    <a:pt x="95" y="0"/>
                    <a:pt x="1" y="94"/>
                    <a:pt x="1" y="201"/>
                  </a:cubicBezTo>
                  <a:lnTo>
                    <a:pt x="1" y="1726"/>
                  </a:lnTo>
                  <a:cubicBezTo>
                    <a:pt x="1" y="1847"/>
                    <a:pt x="95" y="1941"/>
                    <a:pt x="202" y="1941"/>
                  </a:cubicBezTo>
                  <a:lnTo>
                    <a:pt x="1058" y="1941"/>
                  </a:lnTo>
                  <a:cubicBezTo>
                    <a:pt x="1178" y="1941"/>
                    <a:pt x="1272" y="1847"/>
                    <a:pt x="1272" y="1726"/>
                  </a:cubicBezTo>
                  <a:cubicBezTo>
                    <a:pt x="1272" y="1619"/>
                    <a:pt x="1178" y="1526"/>
                    <a:pt x="1058" y="1526"/>
                  </a:cubicBezTo>
                  <a:lnTo>
                    <a:pt x="416" y="1526"/>
                  </a:lnTo>
                  <a:lnTo>
                    <a:pt x="416" y="201"/>
                  </a:lnTo>
                  <a:cubicBezTo>
                    <a:pt x="416" y="94"/>
                    <a:pt x="32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5" name="Google Shape;715;p37"/>
            <p:cNvSpPr/>
            <p:nvPr/>
          </p:nvSpPr>
          <p:spPr>
            <a:xfrm>
              <a:off x="7290766" y="3559284"/>
              <a:ext cx="275763" cy="275732"/>
            </a:xfrm>
            <a:custGeom>
              <a:avLst/>
              <a:gdLst/>
              <a:ahLst/>
              <a:cxnLst/>
              <a:rect l="l" t="t" r="r" b="b"/>
              <a:pathLst>
                <a:path w="8726" h="8725" extrusionOk="0">
                  <a:moveTo>
                    <a:pt x="4363" y="0"/>
                  </a:moveTo>
                  <a:cubicBezTo>
                    <a:pt x="2904" y="0"/>
                    <a:pt x="1539" y="736"/>
                    <a:pt x="723" y="1954"/>
                  </a:cubicBezTo>
                  <a:cubicBezTo>
                    <a:pt x="669" y="2047"/>
                    <a:pt x="696" y="2181"/>
                    <a:pt x="790" y="2235"/>
                  </a:cubicBezTo>
                  <a:cubicBezTo>
                    <a:pt x="825" y="2260"/>
                    <a:pt x="864" y="2272"/>
                    <a:pt x="903" y="2272"/>
                  </a:cubicBezTo>
                  <a:cubicBezTo>
                    <a:pt x="967" y="2272"/>
                    <a:pt x="1029" y="2240"/>
                    <a:pt x="1071" y="2181"/>
                  </a:cubicBezTo>
                  <a:cubicBezTo>
                    <a:pt x="1807" y="1071"/>
                    <a:pt x="3038" y="415"/>
                    <a:pt x="4363" y="415"/>
                  </a:cubicBezTo>
                  <a:cubicBezTo>
                    <a:pt x="6544" y="415"/>
                    <a:pt x="8324" y="2181"/>
                    <a:pt x="8324" y="4362"/>
                  </a:cubicBezTo>
                  <a:cubicBezTo>
                    <a:pt x="8324" y="6544"/>
                    <a:pt x="6544" y="8323"/>
                    <a:pt x="4363" y="8323"/>
                  </a:cubicBezTo>
                  <a:cubicBezTo>
                    <a:pt x="2181" y="8323"/>
                    <a:pt x="415" y="6544"/>
                    <a:pt x="415" y="4362"/>
                  </a:cubicBezTo>
                  <a:cubicBezTo>
                    <a:pt x="415" y="3854"/>
                    <a:pt x="509" y="3345"/>
                    <a:pt x="709" y="2877"/>
                  </a:cubicBezTo>
                  <a:cubicBezTo>
                    <a:pt x="750" y="2770"/>
                    <a:pt x="696" y="2650"/>
                    <a:pt x="589" y="2609"/>
                  </a:cubicBezTo>
                  <a:cubicBezTo>
                    <a:pt x="560" y="2595"/>
                    <a:pt x="531" y="2588"/>
                    <a:pt x="502" y="2588"/>
                  </a:cubicBezTo>
                  <a:cubicBezTo>
                    <a:pt x="423" y="2588"/>
                    <a:pt x="351" y="2638"/>
                    <a:pt x="321" y="2717"/>
                  </a:cubicBezTo>
                  <a:cubicBezTo>
                    <a:pt x="107" y="3238"/>
                    <a:pt x="0" y="3800"/>
                    <a:pt x="0" y="4362"/>
                  </a:cubicBezTo>
                  <a:cubicBezTo>
                    <a:pt x="0" y="6771"/>
                    <a:pt x="1954" y="8725"/>
                    <a:pt x="4363" y="8725"/>
                  </a:cubicBezTo>
                  <a:cubicBezTo>
                    <a:pt x="6771" y="8725"/>
                    <a:pt x="8725" y="6771"/>
                    <a:pt x="8725" y="4362"/>
                  </a:cubicBezTo>
                  <a:cubicBezTo>
                    <a:pt x="8725" y="1954"/>
                    <a:pt x="6771" y="0"/>
                    <a:pt x="4363"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716" name="Google Shape;716;p37"/>
          <p:cNvGrpSpPr/>
          <p:nvPr/>
        </p:nvGrpSpPr>
        <p:grpSpPr>
          <a:xfrm>
            <a:off x="1897351" y="2038690"/>
            <a:ext cx="298909" cy="370957"/>
            <a:chOff x="4796128" y="1556476"/>
            <a:chExt cx="357804" cy="444047"/>
          </a:xfrm>
        </p:grpSpPr>
        <p:sp>
          <p:nvSpPr>
            <p:cNvPr id="717" name="Google Shape;717;p37"/>
            <p:cNvSpPr/>
            <p:nvPr/>
          </p:nvSpPr>
          <p:spPr>
            <a:xfrm>
              <a:off x="4796128" y="1556476"/>
              <a:ext cx="357804" cy="444047"/>
            </a:xfrm>
            <a:custGeom>
              <a:avLst/>
              <a:gdLst/>
              <a:ahLst/>
              <a:cxnLst/>
              <a:rect l="l" t="t" r="r" b="b"/>
              <a:pathLst>
                <a:path w="11322" h="14051" extrusionOk="0">
                  <a:moveTo>
                    <a:pt x="10920" y="8002"/>
                  </a:moveTo>
                  <a:lnTo>
                    <a:pt x="10920" y="8377"/>
                  </a:lnTo>
                  <a:lnTo>
                    <a:pt x="402" y="8377"/>
                  </a:lnTo>
                  <a:lnTo>
                    <a:pt x="402" y="8002"/>
                  </a:lnTo>
                  <a:close/>
                  <a:moveTo>
                    <a:pt x="8056" y="8792"/>
                  </a:moveTo>
                  <a:lnTo>
                    <a:pt x="8056" y="9113"/>
                  </a:lnTo>
                  <a:cubicBezTo>
                    <a:pt x="8056" y="9193"/>
                    <a:pt x="7989" y="9260"/>
                    <a:pt x="7909" y="9260"/>
                  </a:cubicBezTo>
                  <a:lnTo>
                    <a:pt x="3413" y="9260"/>
                  </a:lnTo>
                  <a:cubicBezTo>
                    <a:pt x="3332" y="9260"/>
                    <a:pt x="3265" y="9193"/>
                    <a:pt x="3265" y="9113"/>
                  </a:cubicBezTo>
                  <a:lnTo>
                    <a:pt x="3265" y="8792"/>
                  </a:lnTo>
                  <a:close/>
                  <a:moveTo>
                    <a:pt x="5875" y="9675"/>
                  </a:moveTo>
                  <a:lnTo>
                    <a:pt x="5875" y="13047"/>
                  </a:lnTo>
                  <a:lnTo>
                    <a:pt x="5407" y="13047"/>
                  </a:lnTo>
                  <a:lnTo>
                    <a:pt x="5407" y="9675"/>
                  </a:lnTo>
                  <a:close/>
                  <a:moveTo>
                    <a:pt x="7360" y="9675"/>
                  </a:moveTo>
                  <a:lnTo>
                    <a:pt x="8859" y="13636"/>
                  </a:lnTo>
                  <a:lnTo>
                    <a:pt x="8364" y="13636"/>
                  </a:lnTo>
                  <a:lnTo>
                    <a:pt x="6878" y="9675"/>
                  </a:lnTo>
                  <a:close/>
                  <a:moveTo>
                    <a:pt x="268" y="0"/>
                  </a:moveTo>
                  <a:cubicBezTo>
                    <a:pt x="121" y="0"/>
                    <a:pt x="0" y="121"/>
                    <a:pt x="0" y="268"/>
                  </a:cubicBezTo>
                  <a:lnTo>
                    <a:pt x="0" y="910"/>
                  </a:lnTo>
                  <a:cubicBezTo>
                    <a:pt x="0" y="1057"/>
                    <a:pt x="121" y="1191"/>
                    <a:pt x="268" y="1191"/>
                  </a:cubicBezTo>
                  <a:lnTo>
                    <a:pt x="442" y="1191"/>
                  </a:lnTo>
                  <a:lnTo>
                    <a:pt x="442" y="7587"/>
                  </a:lnTo>
                  <a:lnTo>
                    <a:pt x="268" y="7587"/>
                  </a:lnTo>
                  <a:cubicBezTo>
                    <a:pt x="121" y="7587"/>
                    <a:pt x="0" y="7721"/>
                    <a:pt x="0" y="7868"/>
                  </a:cubicBezTo>
                  <a:lnTo>
                    <a:pt x="0" y="8511"/>
                  </a:lnTo>
                  <a:cubicBezTo>
                    <a:pt x="0" y="8658"/>
                    <a:pt x="121" y="8792"/>
                    <a:pt x="268" y="8792"/>
                  </a:cubicBezTo>
                  <a:lnTo>
                    <a:pt x="2851" y="8792"/>
                  </a:lnTo>
                  <a:lnTo>
                    <a:pt x="2851" y="9113"/>
                  </a:lnTo>
                  <a:cubicBezTo>
                    <a:pt x="2851" y="9421"/>
                    <a:pt x="3105" y="9675"/>
                    <a:pt x="3413" y="9675"/>
                  </a:cubicBezTo>
                  <a:lnTo>
                    <a:pt x="3520" y="9675"/>
                  </a:lnTo>
                  <a:lnTo>
                    <a:pt x="2851" y="11455"/>
                  </a:lnTo>
                  <a:cubicBezTo>
                    <a:pt x="2810" y="11562"/>
                    <a:pt x="2864" y="11682"/>
                    <a:pt x="2971" y="11722"/>
                  </a:cubicBezTo>
                  <a:cubicBezTo>
                    <a:pt x="2995" y="11731"/>
                    <a:pt x="3020" y="11736"/>
                    <a:pt x="3044" y="11736"/>
                  </a:cubicBezTo>
                  <a:cubicBezTo>
                    <a:pt x="3128" y="11736"/>
                    <a:pt x="3208" y="11685"/>
                    <a:pt x="3239" y="11602"/>
                  </a:cubicBezTo>
                  <a:lnTo>
                    <a:pt x="3961" y="9675"/>
                  </a:lnTo>
                  <a:lnTo>
                    <a:pt x="4443" y="9675"/>
                  </a:lnTo>
                  <a:lnTo>
                    <a:pt x="2958" y="13636"/>
                  </a:lnTo>
                  <a:lnTo>
                    <a:pt x="2463" y="13636"/>
                  </a:lnTo>
                  <a:lnTo>
                    <a:pt x="2918" y="12418"/>
                  </a:lnTo>
                  <a:cubicBezTo>
                    <a:pt x="2958" y="12325"/>
                    <a:pt x="2904" y="12204"/>
                    <a:pt x="2797" y="12164"/>
                  </a:cubicBezTo>
                  <a:cubicBezTo>
                    <a:pt x="2773" y="12155"/>
                    <a:pt x="2749" y="12151"/>
                    <a:pt x="2726" y="12151"/>
                  </a:cubicBezTo>
                  <a:cubicBezTo>
                    <a:pt x="2645" y="12151"/>
                    <a:pt x="2574" y="12201"/>
                    <a:pt x="2543" y="12284"/>
                  </a:cubicBezTo>
                  <a:lnTo>
                    <a:pt x="2088" y="13489"/>
                  </a:lnTo>
                  <a:cubicBezTo>
                    <a:pt x="2034" y="13609"/>
                    <a:pt x="2048" y="13756"/>
                    <a:pt x="2128" y="13863"/>
                  </a:cubicBezTo>
                  <a:cubicBezTo>
                    <a:pt x="2208" y="13984"/>
                    <a:pt x="2329" y="14051"/>
                    <a:pt x="2463" y="14051"/>
                  </a:cubicBezTo>
                  <a:lnTo>
                    <a:pt x="2958" y="14051"/>
                  </a:lnTo>
                  <a:cubicBezTo>
                    <a:pt x="3132" y="14051"/>
                    <a:pt x="3279" y="13944"/>
                    <a:pt x="3346" y="13783"/>
                  </a:cubicBezTo>
                  <a:lnTo>
                    <a:pt x="4885" y="9675"/>
                  </a:lnTo>
                  <a:lnTo>
                    <a:pt x="4992" y="9675"/>
                  </a:lnTo>
                  <a:lnTo>
                    <a:pt x="4992" y="13047"/>
                  </a:lnTo>
                  <a:cubicBezTo>
                    <a:pt x="4992" y="13275"/>
                    <a:pt x="5166" y="13462"/>
                    <a:pt x="5393" y="13462"/>
                  </a:cubicBezTo>
                  <a:lnTo>
                    <a:pt x="5875" y="13462"/>
                  </a:lnTo>
                  <a:cubicBezTo>
                    <a:pt x="6102" y="13462"/>
                    <a:pt x="6276" y="13275"/>
                    <a:pt x="6276" y="13047"/>
                  </a:cubicBezTo>
                  <a:lnTo>
                    <a:pt x="6276" y="9675"/>
                  </a:lnTo>
                  <a:lnTo>
                    <a:pt x="6437" y="9675"/>
                  </a:lnTo>
                  <a:lnTo>
                    <a:pt x="7976" y="13783"/>
                  </a:lnTo>
                  <a:cubicBezTo>
                    <a:pt x="8043" y="13944"/>
                    <a:pt x="8190" y="14051"/>
                    <a:pt x="8364" y="14051"/>
                  </a:cubicBezTo>
                  <a:lnTo>
                    <a:pt x="8859" y="14051"/>
                  </a:lnTo>
                  <a:cubicBezTo>
                    <a:pt x="8993" y="14051"/>
                    <a:pt x="9113" y="13984"/>
                    <a:pt x="9194" y="13863"/>
                  </a:cubicBezTo>
                  <a:cubicBezTo>
                    <a:pt x="9274" y="13756"/>
                    <a:pt x="9287" y="13609"/>
                    <a:pt x="9247" y="13489"/>
                  </a:cubicBezTo>
                  <a:lnTo>
                    <a:pt x="7802" y="9675"/>
                  </a:lnTo>
                  <a:lnTo>
                    <a:pt x="7909" y="9675"/>
                  </a:lnTo>
                  <a:cubicBezTo>
                    <a:pt x="8217" y="9675"/>
                    <a:pt x="8471" y="9421"/>
                    <a:pt x="8471" y="9113"/>
                  </a:cubicBezTo>
                  <a:lnTo>
                    <a:pt x="8471" y="8792"/>
                  </a:lnTo>
                  <a:lnTo>
                    <a:pt x="11054" y="8792"/>
                  </a:lnTo>
                  <a:cubicBezTo>
                    <a:pt x="11201" y="8792"/>
                    <a:pt x="11321" y="8658"/>
                    <a:pt x="11321" y="8511"/>
                  </a:cubicBezTo>
                  <a:lnTo>
                    <a:pt x="11321" y="7868"/>
                  </a:lnTo>
                  <a:cubicBezTo>
                    <a:pt x="11321" y="7721"/>
                    <a:pt x="11201" y="7587"/>
                    <a:pt x="11054" y="7587"/>
                  </a:cubicBezTo>
                  <a:lnTo>
                    <a:pt x="10880" y="7587"/>
                  </a:lnTo>
                  <a:lnTo>
                    <a:pt x="10880" y="6838"/>
                  </a:lnTo>
                  <a:cubicBezTo>
                    <a:pt x="10880" y="6731"/>
                    <a:pt x="10786" y="6637"/>
                    <a:pt x="10665" y="6637"/>
                  </a:cubicBezTo>
                  <a:cubicBezTo>
                    <a:pt x="10558" y="6637"/>
                    <a:pt x="10465" y="6731"/>
                    <a:pt x="10465" y="6838"/>
                  </a:cubicBezTo>
                  <a:lnTo>
                    <a:pt x="10465" y="7587"/>
                  </a:lnTo>
                  <a:lnTo>
                    <a:pt x="857" y="7587"/>
                  </a:lnTo>
                  <a:lnTo>
                    <a:pt x="857" y="1191"/>
                  </a:lnTo>
                  <a:lnTo>
                    <a:pt x="10465" y="1191"/>
                  </a:lnTo>
                  <a:lnTo>
                    <a:pt x="10465" y="6022"/>
                  </a:lnTo>
                  <a:cubicBezTo>
                    <a:pt x="10465" y="6129"/>
                    <a:pt x="10558" y="6223"/>
                    <a:pt x="10665" y="6223"/>
                  </a:cubicBezTo>
                  <a:cubicBezTo>
                    <a:pt x="10786" y="6223"/>
                    <a:pt x="10880" y="6129"/>
                    <a:pt x="10880" y="6022"/>
                  </a:cubicBezTo>
                  <a:lnTo>
                    <a:pt x="10880" y="1191"/>
                  </a:lnTo>
                  <a:lnTo>
                    <a:pt x="11054" y="1191"/>
                  </a:lnTo>
                  <a:cubicBezTo>
                    <a:pt x="11201" y="1191"/>
                    <a:pt x="11321" y="1057"/>
                    <a:pt x="11321" y="910"/>
                  </a:cubicBezTo>
                  <a:lnTo>
                    <a:pt x="11321" y="268"/>
                  </a:lnTo>
                  <a:cubicBezTo>
                    <a:pt x="11321" y="121"/>
                    <a:pt x="11201" y="0"/>
                    <a:pt x="11054" y="0"/>
                  </a:cubicBezTo>
                  <a:lnTo>
                    <a:pt x="2409" y="0"/>
                  </a:lnTo>
                  <a:cubicBezTo>
                    <a:pt x="2289" y="0"/>
                    <a:pt x="2195" y="80"/>
                    <a:pt x="2195" y="201"/>
                  </a:cubicBezTo>
                  <a:cubicBezTo>
                    <a:pt x="2195" y="308"/>
                    <a:pt x="2289" y="402"/>
                    <a:pt x="2409" y="402"/>
                  </a:cubicBezTo>
                  <a:lnTo>
                    <a:pt x="10920" y="402"/>
                  </a:lnTo>
                  <a:lnTo>
                    <a:pt x="10920" y="776"/>
                  </a:lnTo>
                  <a:lnTo>
                    <a:pt x="402" y="776"/>
                  </a:lnTo>
                  <a:lnTo>
                    <a:pt x="402" y="402"/>
                  </a:lnTo>
                  <a:lnTo>
                    <a:pt x="1579" y="402"/>
                  </a:lnTo>
                  <a:cubicBezTo>
                    <a:pt x="1700" y="402"/>
                    <a:pt x="1780" y="308"/>
                    <a:pt x="1780" y="201"/>
                  </a:cubicBezTo>
                  <a:cubicBezTo>
                    <a:pt x="1780" y="80"/>
                    <a:pt x="1700" y="0"/>
                    <a:pt x="1579"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8" name="Google Shape;718;p37"/>
            <p:cNvSpPr/>
            <p:nvPr/>
          </p:nvSpPr>
          <p:spPr>
            <a:xfrm>
              <a:off x="4920863" y="1605112"/>
              <a:ext cx="108302" cy="54578"/>
            </a:xfrm>
            <a:custGeom>
              <a:avLst/>
              <a:gdLst/>
              <a:ahLst/>
              <a:cxnLst/>
              <a:rect l="l" t="t" r="r" b="b"/>
              <a:pathLst>
                <a:path w="3427" h="1727" extrusionOk="0">
                  <a:moveTo>
                    <a:pt x="2998" y="415"/>
                  </a:moveTo>
                  <a:cubicBezTo>
                    <a:pt x="3012" y="415"/>
                    <a:pt x="3012" y="415"/>
                    <a:pt x="3012" y="428"/>
                  </a:cubicBezTo>
                  <a:lnTo>
                    <a:pt x="3012" y="1311"/>
                  </a:lnTo>
                  <a:lnTo>
                    <a:pt x="416" y="1311"/>
                  </a:lnTo>
                  <a:lnTo>
                    <a:pt x="416" y="428"/>
                  </a:lnTo>
                  <a:cubicBezTo>
                    <a:pt x="416" y="415"/>
                    <a:pt x="416" y="415"/>
                    <a:pt x="429" y="415"/>
                  </a:cubicBezTo>
                  <a:close/>
                  <a:moveTo>
                    <a:pt x="429" y="0"/>
                  </a:moveTo>
                  <a:cubicBezTo>
                    <a:pt x="188" y="0"/>
                    <a:pt x="1" y="187"/>
                    <a:pt x="1" y="428"/>
                  </a:cubicBezTo>
                  <a:lnTo>
                    <a:pt x="1" y="1311"/>
                  </a:lnTo>
                  <a:cubicBezTo>
                    <a:pt x="1" y="1539"/>
                    <a:pt x="188" y="1726"/>
                    <a:pt x="429" y="1726"/>
                  </a:cubicBezTo>
                  <a:lnTo>
                    <a:pt x="2998" y="1726"/>
                  </a:lnTo>
                  <a:cubicBezTo>
                    <a:pt x="3239" y="1726"/>
                    <a:pt x="3427" y="1539"/>
                    <a:pt x="3427" y="1311"/>
                  </a:cubicBezTo>
                  <a:lnTo>
                    <a:pt x="3427" y="428"/>
                  </a:lnTo>
                  <a:cubicBezTo>
                    <a:pt x="3427" y="187"/>
                    <a:pt x="3239" y="0"/>
                    <a:pt x="299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19" name="Google Shape;719;p37"/>
            <p:cNvSpPr/>
            <p:nvPr/>
          </p:nvSpPr>
          <p:spPr>
            <a:xfrm>
              <a:off x="4920863" y="1667685"/>
              <a:ext cx="108302" cy="55020"/>
            </a:xfrm>
            <a:custGeom>
              <a:avLst/>
              <a:gdLst/>
              <a:ahLst/>
              <a:cxnLst/>
              <a:rect l="l" t="t" r="r" b="b"/>
              <a:pathLst>
                <a:path w="3427" h="1741" extrusionOk="0">
                  <a:moveTo>
                    <a:pt x="2998" y="415"/>
                  </a:moveTo>
                  <a:cubicBezTo>
                    <a:pt x="3012" y="415"/>
                    <a:pt x="3012" y="429"/>
                    <a:pt x="3012" y="429"/>
                  </a:cubicBezTo>
                  <a:lnTo>
                    <a:pt x="3012" y="1312"/>
                  </a:lnTo>
                  <a:cubicBezTo>
                    <a:pt x="3012" y="1312"/>
                    <a:pt x="3012" y="1325"/>
                    <a:pt x="2998" y="1325"/>
                  </a:cubicBezTo>
                  <a:lnTo>
                    <a:pt x="429" y="1325"/>
                  </a:lnTo>
                  <a:cubicBezTo>
                    <a:pt x="416" y="1325"/>
                    <a:pt x="416" y="1312"/>
                    <a:pt x="416" y="1312"/>
                  </a:cubicBezTo>
                  <a:lnTo>
                    <a:pt x="416" y="429"/>
                  </a:lnTo>
                  <a:cubicBezTo>
                    <a:pt x="416" y="429"/>
                    <a:pt x="416" y="415"/>
                    <a:pt x="429" y="415"/>
                  </a:cubicBezTo>
                  <a:close/>
                  <a:moveTo>
                    <a:pt x="429" y="0"/>
                  </a:moveTo>
                  <a:cubicBezTo>
                    <a:pt x="188" y="0"/>
                    <a:pt x="1" y="201"/>
                    <a:pt x="1" y="429"/>
                  </a:cubicBezTo>
                  <a:lnTo>
                    <a:pt x="1" y="1312"/>
                  </a:lnTo>
                  <a:cubicBezTo>
                    <a:pt x="1" y="1539"/>
                    <a:pt x="188" y="1740"/>
                    <a:pt x="429" y="1740"/>
                  </a:cubicBezTo>
                  <a:lnTo>
                    <a:pt x="2998" y="1740"/>
                  </a:lnTo>
                  <a:cubicBezTo>
                    <a:pt x="3239" y="1740"/>
                    <a:pt x="3427" y="1539"/>
                    <a:pt x="3427" y="1312"/>
                  </a:cubicBezTo>
                  <a:lnTo>
                    <a:pt x="3427" y="429"/>
                  </a:lnTo>
                  <a:cubicBezTo>
                    <a:pt x="3427" y="201"/>
                    <a:pt x="3239" y="0"/>
                    <a:pt x="299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20" name="Google Shape;720;p37"/>
            <p:cNvSpPr/>
            <p:nvPr/>
          </p:nvSpPr>
          <p:spPr>
            <a:xfrm>
              <a:off x="4920863" y="1730700"/>
              <a:ext cx="108302" cy="54578"/>
            </a:xfrm>
            <a:custGeom>
              <a:avLst/>
              <a:gdLst/>
              <a:ahLst/>
              <a:cxnLst/>
              <a:rect l="l" t="t" r="r" b="b"/>
              <a:pathLst>
                <a:path w="3427" h="1727" extrusionOk="0">
                  <a:moveTo>
                    <a:pt x="2998" y="415"/>
                  </a:moveTo>
                  <a:cubicBezTo>
                    <a:pt x="3012" y="415"/>
                    <a:pt x="3012" y="415"/>
                    <a:pt x="3012" y="429"/>
                  </a:cubicBezTo>
                  <a:lnTo>
                    <a:pt x="3012" y="1298"/>
                  </a:lnTo>
                  <a:cubicBezTo>
                    <a:pt x="3012" y="1312"/>
                    <a:pt x="3012" y="1312"/>
                    <a:pt x="2998" y="1312"/>
                  </a:cubicBezTo>
                  <a:lnTo>
                    <a:pt x="429" y="1312"/>
                  </a:lnTo>
                  <a:cubicBezTo>
                    <a:pt x="416" y="1312"/>
                    <a:pt x="416" y="1312"/>
                    <a:pt x="416" y="1298"/>
                  </a:cubicBezTo>
                  <a:lnTo>
                    <a:pt x="416" y="429"/>
                  </a:lnTo>
                  <a:cubicBezTo>
                    <a:pt x="416" y="415"/>
                    <a:pt x="416" y="415"/>
                    <a:pt x="429" y="415"/>
                  </a:cubicBezTo>
                  <a:close/>
                  <a:moveTo>
                    <a:pt x="429" y="0"/>
                  </a:moveTo>
                  <a:cubicBezTo>
                    <a:pt x="188" y="0"/>
                    <a:pt x="1" y="188"/>
                    <a:pt x="1" y="429"/>
                  </a:cubicBezTo>
                  <a:lnTo>
                    <a:pt x="1" y="1298"/>
                  </a:lnTo>
                  <a:cubicBezTo>
                    <a:pt x="1" y="1539"/>
                    <a:pt x="188" y="1727"/>
                    <a:pt x="429" y="1727"/>
                  </a:cubicBezTo>
                  <a:lnTo>
                    <a:pt x="2998" y="1727"/>
                  </a:lnTo>
                  <a:cubicBezTo>
                    <a:pt x="3239" y="1727"/>
                    <a:pt x="3427" y="1539"/>
                    <a:pt x="3427" y="1298"/>
                  </a:cubicBezTo>
                  <a:lnTo>
                    <a:pt x="3427" y="429"/>
                  </a:lnTo>
                  <a:cubicBezTo>
                    <a:pt x="3427" y="188"/>
                    <a:pt x="3239" y="0"/>
                    <a:pt x="2998"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21" name="Google Shape;721;p37"/>
            <p:cNvSpPr/>
            <p:nvPr/>
          </p:nvSpPr>
          <p:spPr>
            <a:xfrm>
              <a:off x="4860408" y="1625811"/>
              <a:ext cx="54167" cy="150238"/>
            </a:xfrm>
            <a:custGeom>
              <a:avLst/>
              <a:gdLst/>
              <a:ahLst/>
              <a:cxnLst/>
              <a:rect l="l" t="t" r="r" b="b"/>
              <a:pathLst>
                <a:path w="1714" h="4754" extrusionOk="0">
                  <a:moveTo>
                    <a:pt x="375" y="1"/>
                  </a:moveTo>
                  <a:cubicBezTo>
                    <a:pt x="174" y="1"/>
                    <a:pt x="0" y="175"/>
                    <a:pt x="0" y="389"/>
                  </a:cubicBezTo>
                  <a:lnTo>
                    <a:pt x="0" y="4002"/>
                  </a:lnTo>
                  <a:cubicBezTo>
                    <a:pt x="0" y="4216"/>
                    <a:pt x="174" y="4390"/>
                    <a:pt x="375" y="4390"/>
                  </a:cubicBezTo>
                  <a:lnTo>
                    <a:pt x="1058" y="4390"/>
                  </a:lnTo>
                  <a:lnTo>
                    <a:pt x="1031" y="4417"/>
                  </a:lnTo>
                  <a:cubicBezTo>
                    <a:pt x="950" y="4510"/>
                    <a:pt x="964" y="4644"/>
                    <a:pt x="1058" y="4711"/>
                  </a:cubicBezTo>
                  <a:cubicBezTo>
                    <a:pt x="1092" y="4740"/>
                    <a:pt x="1137" y="4754"/>
                    <a:pt x="1182" y="4754"/>
                  </a:cubicBezTo>
                  <a:cubicBezTo>
                    <a:pt x="1241" y="4754"/>
                    <a:pt x="1301" y="4730"/>
                    <a:pt x="1339" y="4684"/>
                  </a:cubicBezTo>
                  <a:lnTo>
                    <a:pt x="1646" y="4310"/>
                  </a:lnTo>
                  <a:cubicBezTo>
                    <a:pt x="1713" y="4243"/>
                    <a:pt x="1713" y="4122"/>
                    <a:pt x="1646" y="4055"/>
                  </a:cubicBezTo>
                  <a:lnTo>
                    <a:pt x="1339" y="3681"/>
                  </a:lnTo>
                  <a:cubicBezTo>
                    <a:pt x="1301" y="3628"/>
                    <a:pt x="1243" y="3601"/>
                    <a:pt x="1185" y="3601"/>
                  </a:cubicBezTo>
                  <a:cubicBezTo>
                    <a:pt x="1139" y="3601"/>
                    <a:pt x="1093" y="3618"/>
                    <a:pt x="1058" y="3654"/>
                  </a:cubicBezTo>
                  <a:cubicBezTo>
                    <a:pt x="964" y="3721"/>
                    <a:pt x="950" y="3855"/>
                    <a:pt x="1031" y="3948"/>
                  </a:cubicBezTo>
                  <a:lnTo>
                    <a:pt x="1058" y="3975"/>
                  </a:lnTo>
                  <a:lnTo>
                    <a:pt x="415" y="3975"/>
                  </a:lnTo>
                  <a:lnTo>
                    <a:pt x="415" y="416"/>
                  </a:lnTo>
                  <a:lnTo>
                    <a:pt x="1339" y="416"/>
                  </a:lnTo>
                  <a:cubicBezTo>
                    <a:pt x="1459" y="416"/>
                    <a:pt x="1539" y="322"/>
                    <a:pt x="1539" y="215"/>
                  </a:cubicBezTo>
                  <a:cubicBezTo>
                    <a:pt x="1539" y="94"/>
                    <a:pt x="1459"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22" name="Google Shape;722;p37"/>
            <p:cNvSpPr/>
            <p:nvPr/>
          </p:nvSpPr>
          <p:spPr>
            <a:xfrm>
              <a:off x="5035485" y="1617279"/>
              <a:ext cx="54167" cy="150238"/>
            </a:xfrm>
            <a:custGeom>
              <a:avLst/>
              <a:gdLst/>
              <a:ahLst/>
              <a:cxnLst/>
              <a:rect l="l" t="t" r="r" b="b"/>
              <a:pathLst>
                <a:path w="1714" h="4754" extrusionOk="0">
                  <a:moveTo>
                    <a:pt x="532" y="0"/>
                  </a:moveTo>
                  <a:cubicBezTo>
                    <a:pt x="473" y="0"/>
                    <a:pt x="413" y="24"/>
                    <a:pt x="375" y="70"/>
                  </a:cubicBezTo>
                  <a:lnTo>
                    <a:pt x="67" y="445"/>
                  </a:lnTo>
                  <a:cubicBezTo>
                    <a:pt x="0" y="525"/>
                    <a:pt x="0" y="632"/>
                    <a:pt x="67" y="712"/>
                  </a:cubicBezTo>
                  <a:lnTo>
                    <a:pt x="375" y="1074"/>
                  </a:lnTo>
                  <a:cubicBezTo>
                    <a:pt x="412" y="1126"/>
                    <a:pt x="470" y="1153"/>
                    <a:pt x="528" y="1153"/>
                  </a:cubicBezTo>
                  <a:cubicBezTo>
                    <a:pt x="574" y="1153"/>
                    <a:pt x="621" y="1136"/>
                    <a:pt x="656" y="1100"/>
                  </a:cubicBezTo>
                  <a:cubicBezTo>
                    <a:pt x="750" y="1033"/>
                    <a:pt x="763" y="900"/>
                    <a:pt x="683" y="819"/>
                  </a:cubicBezTo>
                  <a:lnTo>
                    <a:pt x="656" y="779"/>
                  </a:lnTo>
                  <a:lnTo>
                    <a:pt x="1298" y="779"/>
                  </a:lnTo>
                  <a:lnTo>
                    <a:pt x="1298" y="4339"/>
                  </a:lnTo>
                  <a:lnTo>
                    <a:pt x="375" y="4339"/>
                  </a:lnTo>
                  <a:cubicBezTo>
                    <a:pt x="268" y="4339"/>
                    <a:pt x="174" y="4432"/>
                    <a:pt x="174" y="4553"/>
                  </a:cubicBezTo>
                  <a:cubicBezTo>
                    <a:pt x="174" y="4660"/>
                    <a:pt x="268" y="4754"/>
                    <a:pt x="375" y="4754"/>
                  </a:cubicBezTo>
                  <a:lnTo>
                    <a:pt x="1338" y="4754"/>
                  </a:lnTo>
                  <a:cubicBezTo>
                    <a:pt x="1539" y="4754"/>
                    <a:pt x="1713" y="4580"/>
                    <a:pt x="1713" y="4365"/>
                  </a:cubicBezTo>
                  <a:lnTo>
                    <a:pt x="1713" y="752"/>
                  </a:lnTo>
                  <a:cubicBezTo>
                    <a:pt x="1713" y="538"/>
                    <a:pt x="1539" y="378"/>
                    <a:pt x="1338" y="378"/>
                  </a:cubicBezTo>
                  <a:lnTo>
                    <a:pt x="656" y="378"/>
                  </a:lnTo>
                  <a:lnTo>
                    <a:pt x="683" y="338"/>
                  </a:lnTo>
                  <a:cubicBezTo>
                    <a:pt x="763" y="244"/>
                    <a:pt x="750" y="124"/>
                    <a:pt x="656" y="43"/>
                  </a:cubicBezTo>
                  <a:cubicBezTo>
                    <a:pt x="621" y="14"/>
                    <a:pt x="577"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grpSp>
        <p:nvGrpSpPr>
          <p:cNvPr id="723" name="Google Shape;723;p37"/>
          <p:cNvGrpSpPr/>
          <p:nvPr/>
        </p:nvGrpSpPr>
        <p:grpSpPr>
          <a:xfrm>
            <a:off x="4384074" y="2038756"/>
            <a:ext cx="375920" cy="370825"/>
            <a:chOff x="2331101" y="1556444"/>
            <a:chExt cx="449988" cy="443889"/>
          </a:xfrm>
        </p:grpSpPr>
        <p:sp>
          <p:nvSpPr>
            <p:cNvPr id="724" name="Google Shape;724;p37"/>
            <p:cNvSpPr/>
            <p:nvPr/>
          </p:nvSpPr>
          <p:spPr>
            <a:xfrm>
              <a:off x="2722688" y="1946166"/>
              <a:ext cx="22438" cy="21585"/>
            </a:xfrm>
            <a:custGeom>
              <a:avLst/>
              <a:gdLst/>
              <a:ahLst/>
              <a:cxnLst/>
              <a:rect l="l" t="t" r="r" b="b"/>
              <a:pathLst>
                <a:path w="710" h="683" extrusionOk="0">
                  <a:moveTo>
                    <a:pt x="221" y="0"/>
                  </a:moveTo>
                  <a:cubicBezTo>
                    <a:pt x="171" y="0"/>
                    <a:pt x="121" y="20"/>
                    <a:pt x="81" y="60"/>
                  </a:cubicBezTo>
                  <a:cubicBezTo>
                    <a:pt x="1" y="141"/>
                    <a:pt x="1" y="275"/>
                    <a:pt x="81" y="355"/>
                  </a:cubicBezTo>
                  <a:lnTo>
                    <a:pt x="335" y="622"/>
                  </a:lnTo>
                  <a:cubicBezTo>
                    <a:pt x="375" y="663"/>
                    <a:pt x="429" y="683"/>
                    <a:pt x="482" y="683"/>
                  </a:cubicBezTo>
                  <a:cubicBezTo>
                    <a:pt x="536" y="683"/>
                    <a:pt x="589" y="663"/>
                    <a:pt x="629" y="622"/>
                  </a:cubicBezTo>
                  <a:cubicBezTo>
                    <a:pt x="710" y="542"/>
                    <a:pt x="710" y="408"/>
                    <a:pt x="629" y="328"/>
                  </a:cubicBezTo>
                  <a:lnTo>
                    <a:pt x="362" y="60"/>
                  </a:lnTo>
                  <a:cubicBezTo>
                    <a:pt x="322" y="20"/>
                    <a:pt x="272"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25" name="Google Shape;725;p37"/>
            <p:cNvSpPr/>
            <p:nvPr/>
          </p:nvSpPr>
          <p:spPr>
            <a:xfrm>
              <a:off x="2373386" y="1596200"/>
              <a:ext cx="255885" cy="256328"/>
            </a:xfrm>
            <a:custGeom>
              <a:avLst/>
              <a:gdLst/>
              <a:ahLst/>
              <a:cxnLst/>
              <a:rect l="l" t="t" r="r" b="b"/>
              <a:pathLst>
                <a:path w="8097" h="8111" extrusionOk="0">
                  <a:moveTo>
                    <a:pt x="4376" y="1500"/>
                  </a:moveTo>
                  <a:cubicBezTo>
                    <a:pt x="4965" y="1500"/>
                    <a:pt x="5447" y="1981"/>
                    <a:pt x="5447" y="2570"/>
                  </a:cubicBezTo>
                  <a:lnTo>
                    <a:pt x="5447" y="3815"/>
                  </a:lnTo>
                  <a:cubicBezTo>
                    <a:pt x="5447" y="3868"/>
                    <a:pt x="5420" y="3908"/>
                    <a:pt x="5380" y="3935"/>
                  </a:cubicBezTo>
                  <a:lnTo>
                    <a:pt x="5380" y="2998"/>
                  </a:lnTo>
                  <a:cubicBezTo>
                    <a:pt x="5380" y="2945"/>
                    <a:pt x="5366" y="2891"/>
                    <a:pt x="5326" y="2851"/>
                  </a:cubicBezTo>
                  <a:cubicBezTo>
                    <a:pt x="5273" y="2811"/>
                    <a:pt x="5219" y="2798"/>
                    <a:pt x="5166" y="2798"/>
                  </a:cubicBezTo>
                  <a:cubicBezTo>
                    <a:pt x="5147" y="2799"/>
                    <a:pt x="5129" y="2799"/>
                    <a:pt x="5111" y="2799"/>
                  </a:cubicBezTo>
                  <a:cubicBezTo>
                    <a:pt x="4841" y="2799"/>
                    <a:pt x="4617" y="2704"/>
                    <a:pt x="4416" y="2503"/>
                  </a:cubicBezTo>
                  <a:cubicBezTo>
                    <a:pt x="4380" y="2467"/>
                    <a:pt x="4323" y="2446"/>
                    <a:pt x="4265" y="2446"/>
                  </a:cubicBezTo>
                  <a:cubicBezTo>
                    <a:pt x="4218" y="2446"/>
                    <a:pt x="4171" y="2460"/>
                    <a:pt x="4135" y="2490"/>
                  </a:cubicBezTo>
                  <a:cubicBezTo>
                    <a:pt x="3908" y="2691"/>
                    <a:pt x="3506" y="2784"/>
                    <a:pt x="2904" y="2798"/>
                  </a:cubicBezTo>
                  <a:cubicBezTo>
                    <a:pt x="2797" y="2798"/>
                    <a:pt x="2703" y="2891"/>
                    <a:pt x="2703" y="2998"/>
                  </a:cubicBezTo>
                  <a:lnTo>
                    <a:pt x="2703" y="3935"/>
                  </a:lnTo>
                  <a:cubicBezTo>
                    <a:pt x="2663" y="3908"/>
                    <a:pt x="2637" y="3868"/>
                    <a:pt x="2637" y="3815"/>
                  </a:cubicBezTo>
                  <a:lnTo>
                    <a:pt x="2637" y="2570"/>
                  </a:lnTo>
                  <a:cubicBezTo>
                    <a:pt x="2637" y="1981"/>
                    <a:pt x="3118" y="1500"/>
                    <a:pt x="3720" y="1500"/>
                  </a:cubicBezTo>
                  <a:close/>
                  <a:moveTo>
                    <a:pt x="4256" y="2918"/>
                  </a:moveTo>
                  <a:cubicBezTo>
                    <a:pt x="4470" y="3092"/>
                    <a:pt x="4711" y="3186"/>
                    <a:pt x="4978" y="3199"/>
                  </a:cubicBezTo>
                  <a:lnTo>
                    <a:pt x="4978" y="3975"/>
                  </a:lnTo>
                  <a:cubicBezTo>
                    <a:pt x="4978" y="4484"/>
                    <a:pt x="4563" y="4899"/>
                    <a:pt x="4042" y="4899"/>
                  </a:cubicBezTo>
                  <a:cubicBezTo>
                    <a:pt x="3533" y="4899"/>
                    <a:pt x="3118" y="4484"/>
                    <a:pt x="3118" y="3975"/>
                  </a:cubicBezTo>
                  <a:lnTo>
                    <a:pt x="3118" y="3199"/>
                  </a:lnTo>
                  <a:cubicBezTo>
                    <a:pt x="3627" y="3172"/>
                    <a:pt x="3988" y="3079"/>
                    <a:pt x="4256" y="2918"/>
                  </a:cubicBezTo>
                  <a:close/>
                  <a:moveTo>
                    <a:pt x="4042" y="416"/>
                  </a:moveTo>
                  <a:cubicBezTo>
                    <a:pt x="6062" y="416"/>
                    <a:pt x="7681" y="2048"/>
                    <a:pt x="7681" y="4056"/>
                  </a:cubicBezTo>
                  <a:cubicBezTo>
                    <a:pt x="7681" y="5380"/>
                    <a:pt x="6999" y="6518"/>
                    <a:pt x="5955" y="7160"/>
                  </a:cubicBezTo>
                  <a:lnTo>
                    <a:pt x="5955" y="5983"/>
                  </a:lnTo>
                  <a:cubicBezTo>
                    <a:pt x="5955" y="5916"/>
                    <a:pt x="5955" y="5849"/>
                    <a:pt x="5955" y="5795"/>
                  </a:cubicBezTo>
                  <a:cubicBezTo>
                    <a:pt x="5943" y="5684"/>
                    <a:pt x="5850" y="5606"/>
                    <a:pt x="5751" y="5606"/>
                  </a:cubicBezTo>
                  <a:cubicBezTo>
                    <a:pt x="5743" y="5606"/>
                    <a:pt x="5735" y="5607"/>
                    <a:pt x="5728" y="5608"/>
                  </a:cubicBezTo>
                  <a:cubicBezTo>
                    <a:pt x="5607" y="5621"/>
                    <a:pt x="5527" y="5728"/>
                    <a:pt x="5540" y="5835"/>
                  </a:cubicBezTo>
                  <a:cubicBezTo>
                    <a:pt x="5554" y="5889"/>
                    <a:pt x="5554" y="5929"/>
                    <a:pt x="5554" y="5983"/>
                  </a:cubicBezTo>
                  <a:lnTo>
                    <a:pt x="5554" y="7374"/>
                  </a:lnTo>
                  <a:cubicBezTo>
                    <a:pt x="5085" y="7588"/>
                    <a:pt x="4577" y="7695"/>
                    <a:pt x="4042" y="7695"/>
                  </a:cubicBezTo>
                  <a:cubicBezTo>
                    <a:pt x="3520" y="7695"/>
                    <a:pt x="3011" y="7588"/>
                    <a:pt x="2543" y="7374"/>
                  </a:cubicBezTo>
                  <a:lnTo>
                    <a:pt x="2543" y="5983"/>
                  </a:lnTo>
                  <a:cubicBezTo>
                    <a:pt x="2543" y="5554"/>
                    <a:pt x="2784" y="5166"/>
                    <a:pt x="3158" y="4966"/>
                  </a:cubicBezTo>
                  <a:cubicBezTo>
                    <a:pt x="3386" y="5180"/>
                    <a:pt x="3707" y="5313"/>
                    <a:pt x="4042" y="5313"/>
                  </a:cubicBezTo>
                  <a:cubicBezTo>
                    <a:pt x="4390" y="5313"/>
                    <a:pt x="4711" y="5180"/>
                    <a:pt x="4938" y="4966"/>
                  </a:cubicBezTo>
                  <a:cubicBezTo>
                    <a:pt x="5045" y="5019"/>
                    <a:pt x="5152" y="5099"/>
                    <a:pt x="5233" y="5193"/>
                  </a:cubicBezTo>
                  <a:cubicBezTo>
                    <a:pt x="5273" y="5233"/>
                    <a:pt x="5326" y="5253"/>
                    <a:pt x="5380" y="5253"/>
                  </a:cubicBezTo>
                  <a:cubicBezTo>
                    <a:pt x="5433" y="5253"/>
                    <a:pt x="5487" y="5233"/>
                    <a:pt x="5527" y="5193"/>
                  </a:cubicBezTo>
                  <a:cubicBezTo>
                    <a:pt x="5607" y="5113"/>
                    <a:pt x="5607" y="4992"/>
                    <a:pt x="5527" y="4899"/>
                  </a:cubicBezTo>
                  <a:cubicBezTo>
                    <a:pt x="5433" y="4805"/>
                    <a:pt x="5326" y="4711"/>
                    <a:pt x="5206" y="4644"/>
                  </a:cubicBezTo>
                  <a:cubicBezTo>
                    <a:pt x="5246" y="4564"/>
                    <a:pt x="5286" y="4470"/>
                    <a:pt x="5326" y="4377"/>
                  </a:cubicBezTo>
                  <a:cubicBezTo>
                    <a:pt x="5621" y="4363"/>
                    <a:pt x="5861" y="4123"/>
                    <a:pt x="5861" y="3815"/>
                  </a:cubicBezTo>
                  <a:lnTo>
                    <a:pt x="5861" y="2570"/>
                  </a:lnTo>
                  <a:cubicBezTo>
                    <a:pt x="5861" y="1754"/>
                    <a:pt x="5192" y="1085"/>
                    <a:pt x="4376" y="1085"/>
                  </a:cubicBezTo>
                  <a:lnTo>
                    <a:pt x="4149" y="1085"/>
                  </a:lnTo>
                  <a:cubicBezTo>
                    <a:pt x="4202" y="1005"/>
                    <a:pt x="4189" y="884"/>
                    <a:pt x="4109" y="817"/>
                  </a:cubicBezTo>
                  <a:cubicBezTo>
                    <a:pt x="4074" y="788"/>
                    <a:pt x="4029" y="774"/>
                    <a:pt x="3983" y="774"/>
                  </a:cubicBezTo>
                  <a:cubicBezTo>
                    <a:pt x="3923" y="774"/>
                    <a:pt x="3860" y="798"/>
                    <a:pt x="3814" y="844"/>
                  </a:cubicBezTo>
                  <a:lnTo>
                    <a:pt x="3694" y="991"/>
                  </a:lnTo>
                  <a:lnTo>
                    <a:pt x="3613" y="911"/>
                  </a:lnTo>
                  <a:cubicBezTo>
                    <a:pt x="3573" y="871"/>
                    <a:pt x="3520" y="851"/>
                    <a:pt x="3466" y="851"/>
                  </a:cubicBezTo>
                  <a:cubicBezTo>
                    <a:pt x="3413" y="851"/>
                    <a:pt x="3359" y="871"/>
                    <a:pt x="3319" y="911"/>
                  </a:cubicBezTo>
                  <a:cubicBezTo>
                    <a:pt x="3279" y="951"/>
                    <a:pt x="3265" y="1005"/>
                    <a:pt x="3265" y="1058"/>
                  </a:cubicBezTo>
                  <a:cubicBezTo>
                    <a:pt x="3265" y="1085"/>
                    <a:pt x="3265" y="1125"/>
                    <a:pt x="3279" y="1152"/>
                  </a:cubicBezTo>
                  <a:cubicBezTo>
                    <a:pt x="2677" y="1339"/>
                    <a:pt x="2235" y="1901"/>
                    <a:pt x="2235" y="2570"/>
                  </a:cubicBezTo>
                  <a:lnTo>
                    <a:pt x="2235" y="3815"/>
                  </a:lnTo>
                  <a:cubicBezTo>
                    <a:pt x="2235" y="4123"/>
                    <a:pt x="2476" y="4363"/>
                    <a:pt x="2770" y="4377"/>
                  </a:cubicBezTo>
                  <a:cubicBezTo>
                    <a:pt x="2797" y="4470"/>
                    <a:pt x="2837" y="4564"/>
                    <a:pt x="2891" y="4644"/>
                  </a:cubicBezTo>
                  <a:cubicBezTo>
                    <a:pt x="2422" y="4912"/>
                    <a:pt x="2128" y="5421"/>
                    <a:pt x="2128" y="5983"/>
                  </a:cubicBezTo>
                  <a:lnTo>
                    <a:pt x="2128" y="7160"/>
                  </a:lnTo>
                  <a:cubicBezTo>
                    <a:pt x="1098" y="6518"/>
                    <a:pt x="402" y="5380"/>
                    <a:pt x="402" y="4056"/>
                  </a:cubicBezTo>
                  <a:cubicBezTo>
                    <a:pt x="402" y="2048"/>
                    <a:pt x="2034" y="416"/>
                    <a:pt x="4042" y="416"/>
                  </a:cubicBezTo>
                  <a:close/>
                  <a:moveTo>
                    <a:pt x="4042" y="1"/>
                  </a:moveTo>
                  <a:cubicBezTo>
                    <a:pt x="1807" y="1"/>
                    <a:pt x="0" y="1821"/>
                    <a:pt x="0" y="4056"/>
                  </a:cubicBezTo>
                  <a:cubicBezTo>
                    <a:pt x="0" y="6304"/>
                    <a:pt x="1807" y="8110"/>
                    <a:pt x="4042" y="8110"/>
                  </a:cubicBezTo>
                  <a:cubicBezTo>
                    <a:pt x="6290" y="8110"/>
                    <a:pt x="8096" y="6304"/>
                    <a:pt x="8096" y="4056"/>
                  </a:cubicBezTo>
                  <a:cubicBezTo>
                    <a:pt x="8096" y="1821"/>
                    <a:pt x="6290" y="1"/>
                    <a:pt x="4042"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26" name="Google Shape;726;p37"/>
            <p:cNvSpPr/>
            <p:nvPr/>
          </p:nvSpPr>
          <p:spPr>
            <a:xfrm>
              <a:off x="2331101" y="1556444"/>
              <a:ext cx="449988" cy="443889"/>
            </a:xfrm>
            <a:custGeom>
              <a:avLst/>
              <a:gdLst/>
              <a:ahLst/>
              <a:cxnLst/>
              <a:rect l="l" t="t" r="r" b="b"/>
              <a:pathLst>
                <a:path w="14239" h="14046" extrusionOk="0">
                  <a:moveTo>
                    <a:pt x="10036" y="7910"/>
                  </a:moveTo>
                  <a:lnTo>
                    <a:pt x="10799" y="8686"/>
                  </a:lnTo>
                  <a:cubicBezTo>
                    <a:pt x="10813" y="8699"/>
                    <a:pt x="10813" y="8713"/>
                    <a:pt x="10799" y="8726"/>
                  </a:cubicBezTo>
                  <a:lnTo>
                    <a:pt x="8805" y="10720"/>
                  </a:lnTo>
                  <a:cubicBezTo>
                    <a:pt x="8799" y="10726"/>
                    <a:pt x="8789" y="10730"/>
                    <a:pt x="8779" y="10730"/>
                  </a:cubicBezTo>
                  <a:cubicBezTo>
                    <a:pt x="8768" y="10730"/>
                    <a:pt x="8758" y="10726"/>
                    <a:pt x="8752" y="10720"/>
                  </a:cubicBezTo>
                  <a:lnTo>
                    <a:pt x="7989" y="9957"/>
                  </a:lnTo>
                  <a:cubicBezTo>
                    <a:pt x="8404" y="9730"/>
                    <a:pt x="8792" y="9435"/>
                    <a:pt x="9153" y="9074"/>
                  </a:cubicBezTo>
                  <a:cubicBezTo>
                    <a:pt x="9501" y="8726"/>
                    <a:pt x="9796" y="8338"/>
                    <a:pt x="10036" y="7910"/>
                  </a:cubicBezTo>
                  <a:close/>
                  <a:moveTo>
                    <a:pt x="5345" y="0"/>
                  </a:moveTo>
                  <a:cubicBezTo>
                    <a:pt x="3990" y="0"/>
                    <a:pt x="2705" y="520"/>
                    <a:pt x="1713" y="1460"/>
                  </a:cubicBezTo>
                  <a:cubicBezTo>
                    <a:pt x="1633" y="1540"/>
                    <a:pt x="1633" y="1674"/>
                    <a:pt x="1713" y="1754"/>
                  </a:cubicBezTo>
                  <a:cubicBezTo>
                    <a:pt x="1753" y="1794"/>
                    <a:pt x="1803" y="1814"/>
                    <a:pt x="1855" y="1814"/>
                  </a:cubicBezTo>
                  <a:cubicBezTo>
                    <a:pt x="1907" y="1814"/>
                    <a:pt x="1961" y="1794"/>
                    <a:pt x="2007" y="1754"/>
                  </a:cubicBezTo>
                  <a:cubicBezTo>
                    <a:pt x="2917" y="884"/>
                    <a:pt x="4122" y="403"/>
                    <a:pt x="5380" y="403"/>
                  </a:cubicBezTo>
                  <a:cubicBezTo>
                    <a:pt x="8096" y="403"/>
                    <a:pt x="10291" y="2597"/>
                    <a:pt x="10291" y="5314"/>
                  </a:cubicBezTo>
                  <a:cubicBezTo>
                    <a:pt x="10291" y="8030"/>
                    <a:pt x="8096" y="10225"/>
                    <a:pt x="5380" y="10225"/>
                  </a:cubicBezTo>
                  <a:cubicBezTo>
                    <a:pt x="2743" y="10225"/>
                    <a:pt x="643" y="8164"/>
                    <a:pt x="482" y="5635"/>
                  </a:cubicBezTo>
                  <a:cubicBezTo>
                    <a:pt x="415" y="4444"/>
                    <a:pt x="763" y="3280"/>
                    <a:pt x="1472" y="2343"/>
                  </a:cubicBezTo>
                  <a:cubicBezTo>
                    <a:pt x="1539" y="2263"/>
                    <a:pt x="1526" y="2129"/>
                    <a:pt x="1432" y="2062"/>
                  </a:cubicBezTo>
                  <a:cubicBezTo>
                    <a:pt x="1393" y="2034"/>
                    <a:pt x="1349" y="2020"/>
                    <a:pt x="1307" y="2020"/>
                  </a:cubicBezTo>
                  <a:cubicBezTo>
                    <a:pt x="1247" y="2020"/>
                    <a:pt x="1190" y="2047"/>
                    <a:pt x="1151" y="2102"/>
                  </a:cubicBezTo>
                  <a:cubicBezTo>
                    <a:pt x="375" y="3119"/>
                    <a:pt x="0" y="4377"/>
                    <a:pt x="80" y="5662"/>
                  </a:cubicBezTo>
                  <a:cubicBezTo>
                    <a:pt x="254" y="8391"/>
                    <a:pt x="2516" y="10639"/>
                    <a:pt x="5380" y="10639"/>
                  </a:cubicBezTo>
                  <a:cubicBezTo>
                    <a:pt x="6156" y="10639"/>
                    <a:pt x="6918" y="10465"/>
                    <a:pt x="7601" y="10158"/>
                  </a:cubicBezTo>
                  <a:lnTo>
                    <a:pt x="8457" y="11014"/>
                  </a:lnTo>
                  <a:cubicBezTo>
                    <a:pt x="8551" y="11108"/>
                    <a:pt x="8658" y="11148"/>
                    <a:pt x="8779" y="11148"/>
                  </a:cubicBezTo>
                  <a:cubicBezTo>
                    <a:pt x="8886" y="11148"/>
                    <a:pt x="9006" y="11108"/>
                    <a:pt x="9086" y="11014"/>
                  </a:cubicBezTo>
                  <a:lnTo>
                    <a:pt x="9167" y="10934"/>
                  </a:lnTo>
                  <a:lnTo>
                    <a:pt x="10558" y="12326"/>
                  </a:lnTo>
                  <a:cubicBezTo>
                    <a:pt x="10598" y="12366"/>
                    <a:pt x="10652" y="12386"/>
                    <a:pt x="10705" y="12386"/>
                  </a:cubicBezTo>
                  <a:cubicBezTo>
                    <a:pt x="10759" y="12386"/>
                    <a:pt x="10813" y="12366"/>
                    <a:pt x="10853" y="12326"/>
                  </a:cubicBezTo>
                  <a:cubicBezTo>
                    <a:pt x="10933" y="12245"/>
                    <a:pt x="10933" y="12111"/>
                    <a:pt x="10853" y="12031"/>
                  </a:cubicBezTo>
                  <a:lnTo>
                    <a:pt x="9461" y="10639"/>
                  </a:lnTo>
                  <a:lnTo>
                    <a:pt x="10719" y="9395"/>
                  </a:lnTo>
                  <a:lnTo>
                    <a:pt x="13449" y="12125"/>
                  </a:lnTo>
                  <a:cubicBezTo>
                    <a:pt x="13783" y="12473"/>
                    <a:pt x="13783" y="13035"/>
                    <a:pt x="13449" y="13369"/>
                  </a:cubicBezTo>
                  <a:cubicBezTo>
                    <a:pt x="13275" y="13543"/>
                    <a:pt x="13047" y="13630"/>
                    <a:pt x="12820" y="13630"/>
                  </a:cubicBezTo>
                  <a:cubicBezTo>
                    <a:pt x="12592" y="13630"/>
                    <a:pt x="12365" y="13543"/>
                    <a:pt x="12191" y="13369"/>
                  </a:cubicBezTo>
                  <a:lnTo>
                    <a:pt x="11428" y="12620"/>
                  </a:lnTo>
                  <a:cubicBezTo>
                    <a:pt x="11388" y="12580"/>
                    <a:pt x="11334" y="12560"/>
                    <a:pt x="11281" y="12560"/>
                  </a:cubicBezTo>
                  <a:cubicBezTo>
                    <a:pt x="11227" y="12560"/>
                    <a:pt x="11174" y="12580"/>
                    <a:pt x="11134" y="12620"/>
                  </a:cubicBezTo>
                  <a:cubicBezTo>
                    <a:pt x="11053" y="12700"/>
                    <a:pt x="11053" y="12821"/>
                    <a:pt x="11134" y="12901"/>
                  </a:cubicBezTo>
                  <a:lnTo>
                    <a:pt x="11896" y="13664"/>
                  </a:lnTo>
                  <a:cubicBezTo>
                    <a:pt x="12151" y="13918"/>
                    <a:pt x="12482" y="14045"/>
                    <a:pt x="12813" y="14045"/>
                  </a:cubicBezTo>
                  <a:cubicBezTo>
                    <a:pt x="13144" y="14045"/>
                    <a:pt x="13475" y="13918"/>
                    <a:pt x="13730" y="13664"/>
                  </a:cubicBezTo>
                  <a:cubicBezTo>
                    <a:pt x="14238" y="13155"/>
                    <a:pt x="14238" y="12339"/>
                    <a:pt x="13730" y="11830"/>
                  </a:cubicBezTo>
                  <a:lnTo>
                    <a:pt x="11000" y="9101"/>
                  </a:lnTo>
                  <a:lnTo>
                    <a:pt x="11080" y="9020"/>
                  </a:lnTo>
                  <a:cubicBezTo>
                    <a:pt x="11254" y="8846"/>
                    <a:pt x="11254" y="8565"/>
                    <a:pt x="11080" y="8391"/>
                  </a:cubicBezTo>
                  <a:lnTo>
                    <a:pt x="10224" y="7535"/>
                  </a:lnTo>
                  <a:cubicBezTo>
                    <a:pt x="10545" y="6839"/>
                    <a:pt x="10705" y="6090"/>
                    <a:pt x="10705" y="5314"/>
                  </a:cubicBezTo>
                  <a:cubicBezTo>
                    <a:pt x="10705" y="2383"/>
                    <a:pt x="8350" y="28"/>
                    <a:pt x="5447" y="1"/>
                  </a:cubicBezTo>
                  <a:cubicBezTo>
                    <a:pt x="5412" y="0"/>
                    <a:pt x="5378" y="0"/>
                    <a:pt x="534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727" name="Google Shape;727;p37"/>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اهداف ملاقات</a:t>
            </a:r>
            <a:endParaRPr dirty="0">
              <a:cs typeface="B Nazanin" panose="00000400000000000000" pitchFamily="2" charset="-78"/>
            </a:endParaRPr>
          </a:p>
        </p:txBody>
      </p:sp>
      <p:sp>
        <p:nvSpPr>
          <p:cNvPr id="728" name="Google Shape;728;p37"/>
          <p:cNvSpPr txBox="1">
            <a:spLocks noGrp="1"/>
          </p:cNvSpPr>
          <p:nvPr>
            <p:ph type="title" idx="2"/>
          </p:nvPr>
        </p:nvSpPr>
        <p:spPr>
          <a:xfrm>
            <a:off x="897356" y="2647125"/>
            <a:ext cx="2298900" cy="5154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سه</a:t>
            </a:r>
            <a:endParaRPr dirty="0">
              <a:cs typeface="B Nazanin" panose="00000400000000000000" pitchFamily="2" charset="-78"/>
            </a:endParaRPr>
          </a:p>
        </p:txBody>
      </p:sp>
      <p:sp>
        <p:nvSpPr>
          <p:cNvPr id="729" name="Google Shape;729;p37"/>
          <p:cNvSpPr txBox="1">
            <a:spLocks noGrp="1"/>
          </p:cNvSpPr>
          <p:nvPr>
            <p:ph type="subTitle" idx="1"/>
          </p:nvPr>
        </p:nvSpPr>
        <p:spPr>
          <a:xfrm>
            <a:off x="897356" y="3014549"/>
            <a:ext cx="2298900" cy="930900"/>
          </a:xfrm>
          <a:prstGeom prst="rect">
            <a:avLst/>
          </a:prstGeom>
        </p:spPr>
        <p:txBody>
          <a:bodyPr spcFirstLastPara="1" wrap="square" lIns="91425" tIns="91425" rIns="91425" bIns="91425" anchor="t" anchorCtr="0">
            <a:noAutofit/>
          </a:bodyPr>
          <a:lstStyle/>
          <a:p>
            <a:pPr marL="137160" marR="0" indent="0" algn="r" rtl="1">
              <a:lnSpc>
                <a:spcPct val="115000"/>
              </a:lnSpc>
              <a:spcBef>
                <a:spcPts val="0"/>
              </a:spcBef>
              <a:spcAft>
                <a:spcPts val="0"/>
              </a:spcAft>
            </a:pPr>
            <a:r>
              <a:rPr lang="fa-IR" sz="1600" b="0" i="0" dirty="0">
                <a:solidFill>
                  <a:schemeClr val="tx1">
                    <a:lumMod val="90000"/>
                    <a:lumOff val="10000"/>
                  </a:schemeClr>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600" dirty="0">
              <a:solidFill>
                <a:schemeClr val="tx1">
                  <a:lumMod val="90000"/>
                  <a:lumOff val="10000"/>
                </a:schemeClr>
              </a:solidFill>
              <a:effectLst/>
              <a:cs typeface="B Nazanin" panose="00000400000000000000" pitchFamily="2" charset="-78"/>
            </a:endParaRPr>
          </a:p>
        </p:txBody>
      </p:sp>
      <p:sp>
        <p:nvSpPr>
          <p:cNvPr id="730" name="Google Shape;730;p37"/>
          <p:cNvSpPr txBox="1">
            <a:spLocks noGrp="1"/>
          </p:cNvSpPr>
          <p:nvPr>
            <p:ph type="title" idx="3"/>
          </p:nvPr>
        </p:nvSpPr>
        <p:spPr>
          <a:xfrm>
            <a:off x="3422584" y="2647125"/>
            <a:ext cx="2298900" cy="5154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دو</a:t>
            </a:r>
            <a:endParaRPr dirty="0">
              <a:cs typeface="B Nazanin" panose="00000400000000000000" pitchFamily="2" charset="-78"/>
            </a:endParaRPr>
          </a:p>
        </p:txBody>
      </p:sp>
      <p:sp>
        <p:nvSpPr>
          <p:cNvPr id="731" name="Google Shape;731;p37"/>
          <p:cNvSpPr txBox="1">
            <a:spLocks noGrp="1"/>
          </p:cNvSpPr>
          <p:nvPr>
            <p:ph type="subTitle" idx="4"/>
          </p:nvPr>
        </p:nvSpPr>
        <p:spPr>
          <a:xfrm>
            <a:off x="3422584" y="3014549"/>
            <a:ext cx="2298900" cy="930900"/>
          </a:xfrm>
          <a:prstGeom prst="rect">
            <a:avLst/>
          </a:prstGeom>
        </p:spPr>
        <p:txBody>
          <a:bodyPr spcFirstLastPara="1" wrap="square" lIns="91425" tIns="91425" rIns="91425" bIns="91425" anchor="t" anchorCtr="0">
            <a:noAutofit/>
          </a:bodyPr>
          <a:lstStyle/>
          <a:p>
            <a:pPr marL="137160" marR="0" indent="0" algn="r" rtl="1">
              <a:lnSpc>
                <a:spcPct val="115000"/>
              </a:lnSpc>
              <a:spcBef>
                <a:spcPts val="0"/>
              </a:spcBef>
              <a:spcAft>
                <a:spcPts val="0"/>
              </a:spcAft>
            </a:pPr>
            <a:r>
              <a:rPr lang="fa-IR" sz="1600" b="0" i="0" dirty="0">
                <a:solidFill>
                  <a:schemeClr val="tx1">
                    <a:lumMod val="90000"/>
                    <a:lumOff val="10000"/>
                  </a:schemeClr>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600" dirty="0">
              <a:solidFill>
                <a:schemeClr val="tx1">
                  <a:lumMod val="90000"/>
                  <a:lumOff val="10000"/>
                </a:schemeClr>
              </a:solidFill>
              <a:effectLst/>
              <a:cs typeface="B Nazanin" panose="00000400000000000000" pitchFamily="2" charset="-78"/>
            </a:endParaRPr>
          </a:p>
        </p:txBody>
      </p:sp>
      <p:sp>
        <p:nvSpPr>
          <p:cNvPr id="732" name="Google Shape;732;p37"/>
          <p:cNvSpPr txBox="1">
            <a:spLocks noGrp="1"/>
          </p:cNvSpPr>
          <p:nvPr>
            <p:ph type="title" idx="5"/>
          </p:nvPr>
        </p:nvSpPr>
        <p:spPr>
          <a:xfrm>
            <a:off x="5947813" y="2647125"/>
            <a:ext cx="2298900" cy="5154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یک</a:t>
            </a:r>
            <a:endParaRPr dirty="0">
              <a:cs typeface="B Nazanin" panose="00000400000000000000" pitchFamily="2" charset="-78"/>
            </a:endParaRPr>
          </a:p>
        </p:txBody>
      </p:sp>
      <p:sp>
        <p:nvSpPr>
          <p:cNvPr id="733" name="Google Shape;733;p37"/>
          <p:cNvSpPr txBox="1">
            <a:spLocks noGrp="1"/>
          </p:cNvSpPr>
          <p:nvPr>
            <p:ph type="subTitle" idx="6"/>
          </p:nvPr>
        </p:nvSpPr>
        <p:spPr>
          <a:xfrm>
            <a:off x="5947813" y="3014549"/>
            <a:ext cx="2298900" cy="930900"/>
          </a:xfrm>
          <a:prstGeom prst="rect">
            <a:avLst/>
          </a:prstGeom>
        </p:spPr>
        <p:txBody>
          <a:bodyPr spcFirstLastPara="1" wrap="square" lIns="91425" tIns="91425" rIns="91425" bIns="91425" anchor="t" anchorCtr="0">
            <a:noAutofit/>
          </a:bodyPr>
          <a:lstStyle/>
          <a:p>
            <a:pPr marL="137160" marR="0" indent="0" algn="r" rtl="1">
              <a:lnSpc>
                <a:spcPct val="115000"/>
              </a:lnSpc>
              <a:spcBef>
                <a:spcPts val="0"/>
              </a:spcBef>
              <a:spcAft>
                <a:spcPts val="0"/>
              </a:spcAft>
            </a:pPr>
            <a:r>
              <a:rPr lang="fa-IR" sz="1600" b="0" i="0" dirty="0">
                <a:solidFill>
                  <a:schemeClr val="tx1">
                    <a:lumMod val="90000"/>
                    <a:lumOff val="10000"/>
                  </a:schemeClr>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600" dirty="0">
              <a:solidFill>
                <a:schemeClr val="tx1">
                  <a:lumMod val="90000"/>
                  <a:lumOff val="10000"/>
                </a:schemeClr>
              </a:solidFill>
              <a:effectLst/>
              <a:cs typeface="B Nazanin" panose="00000400000000000000" pitchFamily="2" charset="-78"/>
            </a:endParaRPr>
          </a:p>
        </p:txBody>
      </p:sp>
      <p:sp>
        <p:nvSpPr>
          <p:cNvPr id="2" name="Google Shape;657;p34">
            <a:extLst>
              <a:ext uri="{FF2B5EF4-FFF2-40B4-BE49-F238E27FC236}">
                <a16:creationId xmlns:a16="http://schemas.microsoft.com/office/drawing/2014/main" id="{94F5510B-4889-6FD9-3C86-699E22BCF897}"/>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729D404A-F26D-90F3-9192-F5356307EB76}"/>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41DD18F3-D393-13C3-7787-12DF88128D38}"/>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sp>
        <p:nvSpPr>
          <p:cNvPr id="3381" name="Google Shape;3381;p64"/>
          <p:cNvSpPr/>
          <p:nvPr/>
        </p:nvSpPr>
        <p:spPr>
          <a:xfrm>
            <a:off x="5221126" y="558550"/>
            <a:ext cx="1897800" cy="606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4"/>
          <p:cNvSpPr txBox="1">
            <a:spLocks noGrp="1"/>
          </p:cNvSpPr>
          <p:nvPr>
            <p:ph type="title"/>
          </p:nvPr>
        </p:nvSpPr>
        <p:spPr>
          <a:xfrm>
            <a:off x="1197878" y="590357"/>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بسته نماد جلسه تجاری</a:t>
            </a:r>
            <a:endParaRPr dirty="0">
              <a:cs typeface="B Nazanin" panose="00000400000000000000" pitchFamily="2" charset="-78"/>
            </a:endParaRPr>
          </a:p>
        </p:txBody>
      </p:sp>
      <p:grpSp>
        <p:nvGrpSpPr>
          <p:cNvPr id="3383" name="Google Shape;3383;p64"/>
          <p:cNvGrpSpPr/>
          <p:nvPr/>
        </p:nvGrpSpPr>
        <p:grpSpPr>
          <a:xfrm>
            <a:off x="741617" y="2206901"/>
            <a:ext cx="357804" cy="444047"/>
            <a:chOff x="763017" y="1556476"/>
            <a:chExt cx="357804" cy="444047"/>
          </a:xfrm>
        </p:grpSpPr>
        <p:sp>
          <p:nvSpPr>
            <p:cNvPr id="3384" name="Google Shape;3384;p64"/>
            <p:cNvSpPr/>
            <p:nvPr/>
          </p:nvSpPr>
          <p:spPr>
            <a:xfrm>
              <a:off x="763017" y="1556476"/>
              <a:ext cx="357804" cy="444047"/>
            </a:xfrm>
            <a:custGeom>
              <a:avLst/>
              <a:gdLst/>
              <a:ahLst/>
              <a:cxnLst/>
              <a:rect l="l" t="t" r="r" b="b"/>
              <a:pathLst>
                <a:path w="11322" h="14051" extrusionOk="0">
                  <a:moveTo>
                    <a:pt x="10920" y="8002"/>
                  </a:moveTo>
                  <a:lnTo>
                    <a:pt x="10920" y="8377"/>
                  </a:lnTo>
                  <a:lnTo>
                    <a:pt x="402" y="8377"/>
                  </a:lnTo>
                  <a:lnTo>
                    <a:pt x="402" y="8002"/>
                  </a:lnTo>
                  <a:close/>
                  <a:moveTo>
                    <a:pt x="8056" y="8792"/>
                  </a:moveTo>
                  <a:lnTo>
                    <a:pt x="8056" y="9113"/>
                  </a:lnTo>
                  <a:cubicBezTo>
                    <a:pt x="8056" y="9193"/>
                    <a:pt x="7989" y="9260"/>
                    <a:pt x="7909" y="9260"/>
                  </a:cubicBezTo>
                  <a:lnTo>
                    <a:pt x="3413" y="9260"/>
                  </a:lnTo>
                  <a:cubicBezTo>
                    <a:pt x="3332" y="9260"/>
                    <a:pt x="3265" y="9193"/>
                    <a:pt x="3265" y="9113"/>
                  </a:cubicBezTo>
                  <a:lnTo>
                    <a:pt x="3265" y="8792"/>
                  </a:lnTo>
                  <a:close/>
                  <a:moveTo>
                    <a:pt x="5875" y="9675"/>
                  </a:moveTo>
                  <a:lnTo>
                    <a:pt x="5875" y="13047"/>
                  </a:lnTo>
                  <a:lnTo>
                    <a:pt x="5393" y="13047"/>
                  </a:lnTo>
                  <a:lnTo>
                    <a:pt x="5393" y="9675"/>
                  </a:lnTo>
                  <a:close/>
                  <a:moveTo>
                    <a:pt x="7360" y="9675"/>
                  </a:moveTo>
                  <a:lnTo>
                    <a:pt x="8859" y="13636"/>
                  </a:lnTo>
                  <a:lnTo>
                    <a:pt x="8364" y="13636"/>
                  </a:lnTo>
                  <a:lnTo>
                    <a:pt x="6878" y="9675"/>
                  </a:lnTo>
                  <a:close/>
                  <a:moveTo>
                    <a:pt x="268" y="0"/>
                  </a:moveTo>
                  <a:cubicBezTo>
                    <a:pt x="121" y="0"/>
                    <a:pt x="0" y="121"/>
                    <a:pt x="0" y="268"/>
                  </a:cubicBezTo>
                  <a:lnTo>
                    <a:pt x="0" y="910"/>
                  </a:lnTo>
                  <a:cubicBezTo>
                    <a:pt x="0" y="1057"/>
                    <a:pt x="121" y="1191"/>
                    <a:pt x="268" y="1191"/>
                  </a:cubicBezTo>
                  <a:lnTo>
                    <a:pt x="442" y="1191"/>
                  </a:lnTo>
                  <a:lnTo>
                    <a:pt x="442" y="7587"/>
                  </a:lnTo>
                  <a:lnTo>
                    <a:pt x="268" y="7587"/>
                  </a:lnTo>
                  <a:cubicBezTo>
                    <a:pt x="121" y="7587"/>
                    <a:pt x="0" y="7721"/>
                    <a:pt x="0" y="7868"/>
                  </a:cubicBezTo>
                  <a:lnTo>
                    <a:pt x="0" y="8511"/>
                  </a:lnTo>
                  <a:cubicBezTo>
                    <a:pt x="0" y="8658"/>
                    <a:pt x="121" y="8792"/>
                    <a:pt x="268" y="8792"/>
                  </a:cubicBezTo>
                  <a:lnTo>
                    <a:pt x="2851" y="8792"/>
                  </a:lnTo>
                  <a:lnTo>
                    <a:pt x="2851" y="9113"/>
                  </a:lnTo>
                  <a:cubicBezTo>
                    <a:pt x="2851" y="9421"/>
                    <a:pt x="3105" y="9675"/>
                    <a:pt x="3413" y="9675"/>
                  </a:cubicBezTo>
                  <a:lnTo>
                    <a:pt x="3520" y="9675"/>
                  </a:lnTo>
                  <a:lnTo>
                    <a:pt x="2851" y="11455"/>
                  </a:lnTo>
                  <a:cubicBezTo>
                    <a:pt x="2810" y="11562"/>
                    <a:pt x="2864" y="11682"/>
                    <a:pt x="2971" y="11722"/>
                  </a:cubicBezTo>
                  <a:cubicBezTo>
                    <a:pt x="2995" y="11731"/>
                    <a:pt x="3020" y="11736"/>
                    <a:pt x="3044" y="11736"/>
                  </a:cubicBezTo>
                  <a:cubicBezTo>
                    <a:pt x="3128" y="11736"/>
                    <a:pt x="3208" y="11685"/>
                    <a:pt x="3239" y="11602"/>
                  </a:cubicBezTo>
                  <a:lnTo>
                    <a:pt x="3961" y="9675"/>
                  </a:lnTo>
                  <a:lnTo>
                    <a:pt x="4443" y="9675"/>
                  </a:lnTo>
                  <a:lnTo>
                    <a:pt x="2958" y="13636"/>
                  </a:lnTo>
                  <a:lnTo>
                    <a:pt x="2463" y="13636"/>
                  </a:lnTo>
                  <a:lnTo>
                    <a:pt x="2918" y="12418"/>
                  </a:lnTo>
                  <a:cubicBezTo>
                    <a:pt x="2958" y="12325"/>
                    <a:pt x="2904" y="12204"/>
                    <a:pt x="2797" y="12164"/>
                  </a:cubicBezTo>
                  <a:cubicBezTo>
                    <a:pt x="2773" y="12155"/>
                    <a:pt x="2749" y="12151"/>
                    <a:pt x="2726" y="12151"/>
                  </a:cubicBezTo>
                  <a:cubicBezTo>
                    <a:pt x="2645" y="12151"/>
                    <a:pt x="2574" y="12201"/>
                    <a:pt x="2543" y="12284"/>
                  </a:cubicBezTo>
                  <a:lnTo>
                    <a:pt x="2074" y="13489"/>
                  </a:lnTo>
                  <a:cubicBezTo>
                    <a:pt x="2034" y="13609"/>
                    <a:pt x="2048" y="13756"/>
                    <a:pt x="2128" y="13863"/>
                  </a:cubicBezTo>
                  <a:cubicBezTo>
                    <a:pt x="2208" y="13984"/>
                    <a:pt x="2329" y="14051"/>
                    <a:pt x="2463" y="14051"/>
                  </a:cubicBezTo>
                  <a:lnTo>
                    <a:pt x="2958" y="14051"/>
                  </a:lnTo>
                  <a:cubicBezTo>
                    <a:pt x="3132" y="14051"/>
                    <a:pt x="3279" y="13944"/>
                    <a:pt x="3346" y="13783"/>
                  </a:cubicBezTo>
                  <a:lnTo>
                    <a:pt x="4885" y="9675"/>
                  </a:lnTo>
                  <a:lnTo>
                    <a:pt x="4992" y="9675"/>
                  </a:lnTo>
                  <a:lnTo>
                    <a:pt x="4992" y="13047"/>
                  </a:lnTo>
                  <a:cubicBezTo>
                    <a:pt x="4992" y="13275"/>
                    <a:pt x="5166" y="13462"/>
                    <a:pt x="5393" y="13462"/>
                  </a:cubicBezTo>
                  <a:lnTo>
                    <a:pt x="5875" y="13462"/>
                  </a:lnTo>
                  <a:cubicBezTo>
                    <a:pt x="6102" y="13462"/>
                    <a:pt x="6276" y="13275"/>
                    <a:pt x="6276" y="13047"/>
                  </a:cubicBezTo>
                  <a:lnTo>
                    <a:pt x="6276" y="9675"/>
                  </a:lnTo>
                  <a:lnTo>
                    <a:pt x="6437" y="9675"/>
                  </a:lnTo>
                  <a:lnTo>
                    <a:pt x="7976" y="13783"/>
                  </a:lnTo>
                  <a:cubicBezTo>
                    <a:pt x="8043" y="13944"/>
                    <a:pt x="8190" y="14051"/>
                    <a:pt x="8364" y="14051"/>
                  </a:cubicBezTo>
                  <a:lnTo>
                    <a:pt x="8859" y="14051"/>
                  </a:lnTo>
                  <a:cubicBezTo>
                    <a:pt x="8993" y="14051"/>
                    <a:pt x="9113" y="13984"/>
                    <a:pt x="9193" y="13863"/>
                  </a:cubicBezTo>
                  <a:cubicBezTo>
                    <a:pt x="9274" y="13756"/>
                    <a:pt x="9287" y="13609"/>
                    <a:pt x="9247" y="13489"/>
                  </a:cubicBezTo>
                  <a:lnTo>
                    <a:pt x="7802" y="9675"/>
                  </a:lnTo>
                  <a:lnTo>
                    <a:pt x="7909" y="9675"/>
                  </a:lnTo>
                  <a:cubicBezTo>
                    <a:pt x="8217" y="9675"/>
                    <a:pt x="8471" y="9421"/>
                    <a:pt x="8471" y="9113"/>
                  </a:cubicBezTo>
                  <a:lnTo>
                    <a:pt x="8471" y="8792"/>
                  </a:lnTo>
                  <a:lnTo>
                    <a:pt x="11054" y="8792"/>
                  </a:lnTo>
                  <a:cubicBezTo>
                    <a:pt x="11201" y="8792"/>
                    <a:pt x="11321" y="8658"/>
                    <a:pt x="11321" y="8511"/>
                  </a:cubicBezTo>
                  <a:lnTo>
                    <a:pt x="11321" y="7868"/>
                  </a:lnTo>
                  <a:cubicBezTo>
                    <a:pt x="11321" y="7721"/>
                    <a:pt x="11201" y="7587"/>
                    <a:pt x="11054" y="7587"/>
                  </a:cubicBezTo>
                  <a:lnTo>
                    <a:pt x="10880" y="7587"/>
                  </a:lnTo>
                  <a:lnTo>
                    <a:pt x="10880" y="6838"/>
                  </a:lnTo>
                  <a:cubicBezTo>
                    <a:pt x="10880" y="6731"/>
                    <a:pt x="10786" y="6637"/>
                    <a:pt x="10665" y="6637"/>
                  </a:cubicBezTo>
                  <a:cubicBezTo>
                    <a:pt x="10558" y="6637"/>
                    <a:pt x="10465" y="6731"/>
                    <a:pt x="10465" y="6838"/>
                  </a:cubicBezTo>
                  <a:lnTo>
                    <a:pt x="10465" y="7587"/>
                  </a:lnTo>
                  <a:lnTo>
                    <a:pt x="857" y="7587"/>
                  </a:lnTo>
                  <a:lnTo>
                    <a:pt x="857" y="1191"/>
                  </a:lnTo>
                  <a:lnTo>
                    <a:pt x="10465" y="1191"/>
                  </a:lnTo>
                  <a:lnTo>
                    <a:pt x="10465" y="6022"/>
                  </a:lnTo>
                  <a:cubicBezTo>
                    <a:pt x="10465" y="6129"/>
                    <a:pt x="10558" y="6223"/>
                    <a:pt x="10665" y="6223"/>
                  </a:cubicBezTo>
                  <a:cubicBezTo>
                    <a:pt x="10786" y="6223"/>
                    <a:pt x="10880" y="6129"/>
                    <a:pt x="10880" y="6022"/>
                  </a:cubicBezTo>
                  <a:lnTo>
                    <a:pt x="10880" y="1191"/>
                  </a:lnTo>
                  <a:lnTo>
                    <a:pt x="11054" y="1191"/>
                  </a:lnTo>
                  <a:cubicBezTo>
                    <a:pt x="11201" y="1191"/>
                    <a:pt x="11321" y="1057"/>
                    <a:pt x="11321" y="910"/>
                  </a:cubicBezTo>
                  <a:lnTo>
                    <a:pt x="11321" y="268"/>
                  </a:lnTo>
                  <a:cubicBezTo>
                    <a:pt x="11321" y="121"/>
                    <a:pt x="11201" y="0"/>
                    <a:pt x="11054" y="0"/>
                  </a:cubicBezTo>
                  <a:lnTo>
                    <a:pt x="2409" y="0"/>
                  </a:lnTo>
                  <a:cubicBezTo>
                    <a:pt x="2289" y="0"/>
                    <a:pt x="2195" y="80"/>
                    <a:pt x="2195" y="201"/>
                  </a:cubicBezTo>
                  <a:cubicBezTo>
                    <a:pt x="2195" y="308"/>
                    <a:pt x="2289" y="402"/>
                    <a:pt x="2409" y="402"/>
                  </a:cubicBezTo>
                  <a:lnTo>
                    <a:pt x="10920" y="402"/>
                  </a:lnTo>
                  <a:lnTo>
                    <a:pt x="10920" y="776"/>
                  </a:lnTo>
                  <a:lnTo>
                    <a:pt x="402" y="776"/>
                  </a:lnTo>
                  <a:lnTo>
                    <a:pt x="402" y="402"/>
                  </a:lnTo>
                  <a:lnTo>
                    <a:pt x="1579" y="402"/>
                  </a:lnTo>
                  <a:cubicBezTo>
                    <a:pt x="1700" y="402"/>
                    <a:pt x="1780" y="308"/>
                    <a:pt x="1780" y="201"/>
                  </a:cubicBezTo>
                  <a:cubicBezTo>
                    <a:pt x="1780" y="80"/>
                    <a:pt x="1700" y="0"/>
                    <a:pt x="1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4"/>
            <p:cNvSpPr/>
            <p:nvPr/>
          </p:nvSpPr>
          <p:spPr>
            <a:xfrm>
              <a:off x="809947" y="1693062"/>
              <a:ext cx="54167" cy="86306"/>
            </a:xfrm>
            <a:custGeom>
              <a:avLst/>
              <a:gdLst/>
              <a:ahLst/>
              <a:cxnLst/>
              <a:rect l="l" t="t" r="r" b="b"/>
              <a:pathLst>
                <a:path w="1714" h="2731" extrusionOk="0">
                  <a:moveTo>
                    <a:pt x="1312" y="415"/>
                  </a:moveTo>
                  <a:lnTo>
                    <a:pt x="1312" y="2315"/>
                  </a:lnTo>
                  <a:lnTo>
                    <a:pt x="416" y="2315"/>
                  </a:lnTo>
                  <a:lnTo>
                    <a:pt x="416" y="415"/>
                  </a:lnTo>
                  <a:close/>
                  <a:moveTo>
                    <a:pt x="215" y="0"/>
                  </a:moveTo>
                  <a:cubicBezTo>
                    <a:pt x="94" y="0"/>
                    <a:pt x="1" y="94"/>
                    <a:pt x="1" y="201"/>
                  </a:cubicBezTo>
                  <a:lnTo>
                    <a:pt x="1" y="2529"/>
                  </a:lnTo>
                  <a:cubicBezTo>
                    <a:pt x="1" y="2637"/>
                    <a:pt x="94" y="2730"/>
                    <a:pt x="215" y="2730"/>
                  </a:cubicBezTo>
                  <a:lnTo>
                    <a:pt x="1513" y="2730"/>
                  </a:lnTo>
                  <a:cubicBezTo>
                    <a:pt x="1633" y="2730"/>
                    <a:pt x="1714" y="2637"/>
                    <a:pt x="1714" y="2529"/>
                  </a:cubicBezTo>
                  <a:lnTo>
                    <a:pt x="1714" y="201"/>
                  </a:lnTo>
                  <a:cubicBezTo>
                    <a:pt x="1714" y="94"/>
                    <a:pt x="1633" y="0"/>
                    <a:pt x="1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4"/>
            <p:cNvSpPr/>
            <p:nvPr/>
          </p:nvSpPr>
          <p:spPr>
            <a:xfrm>
              <a:off x="879725" y="1669802"/>
              <a:ext cx="54578" cy="109566"/>
            </a:xfrm>
            <a:custGeom>
              <a:avLst/>
              <a:gdLst/>
              <a:ahLst/>
              <a:cxnLst/>
              <a:rect l="l" t="t" r="r" b="b"/>
              <a:pathLst>
                <a:path w="1727" h="3467" extrusionOk="0">
                  <a:moveTo>
                    <a:pt x="1312" y="415"/>
                  </a:moveTo>
                  <a:lnTo>
                    <a:pt x="1312" y="3051"/>
                  </a:lnTo>
                  <a:lnTo>
                    <a:pt x="415" y="3051"/>
                  </a:lnTo>
                  <a:lnTo>
                    <a:pt x="415" y="415"/>
                  </a:lnTo>
                  <a:close/>
                  <a:moveTo>
                    <a:pt x="215" y="0"/>
                  </a:moveTo>
                  <a:cubicBezTo>
                    <a:pt x="94" y="0"/>
                    <a:pt x="1" y="94"/>
                    <a:pt x="1" y="214"/>
                  </a:cubicBezTo>
                  <a:lnTo>
                    <a:pt x="1" y="3265"/>
                  </a:lnTo>
                  <a:cubicBezTo>
                    <a:pt x="1" y="3373"/>
                    <a:pt x="94" y="3466"/>
                    <a:pt x="215" y="3466"/>
                  </a:cubicBezTo>
                  <a:lnTo>
                    <a:pt x="1513" y="3466"/>
                  </a:lnTo>
                  <a:cubicBezTo>
                    <a:pt x="1633" y="3466"/>
                    <a:pt x="1727" y="3373"/>
                    <a:pt x="1727" y="3265"/>
                  </a:cubicBezTo>
                  <a:lnTo>
                    <a:pt x="1727" y="214"/>
                  </a:lnTo>
                  <a:cubicBezTo>
                    <a:pt x="1727" y="94"/>
                    <a:pt x="1633" y="0"/>
                    <a:pt x="1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4"/>
            <p:cNvSpPr/>
            <p:nvPr/>
          </p:nvSpPr>
          <p:spPr>
            <a:xfrm>
              <a:off x="1019282" y="1679946"/>
              <a:ext cx="54578" cy="99421"/>
            </a:xfrm>
            <a:custGeom>
              <a:avLst/>
              <a:gdLst/>
              <a:ahLst/>
              <a:cxnLst/>
              <a:rect l="l" t="t" r="r" b="b"/>
              <a:pathLst>
                <a:path w="1727" h="3146" extrusionOk="0">
                  <a:moveTo>
                    <a:pt x="1312" y="402"/>
                  </a:moveTo>
                  <a:lnTo>
                    <a:pt x="1312" y="2730"/>
                  </a:lnTo>
                  <a:lnTo>
                    <a:pt x="415" y="2730"/>
                  </a:lnTo>
                  <a:lnTo>
                    <a:pt x="415" y="402"/>
                  </a:lnTo>
                  <a:close/>
                  <a:moveTo>
                    <a:pt x="215" y="1"/>
                  </a:moveTo>
                  <a:cubicBezTo>
                    <a:pt x="94" y="1"/>
                    <a:pt x="1" y="81"/>
                    <a:pt x="1" y="201"/>
                  </a:cubicBezTo>
                  <a:lnTo>
                    <a:pt x="1" y="2944"/>
                  </a:lnTo>
                  <a:cubicBezTo>
                    <a:pt x="1" y="3052"/>
                    <a:pt x="94" y="3145"/>
                    <a:pt x="215" y="3145"/>
                  </a:cubicBezTo>
                  <a:lnTo>
                    <a:pt x="1513" y="3145"/>
                  </a:lnTo>
                  <a:cubicBezTo>
                    <a:pt x="1633" y="3145"/>
                    <a:pt x="1727" y="3052"/>
                    <a:pt x="1727" y="2944"/>
                  </a:cubicBezTo>
                  <a:lnTo>
                    <a:pt x="1727" y="201"/>
                  </a:lnTo>
                  <a:cubicBezTo>
                    <a:pt x="1727" y="81"/>
                    <a:pt x="1633" y="1"/>
                    <a:pt x="1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4"/>
            <p:cNvSpPr/>
            <p:nvPr/>
          </p:nvSpPr>
          <p:spPr>
            <a:xfrm>
              <a:off x="949503" y="1656276"/>
              <a:ext cx="54578" cy="123092"/>
            </a:xfrm>
            <a:custGeom>
              <a:avLst/>
              <a:gdLst/>
              <a:ahLst/>
              <a:cxnLst/>
              <a:rect l="l" t="t" r="r" b="b"/>
              <a:pathLst>
                <a:path w="1727" h="3895" extrusionOk="0">
                  <a:moveTo>
                    <a:pt x="1312" y="415"/>
                  </a:moveTo>
                  <a:lnTo>
                    <a:pt x="1312" y="3479"/>
                  </a:lnTo>
                  <a:lnTo>
                    <a:pt x="415" y="3479"/>
                  </a:lnTo>
                  <a:lnTo>
                    <a:pt x="415" y="415"/>
                  </a:lnTo>
                  <a:close/>
                  <a:moveTo>
                    <a:pt x="215" y="0"/>
                  </a:moveTo>
                  <a:cubicBezTo>
                    <a:pt x="94" y="0"/>
                    <a:pt x="1" y="94"/>
                    <a:pt x="1" y="214"/>
                  </a:cubicBezTo>
                  <a:lnTo>
                    <a:pt x="1" y="3693"/>
                  </a:lnTo>
                  <a:cubicBezTo>
                    <a:pt x="1" y="3801"/>
                    <a:pt x="94" y="3894"/>
                    <a:pt x="215" y="3894"/>
                  </a:cubicBezTo>
                  <a:lnTo>
                    <a:pt x="1513" y="3894"/>
                  </a:lnTo>
                  <a:cubicBezTo>
                    <a:pt x="1633" y="3894"/>
                    <a:pt x="1727" y="3801"/>
                    <a:pt x="1727" y="3693"/>
                  </a:cubicBezTo>
                  <a:lnTo>
                    <a:pt x="1727" y="214"/>
                  </a:lnTo>
                  <a:cubicBezTo>
                    <a:pt x="1727" y="94"/>
                    <a:pt x="1633" y="0"/>
                    <a:pt x="15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4"/>
            <p:cNvSpPr/>
            <p:nvPr/>
          </p:nvSpPr>
          <p:spPr>
            <a:xfrm>
              <a:off x="829825" y="1630046"/>
              <a:ext cx="226716" cy="52966"/>
            </a:xfrm>
            <a:custGeom>
              <a:avLst/>
              <a:gdLst/>
              <a:ahLst/>
              <a:cxnLst/>
              <a:rect l="l" t="t" r="r" b="b"/>
              <a:pathLst>
                <a:path w="7174" h="1676" extrusionOk="0">
                  <a:moveTo>
                    <a:pt x="4631" y="1"/>
                  </a:moveTo>
                  <a:lnTo>
                    <a:pt x="2503" y="188"/>
                  </a:lnTo>
                  <a:cubicBezTo>
                    <a:pt x="2476" y="188"/>
                    <a:pt x="2449" y="188"/>
                    <a:pt x="2436" y="201"/>
                  </a:cubicBezTo>
                  <a:lnTo>
                    <a:pt x="148" y="1285"/>
                  </a:lnTo>
                  <a:cubicBezTo>
                    <a:pt x="41" y="1325"/>
                    <a:pt x="1" y="1459"/>
                    <a:pt x="41" y="1553"/>
                  </a:cubicBezTo>
                  <a:cubicBezTo>
                    <a:pt x="81" y="1632"/>
                    <a:pt x="158" y="1675"/>
                    <a:pt x="238" y="1675"/>
                  </a:cubicBezTo>
                  <a:cubicBezTo>
                    <a:pt x="266" y="1675"/>
                    <a:pt x="294" y="1670"/>
                    <a:pt x="322" y="1660"/>
                  </a:cubicBezTo>
                  <a:lnTo>
                    <a:pt x="2570" y="589"/>
                  </a:lnTo>
                  <a:lnTo>
                    <a:pt x="4644" y="415"/>
                  </a:lnTo>
                  <a:lnTo>
                    <a:pt x="6906" y="884"/>
                  </a:lnTo>
                  <a:cubicBezTo>
                    <a:pt x="6922" y="888"/>
                    <a:pt x="6937" y="890"/>
                    <a:pt x="6953" y="890"/>
                  </a:cubicBezTo>
                  <a:cubicBezTo>
                    <a:pt x="7043" y="890"/>
                    <a:pt x="7124" y="828"/>
                    <a:pt x="7146" y="737"/>
                  </a:cubicBezTo>
                  <a:cubicBezTo>
                    <a:pt x="7173" y="616"/>
                    <a:pt x="7106" y="509"/>
                    <a:pt x="6986" y="482"/>
                  </a:cubicBezTo>
                  <a:lnTo>
                    <a:pt x="4698" y="14"/>
                  </a:lnTo>
                  <a:cubicBezTo>
                    <a:pt x="4671" y="1"/>
                    <a:pt x="4657" y="1"/>
                    <a:pt x="4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4"/>
            <p:cNvSpPr/>
            <p:nvPr/>
          </p:nvSpPr>
          <p:spPr>
            <a:xfrm>
              <a:off x="803184" y="1606376"/>
              <a:ext cx="76573" cy="36817"/>
            </a:xfrm>
            <a:custGeom>
              <a:avLst/>
              <a:gdLst/>
              <a:ahLst/>
              <a:cxnLst/>
              <a:rect l="l" t="t" r="r" b="b"/>
              <a:pathLst>
                <a:path w="2423" h="1165" extrusionOk="0">
                  <a:moveTo>
                    <a:pt x="2008" y="415"/>
                  </a:moveTo>
                  <a:lnTo>
                    <a:pt x="2008" y="750"/>
                  </a:lnTo>
                  <a:lnTo>
                    <a:pt x="415" y="750"/>
                  </a:lnTo>
                  <a:lnTo>
                    <a:pt x="415" y="415"/>
                  </a:lnTo>
                  <a:close/>
                  <a:moveTo>
                    <a:pt x="375" y="0"/>
                  </a:moveTo>
                  <a:cubicBezTo>
                    <a:pt x="161" y="0"/>
                    <a:pt x="1" y="174"/>
                    <a:pt x="1" y="375"/>
                  </a:cubicBezTo>
                  <a:lnTo>
                    <a:pt x="1" y="790"/>
                  </a:lnTo>
                  <a:cubicBezTo>
                    <a:pt x="1" y="990"/>
                    <a:pt x="161" y="1164"/>
                    <a:pt x="375" y="1164"/>
                  </a:cubicBezTo>
                  <a:lnTo>
                    <a:pt x="2048" y="1164"/>
                  </a:lnTo>
                  <a:cubicBezTo>
                    <a:pt x="2262" y="1164"/>
                    <a:pt x="2423" y="990"/>
                    <a:pt x="2423" y="790"/>
                  </a:cubicBezTo>
                  <a:lnTo>
                    <a:pt x="2423" y="375"/>
                  </a:lnTo>
                  <a:cubicBezTo>
                    <a:pt x="2423" y="174"/>
                    <a:pt x="2262"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1" name="Google Shape;3391;p64"/>
          <p:cNvGrpSpPr/>
          <p:nvPr/>
        </p:nvGrpSpPr>
        <p:grpSpPr>
          <a:xfrm>
            <a:off x="747992" y="1556244"/>
            <a:ext cx="440697" cy="444078"/>
            <a:chOff x="721555" y="2858119"/>
            <a:chExt cx="440697" cy="444078"/>
          </a:xfrm>
        </p:grpSpPr>
        <p:sp>
          <p:nvSpPr>
            <p:cNvPr id="3392" name="Google Shape;3392;p64"/>
            <p:cNvSpPr/>
            <p:nvPr/>
          </p:nvSpPr>
          <p:spPr>
            <a:xfrm>
              <a:off x="860700" y="3234916"/>
              <a:ext cx="12704" cy="22438"/>
            </a:xfrm>
            <a:custGeom>
              <a:avLst/>
              <a:gdLst/>
              <a:ahLst/>
              <a:cxnLst/>
              <a:rect l="l" t="t" r="r" b="b"/>
              <a:pathLst>
                <a:path w="402" h="710" extrusionOk="0">
                  <a:moveTo>
                    <a:pt x="201" y="0"/>
                  </a:moveTo>
                  <a:cubicBezTo>
                    <a:pt x="94" y="0"/>
                    <a:pt x="0" y="94"/>
                    <a:pt x="0" y="201"/>
                  </a:cubicBezTo>
                  <a:lnTo>
                    <a:pt x="0" y="509"/>
                  </a:lnTo>
                  <a:cubicBezTo>
                    <a:pt x="0" y="616"/>
                    <a:pt x="94" y="710"/>
                    <a:pt x="201" y="710"/>
                  </a:cubicBezTo>
                  <a:cubicBezTo>
                    <a:pt x="322" y="710"/>
                    <a:pt x="402" y="616"/>
                    <a:pt x="402" y="509"/>
                  </a:cubicBezTo>
                  <a:lnTo>
                    <a:pt x="402" y="201"/>
                  </a:lnTo>
                  <a:cubicBezTo>
                    <a:pt x="402" y="94"/>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4"/>
            <p:cNvSpPr/>
            <p:nvPr/>
          </p:nvSpPr>
          <p:spPr>
            <a:xfrm>
              <a:off x="898750" y="3234916"/>
              <a:ext cx="12736" cy="22438"/>
            </a:xfrm>
            <a:custGeom>
              <a:avLst/>
              <a:gdLst/>
              <a:ahLst/>
              <a:cxnLst/>
              <a:rect l="l" t="t" r="r" b="b"/>
              <a:pathLst>
                <a:path w="403" h="710" extrusionOk="0">
                  <a:moveTo>
                    <a:pt x="202" y="0"/>
                  </a:moveTo>
                  <a:cubicBezTo>
                    <a:pt x="95" y="0"/>
                    <a:pt x="1" y="94"/>
                    <a:pt x="1" y="201"/>
                  </a:cubicBezTo>
                  <a:lnTo>
                    <a:pt x="1" y="509"/>
                  </a:lnTo>
                  <a:cubicBezTo>
                    <a:pt x="1" y="616"/>
                    <a:pt x="95" y="710"/>
                    <a:pt x="202" y="710"/>
                  </a:cubicBezTo>
                  <a:cubicBezTo>
                    <a:pt x="309" y="710"/>
                    <a:pt x="402" y="616"/>
                    <a:pt x="402" y="509"/>
                  </a:cubicBezTo>
                  <a:lnTo>
                    <a:pt x="402" y="201"/>
                  </a:lnTo>
                  <a:cubicBezTo>
                    <a:pt x="402" y="94"/>
                    <a:pt x="309"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4"/>
            <p:cNvSpPr/>
            <p:nvPr/>
          </p:nvSpPr>
          <p:spPr>
            <a:xfrm>
              <a:off x="936831" y="3234916"/>
              <a:ext cx="12704" cy="22438"/>
            </a:xfrm>
            <a:custGeom>
              <a:avLst/>
              <a:gdLst/>
              <a:ahLst/>
              <a:cxnLst/>
              <a:rect l="l" t="t" r="r" b="b"/>
              <a:pathLst>
                <a:path w="402" h="710" extrusionOk="0">
                  <a:moveTo>
                    <a:pt x="201" y="0"/>
                  </a:moveTo>
                  <a:cubicBezTo>
                    <a:pt x="94" y="0"/>
                    <a:pt x="0" y="94"/>
                    <a:pt x="0" y="201"/>
                  </a:cubicBezTo>
                  <a:lnTo>
                    <a:pt x="0" y="509"/>
                  </a:lnTo>
                  <a:cubicBezTo>
                    <a:pt x="0" y="616"/>
                    <a:pt x="94" y="710"/>
                    <a:pt x="201" y="710"/>
                  </a:cubicBezTo>
                  <a:cubicBezTo>
                    <a:pt x="308" y="710"/>
                    <a:pt x="402" y="616"/>
                    <a:pt x="402" y="509"/>
                  </a:cubicBezTo>
                  <a:lnTo>
                    <a:pt x="402" y="201"/>
                  </a:lnTo>
                  <a:cubicBezTo>
                    <a:pt x="402" y="94"/>
                    <a:pt x="308"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4"/>
            <p:cNvSpPr/>
            <p:nvPr/>
          </p:nvSpPr>
          <p:spPr>
            <a:xfrm>
              <a:off x="822651" y="3189661"/>
              <a:ext cx="185665" cy="112537"/>
            </a:xfrm>
            <a:custGeom>
              <a:avLst/>
              <a:gdLst/>
              <a:ahLst/>
              <a:cxnLst/>
              <a:rect l="l" t="t" r="r" b="b"/>
              <a:pathLst>
                <a:path w="5875" h="3561" extrusionOk="0">
                  <a:moveTo>
                    <a:pt x="335" y="1"/>
                  </a:moveTo>
                  <a:cubicBezTo>
                    <a:pt x="147" y="1"/>
                    <a:pt x="0" y="161"/>
                    <a:pt x="0" y="335"/>
                  </a:cubicBezTo>
                  <a:lnTo>
                    <a:pt x="0" y="3239"/>
                  </a:lnTo>
                  <a:cubicBezTo>
                    <a:pt x="0" y="3413"/>
                    <a:pt x="147" y="3560"/>
                    <a:pt x="335" y="3560"/>
                  </a:cubicBezTo>
                  <a:lnTo>
                    <a:pt x="2569" y="3560"/>
                  </a:lnTo>
                  <a:cubicBezTo>
                    <a:pt x="2676" y="3560"/>
                    <a:pt x="2770" y="3480"/>
                    <a:pt x="2770" y="3359"/>
                  </a:cubicBezTo>
                  <a:cubicBezTo>
                    <a:pt x="2770" y="3252"/>
                    <a:pt x="2676" y="3159"/>
                    <a:pt x="2569" y="3159"/>
                  </a:cubicBezTo>
                  <a:lnTo>
                    <a:pt x="415" y="3159"/>
                  </a:lnTo>
                  <a:lnTo>
                    <a:pt x="415" y="415"/>
                  </a:lnTo>
                  <a:lnTo>
                    <a:pt x="4697" y="415"/>
                  </a:lnTo>
                  <a:lnTo>
                    <a:pt x="4697" y="750"/>
                  </a:lnTo>
                  <a:cubicBezTo>
                    <a:pt x="4697" y="870"/>
                    <a:pt x="4751" y="977"/>
                    <a:pt x="4858" y="1044"/>
                  </a:cubicBezTo>
                  <a:lnTo>
                    <a:pt x="5380" y="1339"/>
                  </a:lnTo>
                  <a:lnTo>
                    <a:pt x="4858" y="1647"/>
                  </a:lnTo>
                  <a:cubicBezTo>
                    <a:pt x="4751" y="1700"/>
                    <a:pt x="4697" y="1820"/>
                    <a:pt x="4697" y="1928"/>
                  </a:cubicBezTo>
                  <a:lnTo>
                    <a:pt x="4697" y="3159"/>
                  </a:lnTo>
                  <a:lnTo>
                    <a:pt x="3386" y="3159"/>
                  </a:lnTo>
                  <a:cubicBezTo>
                    <a:pt x="3279" y="3159"/>
                    <a:pt x="3185" y="3252"/>
                    <a:pt x="3185" y="3359"/>
                  </a:cubicBezTo>
                  <a:cubicBezTo>
                    <a:pt x="3185" y="3480"/>
                    <a:pt x="3279" y="3560"/>
                    <a:pt x="3386" y="3560"/>
                  </a:cubicBezTo>
                  <a:lnTo>
                    <a:pt x="4764" y="3560"/>
                  </a:lnTo>
                  <a:cubicBezTo>
                    <a:pt x="4951" y="3560"/>
                    <a:pt x="5099" y="3413"/>
                    <a:pt x="5099" y="3239"/>
                  </a:cubicBezTo>
                  <a:lnTo>
                    <a:pt x="5099" y="1981"/>
                  </a:lnTo>
                  <a:lnTo>
                    <a:pt x="5701" y="1633"/>
                  </a:lnTo>
                  <a:cubicBezTo>
                    <a:pt x="5808" y="1566"/>
                    <a:pt x="5875" y="1459"/>
                    <a:pt x="5875" y="1339"/>
                  </a:cubicBezTo>
                  <a:cubicBezTo>
                    <a:pt x="5875" y="1218"/>
                    <a:pt x="5808" y="1111"/>
                    <a:pt x="5701" y="1058"/>
                  </a:cubicBezTo>
                  <a:lnTo>
                    <a:pt x="5099" y="710"/>
                  </a:lnTo>
                  <a:lnTo>
                    <a:pt x="5099" y="335"/>
                  </a:lnTo>
                  <a:cubicBezTo>
                    <a:pt x="5099" y="161"/>
                    <a:pt x="4951" y="1"/>
                    <a:pt x="4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4"/>
            <p:cNvSpPr/>
            <p:nvPr/>
          </p:nvSpPr>
          <p:spPr>
            <a:xfrm>
              <a:off x="1038306" y="2955392"/>
              <a:ext cx="13147" cy="22438"/>
            </a:xfrm>
            <a:custGeom>
              <a:avLst/>
              <a:gdLst/>
              <a:ahLst/>
              <a:cxnLst/>
              <a:rect l="l" t="t" r="r" b="b"/>
              <a:pathLst>
                <a:path w="416" h="710" extrusionOk="0">
                  <a:moveTo>
                    <a:pt x="201" y="0"/>
                  </a:moveTo>
                  <a:cubicBezTo>
                    <a:pt x="94" y="0"/>
                    <a:pt x="1" y="94"/>
                    <a:pt x="1" y="201"/>
                  </a:cubicBezTo>
                  <a:lnTo>
                    <a:pt x="1" y="495"/>
                  </a:lnTo>
                  <a:cubicBezTo>
                    <a:pt x="1" y="616"/>
                    <a:pt x="94" y="709"/>
                    <a:pt x="201" y="709"/>
                  </a:cubicBezTo>
                  <a:cubicBezTo>
                    <a:pt x="322" y="709"/>
                    <a:pt x="416" y="616"/>
                    <a:pt x="416" y="495"/>
                  </a:cubicBezTo>
                  <a:lnTo>
                    <a:pt x="416" y="201"/>
                  </a:lnTo>
                  <a:cubicBezTo>
                    <a:pt x="416" y="94"/>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4"/>
            <p:cNvSpPr/>
            <p:nvPr/>
          </p:nvSpPr>
          <p:spPr>
            <a:xfrm>
              <a:off x="1076387" y="2955392"/>
              <a:ext cx="13115" cy="22438"/>
            </a:xfrm>
            <a:custGeom>
              <a:avLst/>
              <a:gdLst/>
              <a:ahLst/>
              <a:cxnLst/>
              <a:rect l="l" t="t" r="r" b="b"/>
              <a:pathLst>
                <a:path w="415" h="710" extrusionOk="0">
                  <a:moveTo>
                    <a:pt x="201" y="0"/>
                  </a:moveTo>
                  <a:cubicBezTo>
                    <a:pt x="94" y="0"/>
                    <a:pt x="0" y="94"/>
                    <a:pt x="0" y="201"/>
                  </a:cubicBezTo>
                  <a:lnTo>
                    <a:pt x="0" y="495"/>
                  </a:lnTo>
                  <a:cubicBezTo>
                    <a:pt x="0" y="616"/>
                    <a:pt x="94" y="709"/>
                    <a:pt x="201" y="709"/>
                  </a:cubicBezTo>
                  <a:cubicBezTo>
                    <a:pt x="321" y="709"/>
                    <a:pt x="415" y="616"/>
                    <a:pt x="415" y="495"/>
                  </a:cubicBezTo>
                  <a:lnTo>
                    <a:pt x="415" y="201"/>
                  </a:lnTo>
                  <a:cubicBezTo>
                    <a:pt x="415"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4"/>
            <p:cNvSpPr/>
            <p:nvPr/>
          </p:nvSpPr>
          <p:spPr>
            <a:xfrm>
              <a:off x="1114437" y="2955392"/>
              <a:ext cx="13147" cy="22438"/>
            </a:xfrm>
            <a:custGeom>
              <a:avLst/>
              <a:gdLst/>
              <a:ahLst/>
              <a:cxnLst/>
              <a:rect l="l" t="t" r="r" b="b"/>
              <a:pathLst>
                <a:path w="416" h="710" extrusionOk="0">
                  <a:moveTo>
                    <a:pt x="201" y="0"/>
                  </a:moveTo>
                  <a:cubicBezTo>
                    <a:pt x="94" y="0"/>
                    <a:pt x="0" y="94"/>
                    <a:pt x="0" y="201"/>
                  </a:cubicBezTo>
                  <a:lnTo>
                    <a:pt x="0" y="495"/>
                  </a:lnTo>
                  <a:cubicBezTo>
                    <a:pt x="0" y="616"/>
                    <a:pt x="94" y="709"/>
                    <a:pt x="201" y="709"/>
                  </a:cubicBezTo>
                  <a:cubicBezTo>
                    <a:pt x="322" y="709"/>
                    <a:pt x="415" y="616"/>
                    <a:pt x="415" y="495"/>
                  </a:cubicBezTo>
                  <a:lnTo>
                    <a:pt x="415" y="201"/>
                  </a:lnTo>
                  <a:cubicBezTo>
                    <a:pt x="415" y="94"/>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4"/>
            <p:cNvSpPr/>
            <p:nvPr/>
          </p:nvSpPr>
          <p:spPr>
            <a:xfrm>
              <a:off x="721555" y="2858119"/>
              <a:ext cx="440697" cy="444078"/>
            </a:xfrm>
            <a:custGeom>
              <a:avLst/>
              <a:gdLst/>
              <a:ahLst/>
              <a:cxnLst/>
              <a:rect l="l" t="t" r="r" b="b"/>
              <a:pathLst>
                <a:path w="13945" h="14052" extrusionOk="0">
                  <a:moveTo>
                    <a:pt x="5822" y="2275"/>
                  </a:moveTo>
                  <a:cubicBezTo>
                    <a:pt x="6411" y="2275"/>
                    <a:pt x="6879" y="2744"/>
                    <a:pt x="6879" y="3332"/>
                  </a:cubicBezTo>
                  <a:lnTo>
                    <a:pt x="6879" y="4550"/>
                  </a:lnTo>
                  <a:cubicBezTo>
                    <a:pt x="6879" y="4604"/>
                    <a:pt x="6866" y="4644"/>
                    <a:pt x="6826" y="4671"/>
                  </a:cubicBezTo>
                  <a:lnTo>
                    <a:pt x="6826" y="3761"/>
                  </a:lnTo>
                  <a:cubicBezTo>
                    <a:pt x="6826" y="3694"/>
                    <a:pt x="6799" y="3640"/>
                    <a:pt x="6759" y="3600"/>
                  </a:cubicBezTo>
                  <a:cubicBezTo>
                    <a:pt x="6719" y="3573"/>
                    <a:pt x="6665" y="3547"/>
                    <a:pt x="6611" y="3547"/>
                  </a:cubicBezTo>
                  <a:cubicBezTo>
                    <a:pt x="6579" y="3550"/>
                    <a:pt x="6547" y="3551"/>
                    <a:pt x="6515" y="3551"/>
                  </a:cubicBezTo>
                  <a:cubicBezTo>
                    <a:pt x="6264" y="3551"/>
                    <a:pt x="6054" y="3456"/>
                    <a:pt x="5875" y="3266"/>
                  </a:cubicBezTo>
                  <a:cubicBezTo>
                    <a:pt x="5833" y="3224"/>
                    <a:pt x="5781" y="3204"/>
                    <a:pt x="5728" y="3204"/>
                  </a:cubicBezTo>
                  <a:cubicBezTo>
                    <a:pt x="5680" y="3204"/>
                    <a:pt x="5633" y="3220"/>
                    <a:pt x="5594" y="3252"/>
                  </a:cubicBezTo>
                  <a:cubicBezTo>
                    <a:pt x="5354" y="3440"/>
                    <a:pt x="4979" y="3533"/>
                    <a:pt x="4390" y="3547"/>
                  </a:cubicBezTo>
                  <a:cubicBezTo>
                    <a:pt x="4270" y="3547"/>
                    <a:pt x="4176" y="3640"/>
                    <a:pt x="4176" y="3761"/>
                  </a:cubicBezTo>
                  <a:lnTo>
                    <a:pt x="4176" y="4671"/>
                  </a:lnTo>
                  <a:cubicBezTo>
                    <a:pt x="4149" y="4644"/>
                    <a:pt x="4122" y="4604"/>
                    <a:pt x="4122" y="4550"/>
                  </a:cubicBezTo>
                  <a:lnTo>
                    <a:pt x="4122" y="3332"/>
                  </a:lnTo>
                  <a:cubicBezTo>
                    <a:pt x="4122" y="2744"/>
                    <a:pt x="4591" y="2275"/>
                    <a:pt x="5180" y="2275"/>
                  </a:cubicBezTo>
                  <a:close/>
                  <a:moveTo>
                    <a:pt x="5702" y="3667"/>
                  </a:moveTo>
                  <a:cubicBezTo>
                    <a:pt x="5916" y="3841"/>
                    <a:pt x="6156" y="3935"/>
                    <a:pt x="6411" y="3961"/>
                  </a:cubicBezTo>
                  <a:lnTo>
                    <a:pt x="6411" y="4711"/>
                  </a:lnTo>
                  <a:cubicBezTo>
                    <a:pt x="6411" y="5206"/>
                    <a:pt x="6009" y="5621"/>
                    <a:pt x="5501" y="5621"/>
                  </a:cubicBezTo>
                  <a:cubicBezTo>
                    <a:pt x="5006" y="5621"/>
                    <a:pt x="4591" y="5206"/>
                    <a:pt x="4591" y="4711"/>
                  </a:cubicBezTo>
                  <a:lnTo>
                    <a:pt x="4591" y="3948"/>
                  </a:lnTo>
                  <a:cubicBezTo>
                    <a:pt x="5086" y="3935"/>
                    <a:pt x="5434" y="3841"/>
                    <a:pt x="5702" y="3667"/>
                  </a:cubicBezTo>
                  <a:close/>
                  <a:moveTo>
                    <a:pt x="11616" y="5206"/>
                  </a:moveTo>
                  <a:lnTo>
                    <a:pt x="11616" y="6009"/>
                  </a:lnTo>
                  <a:cubicBezTo>
                    <a:pt x="11456" y="6009"/>
                    <a:pt x="11375" y="6009"/>
                    <a:pt x="11241" y="6022"/>
                  </a:cubicBezTo>
                  <a:lnTo>
                    <a:pt x="11241" y="5206"/>
                  </a:lnTo>
                  <a:close/>
                  <a:moveTo>
                    <a:pt x="6384" y="5688"/>
                  </a:moveTo>
                  <a:cubicBezTo>
                    <a:pt x="6745" y="5888"/>
                    <a:pt x="6986" y="6263"/>
                    <a:pt x="6986" y="6691"/>
                  </a:cubicBezTo>
                  <a:lnTo>
                    <a:pt x="6986" y="7695"/>
                  </a:lnTo>
                  <a:lnTo>
                    <a:pt x="4029" y="7695"/>
                  </a:lnTo>
                  <a:lnTo>
                    <a:pt x="4029" y="6691"/>
                  </a:lnTo>
                  <a:cubicBezTo>
                    <a:pt x="4029" y="6263"/>
                    <a:pt x="4256" y="5888"/>
                    <a:pt x="4618" y="5688"/>
                  </a:cubicBezTo>
                  <a:cubicBezTo>
                    <a:pt x="4858" y="5902"/>
                    <a:pt x="5166" y="6036"/>
                    <a:pt x="5501" y="6036"/>
                  </a:cubicBezTo>
                  <a:cubicBezTo>
                    <a:pt x="5835" y="6036"/>
                    <a:pt x="6156" y="5902"/>
                    <a:pt x="6384" y="5688"/>
                  </a:cubicBezTo>
                  <a:close/>
                  <a:moveTo>
                    <a:pt x="10827" y="1205"/>
                  </a:moveTo>
                  <a:lnTo>
                    <a:pt x="10827" y="1646"/>
                  </a:lnTo>
                  <a:lnTo>
                    <a:pt x="9181" y="1646"/>
                  </a:lnTo>
                  <a:cubicBezTo>
                    <a:pt x="8993" y="1646"/>
                    <a:pt x="8846" y="1794"/>
                    <a:pt x="8846" y="1981"/>
                  </a:cubicBezTo>
                  <a:lnTo>
                    <a:pt x="8846" y="3172"/>
                  </a:lnTo>
                  <a:lnTo>
                    <a:pt x="8244" y="3520"/>
                  </a:lnTo>
                  <a:cubicBezTo>
                    <a:pt x="8137" y="3587"/>
                    <a:pt x="8070" y="3694"/>
                    <a:pt x="8070" y="3814"/>
                  </a:cubicBezTo>
                  <a:cubicBezTo>
                    <a:pt x="8070" y="3935"/>
                    <a:pt x="8137" y="4042"/>
                    <a:pt x="8244" y="4095"/>
                  </a:cubicBezTo>
                  <a:lnTo>
                    <a:pt x="8846" y="4443"/>
                  </a:lnTo>
                  <a:lnTo>
                    <a:pt x="8846" y="4871"/>
                  </a:lnTo>
                  <a:cubicBezTo>
                    <a:pt x="8846" y="5059"/>
                    <a:pt x="8993" y="5206"/>
                    <a:pt x="9181" y="5206"/>
                  </a:cubicBezTo>
                  <a:lnTo>
                    <a:pt x="10827" y="5206"/>
                  </a:lnTo>
                  <a:lnTo>
                    <a:pt x="10827" y="6129"/>
                  </a:lnTo>
                  <a:cubicBezTo>
                    <a:pt x="10224" y="6357"/>
                    <a:pt x="9783" y="6959"/>
                    <a:pt x="9783" y="7641"/>
                  </a:cubicBezTo>
                  <a:lnTo>
                    <a:pt x="9783" y="7695"/>
                  </a:lnTo>
                  <a:lnTo>
                    <a:pt x="7388" y="7695"/>
                  </a:lnTo>
                  <a:lnTo>
                    <a:pt x="7388" y="6691"/>
                  </a:lnTo>
                  <a:cubicBezTo>
                    <a:pt x="7388" y="6143"/>
                    <a:pt x="7107" y="5647"/>
                    <a:pt x="6652" y="5366"/>
                  </a:cubicBezTo>
                  <a:cubicBezTo>
                    <a:pt x="6692" y="5286"/>
                    <a:pt x="6732" y="5206"/>
                    <a:pt x="6759" y="5112"/>
                  </a:cubicBezTo>
                  <a:cubicBezTo>
                    <a:pt x="7053" y="5099"/>
                    <a:pt x="7294" y="4858"/>
                    <a:pt x="7294" y="4550"/>
                  </a:cubicBezTo>
                  <a:lnTo>
                    <a:pt x="7294" y="3332"/>
                  </a:lnTo>
                  <a:cubicBezTo>
                    <a:pt x="7294" y="2530"/>
                    <a:pt x="6638" y="1861"/>
                    <a:pt x="5822" y="1861"/>
                  </a:cubicBezTo>
                  <a:lnTo>
                    <a:pt x="5608" y="1861"/>
                  </a:lnTo>
                  <a:cubicBezTo>
                    <a:pt x="5661" y="1780"/>
                    <a:pt x="5648" y="1673"/>
                    <a:pt x="5568" y="1606"/>
                  </a:cubicBezTo>
                  <a:cubicBezTo>
                    <a:pt x="5526" y="1571"/>
                    <a:pt x="5480" y="1554"/>
                    <a:pt x="5433" y="1554"/>
                  </a:cubicBezTo>
                  <a:cubicBezTo>
                    <a:pt x="5375" y="1554"/>
                    <a:pt x="5318" y="1581"/>
                    <a:pt x="5273" y="1633"/>
                  </a:cubicBezTo>
                  <a:lnTo>
                    <a:pt x="5166" y="1767"/>
                  </a:lnTo>
                  <a:lnTo>
                    <a:pt x="5073" y="1687"/>
                  </a:lnTo>
                  <a:cubicBezTo>
                    <a:pt x="5036" y="1650"/>
                    <a:pt x="4988" y="1633"/>
                    <a:pt x="4939" y="1633"/>
                  </a:cubicBezTo>
                  <a:cubicBezTo>
                    <a:pt x="4881" y="1633"/>
                    <a:pt x="4822" y="1656"/>
                    <a:pt x="4778" y="1700"/>
                  </a:cubicBezTo>
                  <a:cubicBezTo>
                    <a:pt x="4751" y="1740"/>
                    <a:pt x="4725" y="1794"/>
                    <a:pt x="4725" y="1834"/>
                  </a:cubicBezTo>
                  <a:cubicBezTo>
                    <a:pt x="4725" y="1874"/>
                    <a:pt x="4738" y="1901"/>
                    <a:pt x="4751" y="1927"/>
                  </a:cubicBezTo>
                  <a:cubicBezTo>
                    <a:pt x="4149" y="2115"/>
                    <a:pt x="3708" y="2677"/>
                    <a:pt x="3708" y="3332"/>
                  </a:cubicBezTo>
                  <a:lnTo>
                    <a:pt x="3708" y="4550"/>
                  </a:lnTo>
                  <a:cubicBezTo>
                    <a:pt x="3708" y="4858"/>
                    <a:pt x="3949" y="5099"/>
                    <a:pt x="4243" y="5112"/>
                  </a:cubicBezTo>
                  <a:cubicBezTo>
                    <a:pt x="4270" y="5206"/>
                    <a:pt x="4310" y="5286"/>
                    <a:pt x="4363" y="5366"/>
                  </a:cubicBezTo>
                  <a:cubicBezTo>
                    <a:pt x="3895" y="5647"/>
                    <a:pt x="3614" y="6143"/>
                    <a:pt x="3614" y="6691"/>
                  </a:cubicBezTo>
                  <a:lnTo>
                    <a:pt x="3614" y="7695"/>
                  </a:lnTo>
                  <a:lnTo>
                    <a:pt x="1821" y="7695"/>
                  </a:lnTo>
                  <a:lnTo>
                    <a:pt x="1821" y="1205"/>
                  </a:lnTo>
                  <a:close/>
                  <a:moveTo>
                    <a:pt x="12178" y="6424"/>
                  </a:moveTo>
                  <a:cubicBezTo>
                    <a:pt x="12847" y="6424"/>
                    <a:pt x="13396" y="6972"/>
                    <a:pt x="13396" y="7641"/>
                  </a:cubicBezTo>
                  <a:lnTo>
                    <a:pt x="13396" y="8364"/>
                  </a:lnTo>
                  <a:cubicBezTo>
                    <a:pt x="13396" y="8551"/>
                    <a:pt x="13275" y="8725"/>
                    <a:pt x="13102" y="8806"/>
                  </a:cubicBezTo>
                  <a:cubicBezTo>
                    <a:pt x="12667" y="8979"/>
                    <a:pt x="12232" y="9066"/>
                    <a:pt x="11797" y="9066"/>
                  </a:cubicBezTo>
                  <a:cubicBezTo>
                    <a:pt x="11362" y="9066"/>
                    <a:pt x="10927" y="8979"/>
                    <a:pt x="10492" y="8806"/>
                  </a:cubicBezTo>
                  <a:cubicBezTo>
                    <a:pt x="10318" y="8725"/>
                    <a:pt x="10198" y="8551"/>
                    <a:pt x="10198" y="8364"/>
                  </a:cubicBezTo>
                  <a:lnTo>
                    <a:pt x="10198" y="7641"/>
                  </a:lnTo>
                  <a:cubicBezTo>
                    <a:pt x="10198" y="6972"/>
                    <a:pt x="10746" y="6424"/>
                    <a:pt x="11415" y="6424"/>
                  </a:cubicBezTo>
                  <a:close/>
                  <a:moveTo>
                    <a:pt x="9957" y="8886"/>
                  </a:moveTo>
                  <a:cubicBezTo>
                    <a:pt x="10077" y="9060"/>
                    <a:pt x="10224" y="9140"/>
                    <a:pt x="10385" y="9207"/>
                  </a:cubicBezTo>
                  <a:cubicBezTo>
                    <a:pt x="10385" y="9408"/>
                    <a:pt x="10385" y="9421"/>
                    <a:pt x="10385" y="9501"/>
                  </a:cubicBezTo>
                  <a:lnTo>
                    <a:pt x="443" y="9501"/>
                  </a:lnTo>
                  <a:cubicBezTo>
                    <a:pt x="429" y="9501"/>
                    <a:pt x="416" y="9488"/>
                    <a:pt x="416" y="9475"/>
                  </a:cubicBezTo>
                  <a:lnTo>
                    <a:pt x="416" y="8913"/>
                  </a:lnTo>
                  <a:cubicBezTo>
                    <a:pt x="416" y="8899"/>
                    <a:pt x="429" y="8886"/>
                    <a:pt x="443" y="8886"/>
                  </a:cubicBezTo>
                  <a:close/>
                  <a:moveTo>
                    <a:pt x="10800" y="9341"/>
                  </a:moveTo>
                  <a:lnTo>
                    <a:pt x="10800" y="9341"/>
                  </a:lnTo>
                  <a:cubicBezTo>
                    <a:pt x="11128" y="9434"/>
                    <a:pt x="11456" y="9481"/>
                    <a:pt x="11787" y="9481"/>
                  </a:cubicBezTo>
                  <a:cubicBezTo>
                    <a:pt x="12118" y="9481"/>
                    <a:pt x="12453" y="9434"/>
                    <a:pt x="12794" y="9341"/>
                  </a:cubicBezTo>
                  <a:lnTo>
                    <a:pt x="12794" y="9341"/>
                  </a:lnTo>
                  <a:cubicBezTo>
                    <a:pt x="12794" y="9368"/>
                    <a:pt x="12847" y="9756"/>
                    <a:pt x="12526" y="10090"/>
                  </a:cubicBezTo>
                  <a:cubicBezTo>
                    <a:pt x="12464" y="10090"/>
                    <a:pt x="11896" y="10084"/>
                    <a:pt x="11484" y="10084"/>
                  </a:cubicBezTo>
                  <a:cubicBezTo>
                    <a:pt x="11279" y="10084"/>
                    <a:pt x="11112" y="10086"/>
                    <a:pt x="11068" y="10090"/>
                  </a:cubicBezTo>
                  <a:cubicBezTo>
                    <a:pt x="10760" y="9769"/>
                    <a:pt x="10800" y="9368"/>
                    <a:pt x="10800" y="9341"/>
                  </a:cubicBezTo>
                  <a:close/>
                  <a:moveTo>
                    <a:pt x="12392" y="10505"/>
                  </a:moveTo>
                  <a:cubicBezTo>
                    <a:pt x="13021" y="10505"/>
                    <a:pt x="13530" y="11013"/>
                    <a:pt x="13530" y="11642"/>
                  </a:cubicBezTo>
                  <a:lnTo>
                    <a:pt x="13530" y="13543"/>
                  </a:lnTo>
                  <a:cubicBezTo>
                    <a:pt x="13530" y="13596"/>
                    <a:pt x="13490" y="13650"/>
                    <a:pt x="13436" y="13650"/>
                  </a:cubicBezTo>
                  <a:lnTo>
                    <a:pt x="10184" y="13650"/>
                  </a:lnTo>
                  <a:cubicBezTo>
                    <a:pt x="10117" y="13650"/>
                    <a:pt x="10064" y="13596"/>
                    <a:pt x="10064" y="13529"/>
                  </a:cubicBezTo>
                  <a:lnTo>
                    <a:pt x="10064" y="11642"/>
                  </a:lnTo>
                  <a:cubicBezTo>
                    <a:pt x="10064" y="11013"/>
                    <a:pt x="10572" y="10505"/>
                    <a:pt x="11201" y="10505"/>
                  </a:cubicBezTo>
                  <a:close/>
                  <a:moveTo>
                    <a:pt x="1446" y="0"/>
                  </a:moveTo>
                  <a:cubicBezTo>
                    <a:pt x="991" y="0"/>
                    <a:pt x="630" y="375"/>
                    <a:pt x="630" y="830"/>
                  </a:cubicBezTo>
                  <a:lnTo>
                    <a:pt x="630" y="4323"/>
                  </a:lnTo>
                  <a:cubicBezTo>
                    <a:pt x="630" y="4443"/>
                    <a:pt x="724" y="4537"/>
                    <a:pt x="831" y="4537"/>
                  </a:cubicBezTo>
                  <a:cubicBezTo>
                    <a:pt x="951" y="4537"/>
                    <a:pt x="1045" y="4443"/>
                    <a:pt x="1045" y="4323"/>
                  </a:cubicBezTo>
                  <a:lnTo>
                    <a:pt x="1045" y="830"/>
                  </a:lnTo>
                  <a:cubicBezTo>
                    <a:pt x="1045" y="603"/>
                    <a:pt x="1219" y="415"/>
                    <a:pt x="1446" y="415"/>
                  </a:cubicBezTo>
                  <a:lnTo>
                    <a:pt x="11215" y="415"/>
                  </a:lnTo>
                  <a:cubicBezTo>
                    <a:pt x="11429" y="415"/>
                    <a:pt x="11616" y="603"/>
                    <a:pt x="11616" y="830"/>
                  </a:cubicBezTo>
                  <a:lnTo>
                    <a:pt x="11616" y="1646"/>
                  </a:lnTo>
                  <a:lnTo>
                    <a:pt x="11241" y="1646"/>
                  </a:lnTo>
                  <a:lnTo>
                    <a:pt x="11241" y="1004"/>
                  </a:lnTo>
                  <a:cubicBezTo>
                    <a:pt x="11241" y="884"/>
                    <a:pt x="11148" y="790"/>
                    <a:pt x="11041" y="790"/>
                  </a:cubicBezTo>
                  <a:lnTo>
                    <a:pt x="1620" y="790"/>
                  </a:lnTo>
                  <a:cubicBezTo>
                    <a:pt x="1500" y="790"/>
                    <a:pt x="1406" y="884"/>
                    <a:pt x="1406" y="1004"/>
                  </a:cubicBezTo>
                  <a:lnTo>
                    <a:pt x="1406" y="7896"/>
                  </a:lnTo>
                  <a:cubicBezTo>
                    <a:pt x="1406" y="8016"/>
                    <a:pt x="1500" y="8110"/>
                    <a:pt x="1620" y="8110"/>
                  </a:cubicBezTo>
                  <a:lnTo>
                    <a:pt x="9783" y="8110"/>
                  </a:lnTo>
                  <a:cubicBezTo>
                    <a:pt x="9783" y="8337"/>
                    <a:pt x="9783" y="8377"/>
                    <a:pt x="9796" y="8484"/>
                  </a:cubicBezTo>
                  <a:lnTo>
                    <a:pt x="1045" y="8484"/>
                  </a:lnTo>
                  <a:lnTo>
                    <a:pt x="1045" y="5152"/>
                  </a:lnTo>
                  <a:cubicBezTo>
                    <a:pt x="1045" y="5032"/>
                    <a:pt x="951" y="4938"/>
                    <a:pt x="831" y="4938"/>
                  </a:cubicBezTo>
                  <a:cubicBezTo>
                    <a:pt x="724" y="4938"/>
                    <a:pt x="630" y="5032"/>
                    <a:pt x="630" y="5152"/>
                  </a:cubicBezTo>
                  <a:lnTo>
                    <a:pt x="630" y="8484"/>
                  </a:lnTo>
                  <a:lnTo>
                    <a:pt x="443" y="8484"/>
                  </a:lnTo>
                  <a:cubicBezTo>
                    <a:pt x="202" y="8484"/>
                    <a:pt x="1" y="8672"/>
                    <a:pt x="1" y="8913"/>
                  </a:cubicBezTo>
                  <a:lnTo>
                    <a:pt x="1" y="9475"/>
                  </a:lnTo>
                  <a:cubicBezTo>
                    <a:pt x="1" y="9715"/>
                    <a:pt x="202" y="9903"/>
                    <a:pt x="443" y="9903"/>
                  </a:cubicBezTo>
                  <a:lnTo>
                    <a:pt x="10479" y="9903"/>
                  </a:lnTo>
                  <a:cubicBezTo>
                    <a:pt x="10519" y="10010"/>
                    <a:pt x="10572" y="10104"/>
                    <a:pt x="10626" y="10197"/>
                  </a:cubicBezTo>
                  <a:cubicBezTo>
                    <a:pt x="10051" y="10425"/>
                    <a:pt x="9649" y="10987"/>
                    <a:pt x="9649" y="11642"/>
                  </a:cubicBezTo>
                  <a:lnTo>
                    <a:pt x="9649" y="13529"/>
                  </a:lnTo>
                  <a:cubicBezTo>
                    <a:pt x="9649" y="13824"/>
                    <a:pt x="9890" y="14051"/>
                    <a:pt x="10184" y="14051"/>
                  </a:cubicBezTo>
                  <a:lnTo>
                    <a:pt x="13436" y="14051"/>
                  </a:lnTo>
                  <a:cubicBezTo>
                    <a:pt x="13717" y="14051"/>
                    <a:pt x="13945" y="13824"/>
                    <a:pt x="13945" y="13543"/>
                  </a:cubicBezTo>
                  <a:lnTo>
                    <a:pt x="13945" y="11642"/>
                  </a:lnTo>
                  <a:cubicBezTo>
                    <a:pt x="13945" y="10987"/>
                    <a:pt x="13543" y="10425"/>
                    <a:pt x="12968" y="10197"/>
                  </a:cubicBezTo>
                  <a:cubicBezTo>
                    <a:pt x="13275" y="9742"/>
                    <a:pt x="13195" y="9314"/>
                    <a:pt x="13209" y="9207"/>
                  </a:cubicBezTo>
                  <a:cubicBezTo>
                    <a:pt x="13623" y="9046"/>
                    <a:pt x="13811" y="8712"/>
                    <a:pt x="13811" y="8364"/>
                  </a:cubicBezTo>
                  <a:lnTo>
                    <a:pt x="13811" y="7641"/>
                  </a:lnTo>
                  <a:cubicBezTo>
                    <a:pt x="13811" y="6745"/>
                    <a:pt x="13075" y="6009"/>
                    <a:pt x="12178" y="6009"/>
                  </a:cubicBezTo>
                  <a:lnTo>
                    <a:pt x="12031" y="6009"/>
                  </a:lnTo>
                  <a:lnTo>
                    <a:pt x="12031" y="5206"/>
                  </a:lnTo>
                  <a:lnTo>
                    <a:pt x="13610" y="5206"/>
                  </a:lnTo>
                  <a:cubicBezTo>
                    <a:pt x="13797" y="5206"/>
                    <a:pt x="13945" y="5059"/>
                    <a:pt x="13945" y="4871"/>
                  </a:cubicBezTo>
                  <a:lnTo>
                    <a:pt x="13945" y="1981"/>
                  </a:lnTo>
                  <a:cubicBezTo>
                    <a:pt x="13945" y="1794"/>
                    <a:pt x="13797" y="1646"/>
                    <a:pt x="13610" y="1646"/>
                  </a:cubicBezTo>
                  <a:lnTo>
                    <a:pt x="13155" y="1646"/>
                  </a:lnTo>
                  <a:cubicBezTo>
                    <a:pt x="13035" y="1646"/>
                    <a:pt x="12954" y="1740"/>
                    <a:pt x="12954" y="1861"/>
                  </a:cubicBezTo>
                  <a:cubicBezTo>
                    <a:pt x="12954" y="1968"/>
                    <a:pt x="13035" y="2061"/>
                    <a:pt x="13155" y="2061"/>
                  </a:cubicBezTo>
                  <a:lnTo>
                    <a:pt x="13530" y="2061"/>
                  </a:lnTo>
                  <a:lnTo>
                    <a:pt x="13530" y="4804"/>
                  </a:lnTo>
                  <a:lnTo>
                    <a:pt x="9248" y="4804"/>
                  </a:lnTo>
                  <a:lnTo>
                    <a:pt x="9248" y="4403"/>
                  </a:lnTo>
                  <a:cubicBezTo>
                    <a:pt x="9248" y="4283"/>
                    <a:pt x="9194" y="4176"/>
                    <a:pt x="9087" y="4109"/>
                  </a:cubicBezTo>
                  <a:lnTo>
                    <a:pt x="8565" y="3814"/>
                  </a:lnTo>
                  <a:lnTo>
                    <a:pt x="9087" y="3506"/>
                  </a:lnTo>
                  <a:cubicBezTo>
                    <a:pt x="9194" y="3453"/>
                    <a:pt x="9248" y="3332"/>
                    <a:pt x="9248" y="3225"/>
                  </a:cubicBezTo>
                  <a:lnTo>
                    <a:pt x="9248" y="2061"/>
                  </a:lnTo>
                  <a:lnTo>
                    <a:pt x="12325" y="2061"/>
                  </a:lnTo>
                  <a:cubicBezTo>
                    <a:pt x="12446" y="2061"/>
                    <a:pt x="12539" y="1968"/>
                    <a:pt x="12539" y="1861"/>
                  </a:cubicBezTo>
                  <a:cubicBezTo>
                    <a:pt x="12539" y="1740"/>
                    <a:pt x="12446" y="1646"/>
                    <a:pt x="12325" y="1646"/>
                  </a:cubicBezTo>
                  <a:lnTo>
                    <a:pt x="12031" y="1646"/>
                  </a:lnTo>
                  <a:lnTo>
                    <a:pt x="12031" y="830"/>
                  </a:lnTo>
                  <a:cubicBezTo>
                    <a:pt x="12031" y="375"/>
                    <a:pt x="11656" y="0"/>
                    <a:pt x="11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0" name="Google Shape;3400;p64"/>
          <p:cNvGrpSpPr/>
          <p:nvPr/>
        </p:nvGrpSpPr>
        <p:grpSpPr>
          <a:xfrm>
            <a:off x="4890226" y="1556339"/>
            <a:ext cx="222482" cy="443984"/>
            <a:chOff x="4863789" y="2858214"/>
            <a:chExt cx="222482" cy="443984"/>
          </a:xfrm>
        </p:grpSpPr>
        <p:sp>
          <p:nvSpPr>
            <p:cNvPr id="3401" name="Google Shape;3401;p64"/>
            <p:cNvSpPr/>
            <p:nvPr/>
          </p:nvSpPr>
          <p:spPr>
            <a:xfrm>
              <a:off x="5011373" y="3220537"/>
              <a:ext cx="36406" cy="13147"/>
            </a:xfrm>
            <a:custGeom>
              <a:avLst/>
              <a:gdLst/>
              <a:ahLst/>
              <a:cxnLst/>
              <a:rect l="l" t="t" r="r" b="b"/>
              <a:pathLst>
                <a:path w="1152" h="416" extrusionOk="0">
                  <a:moveTo>
                    <a:pt x="215" y="0"/>
                  </a:moveTo>
                  <a:cubicBezTo>
                    <a:pt x="94" y="0"/>
                    <a:pt x="1" y="94"/>
                    <a:pt x="1" y="215"/>
                  </a:cubicBezTo>
                  <a:cubicBezTo>
                    <a:pt x="1" y="322"/>
                    <a:pt x="94" y="415"/>
                    <a:pt x="215" y="415"/>
                  </a:cubicBezTo>
                  <a:lnTo>
                    <a:pt x="951" y="415"/>
                  </a:lnTo>
                  <a:cubicBezTo>
                    <a:pt x="1058" y="415"/>
                    <a:pt x="1151" y="322"/>
                    <a:pt x="1151" y="215"/>
                  </a:cubicBezTo>
                  <a:cubicBezTo>
                    <a:pt x="1151" y="94"/>
                    <a:pt x="1058"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4"/>
            <p:cNvSpPr/>
            <p:nvPr/>
          </p:nvSpPr>
          <p:spPr>
            <a:xfrm>
              <a:off x="4942858" y="3069129"/>
              <a:ext cx="12736" cy="16528"/>
            </a:xfrm>
            <a:custGeom>
              <a:avLst/>
              <a:gdLst/>
              <a:ahLst/>
              <a:cxnLst/>
              <a:rect l="l" t="t" r="r" b="b"/>
              <a:pathLst>
                <a:path w="403" h="523" extrusionOk="0">
                  <a:moveTo>
                    <a:pt x="201" y="1"/>
                  </a:moveTo>
                  <a:cubicBezTo>
                    <a:pt x="81" y="1"/>
                    <a:pt x="1" y="95"/>
                    <a:pt x="1" y="215"/>
                  </a:cubicBezTo>
                  <a:lnTo>
                    <a:pt x="1" y="322"/>
                  </a:lnTo>
                  <a:cubicBezTo>
                    <a:pt x="1" y="429"/>
                    <a:pt x="81" y="523"/>
                    <a:pt x="201" y="523"/>
                  </a:cubicBezTo>
                  <a:cubicBezTo>
                    <a:pt x="309" y="523"/>
                    <a:pt x="402" y="429"/>
                    <a:pt x="402" y="322"/>
                  </a:cubicBezTo>
                  <a:lnTo>
                    <a:pt x="402" y="215"/>
                  </a:lnTo>
                  <a:cubicBezTo>
                    <a:pt x="402" y="95"/>
                    <a:pt x="30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4"/>
            <p:cNvSpPr/>
            <p:nvPr/>
          </p:nvSpPr>
          <p:spPr>
            <a:xfrm>
              <a:off x="4994465" y="3069129"/>
              <a:ext cx="12704" cy="16528"/>
            </a:xfrm>
            <a:custGeom>
              <a:avLst/>
              <a:gdLst/>
              <a:ahLst/>
              <a:cxnLst/>
              <a:rect l="l" t="t" r="r" b="b"/>
              <a:pathLst>
                <a:path w="402" h="523" extrusionOk="0">
                  <a:moveTo>
                    <a:pt x="201" y="1"/>
                  </a:moveTo>
                  <a:cubicBezTo>
                    <a:pt x="94" y="1"/>
                    <a:pt x="0" y="95"/>
                    <a:pt x="0" y="215"/>
                  </a:cubicBezTo>
                  <a:lnTo>
                    <a:pt x="0" y="322"/>
                  </a:lnTo>
                  <a:cubicBezTo>
                    <a:pt x="0" y="429"/>
                    <a:pt x="94" y="523"/>
                    <a:pt x="201" y="523"/>
                  </a:cubicBezTo>
                  <a:cubicBezTo>
                    <a:pt x="321" y="523"/>
                    <a:pt x="402" y="429"/>
                    <a:pt x="402" y="322"/>
                  </a:cubicBezTo>
                  <a:lnTo>
                    <a:pt x="402" y="215"/>
                  </a:lnTo>
                  <a:cubicBezTo>
                    <a:pt x="402" y="95"/>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4"/>
            <p:cNvSpPr/>
            <p:nvPr/>
          </p:nvSpPr>
          <p:spPr>
            <a:xfrm>
              <a:off x="4956827" y="3102059"/>
              <a:ext cx="36406" cy="17002"/>
            </a:xfrm>
            <a:custGeom>
              <a:avLst/>
              <a:gdLst/>
              <a:ahLst/>
              <a:cxnLst/>
              <a:rect l="l" t="t" r="r" b="b"/>
              <a:pathLst>
                <a:path w="1152" h="538" extrusionOk="0">
                  <a:moveTo>
                    <a:pt x="223" y="1"/>
                  </a:moveTo>
                  <a:cubicBezTo>
                    <a:pt x="164" y="1"/>
                    <a:pt x="106" y="28"/>
                    <a:pt x="67" y="83"/>
                  </a:cubicBezTo>
                  <a:cubicBezTo>
                    <a:pt x="0" y="177"/>
                    <a:pt x="27" y="310"/>
                    <a:pt x="121" y="377"/>
                  </a:cubicBezTo>
                  <a:cubicBezTo>
                    <a:pt x="268" y="484"/>
                    <a:pt x="429" y="538"/>
                    <a:pt x="589" y="538"/>
                  </a:cubicBezTo>
                  <a:cubicBezTo>
                    <a:pt x="736" y="538"/>
                    <a:pt x="897" y="484"/>
                    <a:pt x="1044" y="364"/>
                  </a:cubicBezTo>
                  <a:cubicBezTo>
                    <a:pt x="1124" y="297"/>
                    <a:pt x="1151" y="177"/>
                    <a:pt x="1084" y="83"/>
                  </a:cubicBezTo>
                  <a:cubicBezTo>
                    <a:pt x="1037" y="28"/>
                    <a:pt x="977" y="1"/>
                    <a:pt x="916" y="1"/>
                  </a:cubicBezTo>
                  <a:cubicBezTo>
                    <a:pt x="873" y="1"/>
                    <a:pt x="829" y="15"/>
                    <a:pt x="790" y="43"/>
                  </a:cubicBezTo>
                  <a:cubicBezTo>
                    <a:pt x="716" y="96"/>
                    <a:pt x="649" y="123"/>
                    <a:pt x="579" y="123"/>
                  </a:cubicBezTo>
                  <a:cubicBezTo>
                    <a:pt x="509" y="123"/>
                    <a:pt x="435" y="96"/>
                    <a:pt x="348" y="43"/>
                  </a:cubicBezTo>
                  <a:cubicBezTo>
                    <a:pt x="309" y="15"/>
                    <a:pt x="266"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4"/>
            <p:cNvSpPr/>
            <p:nvPr/>
          </p:nvSpPr>
          <p:spPr>
            <a:xfrm>
              <a:off x="4863789" y="2858214"/>
              <a:ext cx="222482" cy="443984"/>
            </a:xfrm>
            <a:custGeom>
              <a:avLst/>
              <a:gdLst/>
              <a:ahLst/>
              <a:cxnLst/>
              <a:rect l="l" t="t" r="r" b="b"/>
              <a:pathLst>
                <a:path w="7040" h="14049" extrusionOk="0">
                  <a:moveTo>
                    <a:pt x="6624" y="3490"/>
                  </a:moveTo>
                  <a:lnTo>
                    <a:pt x="6624" y="4012"/>
                  </a:lnTo>
                  <a:cubicBezTo>
                    <a:pt x="5621" y="4099"/>
                    <a:pt x="4597" y="4142"/>
                    <a:pt x="3560" y="4142"/>
                  </a:cubicBezTo>
                  <a:cubicBezTo>
                    <a:pt x="2523" y="4142"/>
                    <a:pt x="1472" y="4099"/>
                    <a:pt x="415" y="4012"/>
                  </a:cubicBezTo>
                  <a:lnTo>
                    <a:pt x="415" y="3490"/>
                  </a:lnTo>
                  <a:close/>
                  <a:moveTo>
                    <a:pt x="4109" y="5377"/>
                  </a:moveTo>
                  <a:cubicBezTo>
                    <a:pt x="4355" y="5572"/>
                    <a:pt x="4690" y="5779"/>
                    <a:pt x="5211" y="5779"/>
                  </a:cubicBezTo>
                  <a:cubicBezTo>
                    <a:pt x="5227" y="5779"/>
                    <a:pt x="5243" y="5779"/>
                    <a:pt x="5259" y="5778"/>
                  </a:cubicBezTo>
                  <a:lnTo>
                    <a:pt x="5259" y="7264"/>
                  </a:lnTo>
                  <a:cubicBezTo>
                    <a:pt x="5259" y="8227"/>
                    <a:pt x="4483" y="9003"/>
                    <a:pt x="3520" y="9003"/>
                  </a:cubicBezTo>
                  <a:cubicBezTo>
                    <a:pt x="2556" y="9003"/>
                    <a:pt x="1780" y="8227"/>
                    <a:pt x="1780" y="7264"/>
                  </a:cubicBezTo>
                  <a:lnTo>
                    <a:pt x="1780" y="5765"/>
                  </a:lnTo>
                  <a:cubicBezTo>
                    <a:pt x="1913" y="5772"/>
                    <a:pt x="2043" y="5776"/>
                    <a:pt x="2171" y="5776"/>
                  </a:cubicBezTo>
                  <a:cubicBezTo>
                    <a:pt x="2983" y="5776"/>
                    <a:pt x="3681" y="5631"/>
                    <a:pt x="4109" y="5377"/>
                  </a:cubicBezTo>
                  <a:close/>
                  <a:moveTo>
                    <a:pt x="3199" y="9391"/>
                  </a:moveTo>
                  <a:cubicBezTo>
                    <a:pt x="3306" y="9405"/>
                    <a:pt x="3413" y="9418"/>
                    <a:pt x="3520" y="9418"/>
                  </a:cubicBezTo>
                  <a:cubicBezTo>
                    <a:pt x="3627" y="9418"/>
                    <a:pt x="3734" y="9405"/>
                    <a:pt x="3841" y="9391"/>
                  </a:cubicBezTo>
                  <a:lnTo>
                    <a:pt x="3841" y="9391"/>
                  </a:lnTo>
                  <a:lnTo>
                    <a:pt x="3520" y="9913"/>
                  </a:lnTo>
                  <a:lnTo>
                    <a:pt x="3199" y="9391"/>
                  </a:lnTo>
                  <a:close/>
                  <a:moveTo>
                    <a:pt x="2088" y="8869"/>
                  </a:moveTo>
                  <a:cubicBezTo>
                    <a:pt x="2249" y="9003"/>
                    <a:pt x="2422" y="9124"/>
                    <a:pt x="2610" y="9217"/>
                  </a:cubicBezTo>
                  <a:lnTo>
                    <a:pt x="3239" y="10234"/>
                  </a:lnTo>
                  <a:lnTo>
                    <a:pt x="2864" y="10448"/>
                  </a:lnTo>
                  <a:lnTo>
                    <a:pt x="1780" y="9030"/>
                  </a:lnTo>
                  <a:cubicBezTo>
                    <a:pt x="1887" y="8963"/>
                    <a:pt x="1994" y="8910"/>
                    <a:pt x="2088" y="8869"/>
                  </a:cubicBezTo>
                  <a:close/>
                  <a:moveTo>
                    <a:pt x="4952" y="8869"/>
                  </a:moveTo>
                  <a:cubicBezTo>
                    <a:pt x="5059" y="8910"/>
                    <a:pt x="5152" y="8963"/>
                    <a:pt x="5259" y="9030"/>
                  </a:cubicBezTo>
                  <a:lnTo>
                    <a:pt x="4175" y="10448"/>
                  </a:lnTo>
                  <a:lnTo>
                    <a:pt x="3801" y="10234"/>
                  </a:lnTo>
                  <a:lnTo>
                    <a:pt x="4430" y="9217"/>
                  </a:lnTo>
                  <a:cubicBezTo>
                    <a:pt x="4617" y="9124"/>
                    <a:pt x="4791" y="9003"/>
                    <a:pt x="4952" y="8869"/>
                  </a:cubicBezTo>
                  <a:close/>
                  <a:moveTo>
                    <a:pt x="3520" y="10542"/>
                  </a:moveTo>
                  <a:lnTo>
                    <a:pt x="3814" y="10716"/>
                  </a:lnTo>
                  <a:lnTo>
                    <a:pt x="3520" y="10997"/>
                  </a:lnTo>
                  <a:lnTo>
                    <a:pt x="3225" y="10716"/>
                  </a:lnTo>
                  <a:lnTo>
                    <a:pt x="3520" y="10542"/>
                  </a:lnTo>
                  <a:close/>
                  <a:moveTo>
                    <a:pt x="1459" y="9284"/>
                  </a:moveTo>
                  <a:lnTo>
                    <a:pt x="2637" y="10850"/>
                  </a:lnTo>
                  <a:cubicBezTo>
                    <a:pt x="2677" y="10903"/>
                    <a:pt x="2744" y="10930"/>
                    <a:pt x="2811" y="10930"/>
                  </a:cubicBezTo>
                  <a:cubicBezTo>
                    <a:pt x="2824" y="10930"/>
                    <a:pt x="2837" y="10930"/>
                    <a:pt x="2864" y="10917"/>
                  </a:cubicBezTo>
                  <a:lnTo>
                    <a:pt x="2864" y="10930"/>
                  </a:lnTo>
                  <a:lnTo>
                    <a:pt x="2516" y="13647"/>
                  </a:lnTo>
                  <a:lnTo>
                    <a:pt x="897" y="13647"/>
                  </a:lnTo>
                  <a:lnTo>
                    <a:pt x="897" y="10622"/>
                  </a:lnTo>
                  <a:cubicBezTo>
                    <a:pt x="897" y="10101"/>
                    <a:pt x="1111" y="9632"/>
                    <a:pt x="1459" y="9284"/>
                  </a:cubicBezTo>
                  <a:close/>
                  <a:moveTo>
                    <a:pt x="5581" y="9284"/>
                  </a:moveTo>
                  <a:cubicBezTo>
                    <a:pt x="5928" y="9632"/>
                    <a:pt x="6143" y="10101"/>
                    <a:pt x="6143" y="10622"/>
                  </a:cubicBezTo>
                  <a:lnTo>
                    <a:pt x="6143" y="13647"/>
                  </a:lnTo>
                  <a:lnTo>
                    <a:pt x="4523" y="13647"/>
                  </a:lnTo>
                  <a:lnTo>
                    <a:pt x="4443" y="13004"/>
                  </a:lnTo>
                  <a:cubicBezTo>
                    <a:pt x="4431" y="12893"/>
                    <a:pt x="4338" y="12816"/>
                    <a:pt x="4239" y="12816"/>
                  </a:cubicBezTo>
                  <a:cubicBezTo>
                    <a:pt x="4231" y="12816"/>
                    <a:pt x="4223" y="12816"/>
                    <a:pt x="4216" y="12817"/>
                  </a:cubicBezTo>
                  <a:cubicBezTo>
                    <a:pt x="4109" y="12830"/>
                    <a:pt x="4028" y="12937"/>
                    <a:pt x="4042" y="13058"/>
                  </a:cubicBezTo>
                  <a:lnTo>
                    <a:pt x="4109" y="13647"/>
                  </a:lnTo>
                  <a:lnTo>
                    <a:pt x="2931" y="13647"/>
                  </a:lnTo>
                  <a:lnTo>
                    <a:pt x="3225" y="11292"/>
                  </a:lnTo>
                  <a:lnTo>
                    <a:pt x="3239" y="11305"/>
                  </a:lnTo>
                  <a:cubicBezTo>
                    <a:pt x="3319" y="11385"/>
                    <a:pt x="3426" y="11425"/>
                    <a:pt x="3520" y="11425"/>
                  </a:cubicBezTo>
                  <a:cubicBezTo>
                    <a:pt x="3613" y="11425"/>
                    <a:pt x="3720" y="11385"/>
                    <a:pt x="3801" y="11305"/>
                  </a:cubicBezTo>
                  <a:lnTo>
                    <a:pt x="3814" y="11292"/>
                  </a:lnTo>
                  <a:lnTo>
                    <a:pt x="3935" y="12228"/>
                  </a:lnTo>
                  <a:cubicBezTo>
                    <a:pt x="3948" y="12335"/>
                    <a:pt x="4028" y="12402"/>
                    <a:pt x="4135" y="12402"/>
                  </a:cubicBezTo>
                  <a:lnTo>
                    <a:pt x="4162" y="12402"/>
                  </a:lnTo>
                  <a:cubicBezTo>
                    <a:pt x="4269" y="12389"/>
                    <a:pt x="4349" y="12295"/>
                    <a:pt x="4336" y="12175"/>
                  </a:cubicBezTo>
                  <a:lnTo>
                    <a:pt x="4175" y="10930"/>
                  </a:lnTo>
                  <a:lnTo>
                    <a:pt x="4175" y="10917"/>
                  </a:lnTo>
                  <a:cubicBezTo>
                    <a:pt x="4202" y="10930"/>
                    <a:pt x="4216" y="10930"/>
                    <a:pt x="4229" y="10930"/>
                  </a:cubicBezTo>
                  <a:cubicBezTo>
                    <a:pt x="4296" y="10930"/>
                    <a:pt x="4363" y="10903"/>
                    <a:pt x="4403" y="10850"/>
                  </a:cubicBezTo>
                  <a:lnTo>
                    <a:pt x="5581" y="9284"/>
                  </a:lnTo>
                  <a:close/>
                  <a:moveTo>
                    <a:pt x="3520" y="1"/>
                  </a:moveTo>
                  <a:cubicBezTo>
                    <a:pt x="3476" y="1"/>
                    <a:pt x="3433" y="18"/>
                    <a:pt x="3399" y="51"/>
                  </a:cubicBezTo>
                  <a:lnTo>
                    <a:pt x="2182" y="961"/>
                  </a:lnTo>
                  <a:lnTo>
                    <a:pt x="322" y="24"/>
                  </a:lnTo>
                  <a:cubicBezTo>
                    <a:pt x="295" y="8"/>
                    <a:pt x="265" y="1"/>
                    <a:pt x="234" y="1"/>
                  </a:cubicBezTo>
                  <a:cubicBezTo>
                    <a:pt x="187" y="1"/>
                    <a:pt x="140" y="19"/>
                    <a:pt x="107" y="51"/>
                  </a:cubicBezTo>
                  <a:cubicBezTo>
                    <a:pt x="41" y="91"/>
                    <a:pt x="14" y="171"/>
                    <a:pt x="27" y="252"/>
                  </a:cubicBezTo>
                  <a:lnTo>
                    <a:pt x="522" y="3075"/>
                  </a:lnTo>
                  <a:lnTo>
                    <a:pt x="388" y="3075"/>
                  </a:lnTo>
                  <a:cubicBezTo>
                    <a:pt x="174" y="3075"/>
                    <a:pt x="0" y="3249"/>
                    <a:pt x="0" y="3463"/>
                  </a:cubicBezTo>
                  <a:lnTo>
                    <a:pt x="0" y="4052"/>
                  </a:lnTo>
                  <a:cubicBezTo>
                    <a:pt x="0" y="4239"/>
                    <a:pt x="148" y="4413"/>
                    <a:pt x="348" y="4427"/>
                  </a:cubicBezTo>
                  <a:cubicBezTo>
                    <a:pt x="402" y="4427"/>
                    <a:pt x="455" y="4427"/>
                    <a:pt x="496" y="4440"/>
                  </a:cubicBezTo>
                  <a:cubicBezTo>
                    <a:pt x="482" y="4681"/>
                    <a:pt x="522" y="4801"/>
                    <a:pt x="589" y="5430"/>
                  </a:cubicBezTo>
                  <a:cubicBezTo>
                    <a:pt x="603" y="5537"/>
                    <a:pt x="696" y="5604"/>
                    <a:pt x="790" y="5604"/>
                  </a:cubicBezTo>
                  <a:lnTo>
                    <a:pt x="817" y="5604"/>
                  </a:lnTo>
                  <a:cubicBezTo>
                    <a:pt x="937" y="5591"/>
                    <a:pt x="1017" y="5497"/>
                    <a:pt x="1004" y="5377"/>
                  </a:cubicBezTo>
                  <a:cubicBezTo>
                    <a:pt x="924" y="4721"/>
                    <a:pt x="897" y="4654"/>
                    <a:pt x="910" y="4467"/>
                  </a:cubicBezTo>
                  <a:lnTo>
                    <a:pt x="910" y="4467"/>
                  </a:lnTo>
                  <a:cubicBezTo>
                    <a:pt x="1773" y="4527"/>
                    <a:pt x="2640" y="4557"/>
                    <a:pt x="3510" y="4557"/>
                  </a:cubicBezTo>
                  <a:cubicBezTo>
                    <a:pt x="4380" y="4557"/>
                    <a:pt x="5253" y="4527"/>
                    <a:pt x="6129" y="4467"/>
                  </a:cubicBezTo>
                  <a:lnTo>
                    <a:pt x="6129" y="4467"/>
                  </a:lnTo>
                  <a:cubicBezTo>
                    <a:pt x="6143" y="4668"/>
                    <a:pt x="6129" y="4587"/>
                    <a:pt x="5862" y="6809"/>
                  </a:cubicBezTo>
                  <a:cubicBezTo>
                    <a:pt x="5862" y="6916"/>
                    <a:pt x="5768" y="6983"/>
                    <a:pt x="5674" y="6983"/>
                  </a:cubicBezTo>
                  <a:lnTo>
                    <a:pt x="5674" y="5644"/>
                  </a:lnTo>
                  <a:cubicBezTo>
                    <a:pt x="5674" y="5564"/>
                    <a:pt x="5634" y="5484"/>
                    <a:pt x="5581" y="5430"/>
                  </a:cubicBezTo>
                  <a:cubicBezTo>
                    <a:pt x="5514" y="5377"/>
                    <a:pt x="5433" y="5350"/>
                    <a:pt x="5353" y="5350"/>
                  </a:cubicBezTo>
                  <a:cubicBezTo>
                    <a:pt x="5297" y="5355"/>
                    <a:pt x="5238" y="5359"/>
                    <a:pt x="5178" y="5359"/>
                  </a:cubicBezTo>
                  <a:cubicBezTo>
                    <a:pt x="4923" y="5359"/>
                    <a:pt x="4634" y="5294"/>
                    <a:pt x="4309" y="5002"/>
                  </a:cubicBezTo>
                  <a:cubicBezTo>
                    <a:pt x="4251" y="4959"/>
                    <a:pt x="4182" y="4935"/>
                    <a:pt x="4113" y="4935"/>
                  </a:cubicBezTo>
                  <a:cubicBezTo>
                    <a:pt x="4055" y="4935"/>
                    <a:pt x="3997" y="4952"/>
                    <a:pt x="3948" y="4989"/>
                  </a:cubicBezTo>
                  <a:cubicBezTo>
                    <a:pt x="3600" y="5225"/>
                    <a:pt x="2922" y="5366"/>
                    <a:pt x="2144" y="5366"/>
                  </a:cubicBezTo>
                  <a:cubicBezTo>
                    <a:pt x="1995" y="5366"/>
                    <a:pt x="1842" y="5361"/>
                    <a:pt x="1686" y="5350"/>
                  </a:cubicBezTo>
                  <a:cubicBezTo>
                    <a:pt x="1606" y="5350"/>
                    <a:pt x="1526" y="5377"/>
                    <a:pt x="1459" y="5430"/>
                  </a:cubicBezTo>
                  <a:cubicBezTo>
                    <a:pt x="1405" y="5484"/>
                    <a:pt x="1365" y="5564"/>
                    <a:pt x="1365" y="5644"/>
                  </a:cubicBezTo>
                  <a:lnTo>
                    <a:pt x="1365" y="6983"/>
                  </a:lnTo>
                  <a:cubicBezTo>
                    <a:pt x="1272" y="6983"/>
                    <a:pt x="1191" y="6916"/>
                    <a:pt x="1178" y="6809"/>
                  </a:cubicBezTo>
                  <a:lnTo>
                    <a:pt x="1098" y="6207"/>
                  </a:lnTo>
                  <a:cubicBezTo>
                    <a:pt x="1085" y="6095"/>
                    <a:pt x="992" y="6018"/>
                    <a:pt x="894" y="6018"/>
                  </a:cubicBezTo>
                  <a:cubicBezTo>
                    <a:pt x="886" y="6018"/>
                    <a:pt x="878" y="6018"/>
                    <a:pt x="870" y="6019"/>
                  </a:cubicBezTo>
                  <a:cubicBezTo>
                    <a:pt x="763" y="6033"/>
                    <a:pt x="683" y="6140"/>
                    <a:pt x="696" y="6247"/>
                  </a:cubicBezTo>
                  <a:lnTo>
                    <a:pt x="763" y="6862"/>
                  </a:lnTo>
                  <a:cubicBezTo>
                    <a:pt x="803" y="7170"/>
                    <a:pt x="1058" y="7397"/>
                    <a:pt x="1365" y="7397"/>
                  </a:cubicBezTo>
                  <a:cubicBezTo>
                    <a:pt x="1392" y="7826"/>
                    <a:pt x="1553" y="8227"/>
                    <a:pt x="1794" y="8548"/>
                  </a:cubicBezTo>
                  <a:cubicBezTo>
                    <a:pt x="1004" y="8936"/>
                    <a:pt x="496" y="9726"/>
                    <a:pt x="496" y="10622"/>
                  </a:cubicBezTo>
                  <a:lnTo>
                    <a:pt x="496" y="13847"/>
                  </a:lnTo>
                  <a:cubicBezTo>
                    <a:pt x="496" y="13968"/>
                    <a:pt x="589" y="14048"/>
                    <a:pt x="696" y="14048"/>
                  </a:cubicBezTo>
                  <a:lnTo>
                    <a:pt x="6343" y="14048"/>
                  </a:lnTo>
                  <a:cubicBezTo>
                    <a:pt x="6450" y="14048"/>
                    <a:pt x="6544" y="13968"/>
                    <a:pt x="6544" y="13847"/>
                  </a:cubicBezTo>
                  <a:lnTo>
                    <a:pt x="6544" y="10622"/>
                  </a:lnTo>
                  <a:cubicBezTo>
                    <a:pt x="6544" y="9726"/>
                    <a:pt x="6036" y="8936"/>
                    <a:pt x="5246" y="8548"/>
                  </a:cubicBezTo>
                  <a:cubicBezTo>
                    <a:pt x="5487" y="8227"/>
                    <a:pt x="5647" y="7826"/>
                    <a:pt x="5674" y="7397"/>
                  </a:cubicBezTo>
                  <a:cubicBezTo>
                    <a:pt x="5982" y="7397"/>
                    <a:pt x="6236" y="7170"/>
                    <a:pt x="6276" y="6862"/>
                  </a:cubicBezTo>
                  <a:cubicBezTo>
                    <a:pt x="6531" y="4681"/>
                    <a:pt x="6557" y="4708"/>
                    <a:pt x="6544" y="4440"/>
                  </a:cubicBezTo>
                  <a:cubicBezTo>
                    <a:pt x="6598" y="4427"/>
                    <a:pt x="6638" y="4427"/>
                    <a:pt x="6691" y="4427"/>
                  </a:cubicBezTo>
                  <a:cubicBezTo>
                    <a:pt x="6892" y="4413"/>
                    <a:pt x="7039" y="4239"/>
                    <a:pt x="7039" y="4052"/>
                  </a:cubicBezTo>
                  <a:lnTo>
                    <a:pt x="7039" y="3463"/>
                  </a:lnTo>
                  <a:cubicBezTo>
                    <a:pt x="7039" y="3249"/>
                    <a:pt x="6865" y="3075"/>
                    <a:pt x="6651" y="3075"/>
                  </a:cubicBezTo>
                  <a:lnTo>
                    <a:pt x="6517" y="3075"/>
                  </a:lnTo>
                  <a:lnTo>
                    <a:pt x="6731" y="1844"/>
                  </a:lnTo>
                  <a:cubicBezTo>
                    <a:pt x="6758" y="1724"/>
                    <a:pt x="6678" y="1617"/>
                    <a:pt x="6571" y="1603"/>
                  </a:cubicBezTo>
                  <a:cubicBezTo>
                    <a:pt x="6555" y="1600"/>
                    <a:pt x="6539" y="1598"/>
                    <a:pt x="6524" y="1598"/>
                  </a:cubicBezTo>
                  <a:cubicBezTo>
                    <a:pt x="6424" y="1598"/>
                    <a:pt x="6342" y="1671"/>
                    <a:pt x="6330" y="1764"/>
                  </a:cubicBezTo>
                  <a:lnTo>
                    <a:pt x="6102" y="3075"/>
                  </a:lnTo>
                  <a:lnTo>
                    <a:pt x="951" y="3075"/>
                  </a:lnTo>
                  <a:lnTo>
                    <a:pt x="496" y="573"/>
                  </a:lnTo>
                  <a:lnTo>
                    <a:pt x="2115" y="1389"/>
                  </a:lnTo>
                  <a:cubicBezTo>
                    <a:pt x="2143" y="1406"/>
                    <a:pt x="2175" y="1413"/>
                    <a:pt x="2208" y="1413"/>
                  </a:cubicBezTo>
                  <a:cubicBezTo>
                    <a:pt x="2253" y="1413"/>
                    <a:pt x="2298" y="1399"/>
                    <a:pt x="2329" y="1376"/>
                  </a:cubicBezTo>
                  <a:lnTo>
                    <a:pt x="3520" y="466"/>
                  </a:lnTo>
                  <a:lnTo>
                    <a:pt x="4711" y="1376"/>
                  </a:lnTo>
                  <a:cubicBezTo>
                    <a:pt x="4742" y="1399"/>
                    <a:pt x="4787" y="1413"/>
                    <a:pt x="4832" y="1413"/>
                  </a:cubicBezTo>
                  <a:cubicBezTo>
                    <a:pt x="4864" y="1413"/>
                    <a:pt x="4897" y="1406"/>
                    <a:pt x="4925" y="1389"/>
                  </a:cubicBezTo>
                  <a:lnTo>
                    <a:pt x="6544" y="573"/>
                  </a:lnTo>
                  <a:lnTo>
                    <a:pt x="6544" y="573"/>
                  </a:lnTo>
                  <a:lnTo>
                    <a:pt x="6477" y="948"/>
                  </a:lnTo>
                  <a:cubicBezTo>
                    <a:pt x="6450" y="1055"/>
                    <a:pt x="6531" y="1162"/>
                    <a:pt x="6638" y="1188"/>
                  </a:cubicBezTo>
                  <a:cubicBezTo>
                    <a:pt x="6648" y="1190"/>
                    <a:pt x="6658" y="1190"/>
                    <a:pt x="6668" y="1190"/>
                  </a:cubicBezTo>
                  <a:cubicBezTo>
                    <a:pt x="6776" y="1190"/>
                    <a:pt x="6866" y="1125"/>
                    <a:pt x="6879" y="1014"/>
                  </a:cubicBezTo>
                  <a:lnTo>
                    <a:pt x="7012" y="252"/>
                  </a:lnTo>
                  <a:cubicBezTo>
                    <a:pt x="7026" y="171"/>
                    <a:pt x="6999" y="91"/>
                    <a:pt x="6932" y="51"/>
                  </a:cubicBezTo>
                  <a:cubicBezTo>
                    <a:pt x="6900" y="19"/>
                    <a:pt x="6857" y="1"/>
                    <a:pt x="6811" y="1"/>
                  </a:cubicBezTo>
                  <a:cubicBezTo>
                    <a:pt x="6781" y="1"/>
                    <a:pt x="6750" y="8"/>
                    <a:pt x="6718" y="24"/>
                  </a:cubicBezTo>
                  <a:lnTo>
                    <a:pt x="4858" y="961"/>
                  </a:lnTo>
                  <a:lnTo>
                    <a:pt x="3640" y="51"/>
                  </a:lnTo>
                  <a:cubicBezTo>
                    <a:pt x="3607" y="18"/>
                    <a:pt x="3563" y="1"/>
                    <a:pt x="3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4"/>
            <p:cNvSpPr/>
            <p:nvPr/>
          </p:nvSpPr>
          <p:spPr>
            <a:xfrm>
              <a:off x="4953003" y="2895758"/>
              <a:ext cx="44022" cy="51607"/>
            </a:xfrm>
            <a:custGeom>
              <a:avLst/>
              <a:gdLst/>
              <a:ahLst/>
              <a:cxnLst/>
              <a:rect l="l" t="t" r="r" b="b"/>
              <a:pathLst>
                <a:path w="1393" h="1633" extrusionOk="0">
                  <a:moveTo>
                    <a:pt x="697" y="455"/>
                  </a:moveTo>
                  <a:lnTo>
                    <a:pt x="951" y="817"/>
                  </a:lnTo>
                  <a:lnTo>
                    <a:pt x="697" y="1178"/>
                  </a:lnTo>
                  <a:lnTo>
                    <a:pt x="443" y="817"/>
                  </a:lnTo>
                  <a:lnTo>
                    <a:pt x="697" y="455"/>
                  </a:lnTo>
                  <a:close/>
                  <a:moveTo>
                    <a:pt x="697" y="0"/>
                  </a:moveTo>
                  <a:cubicBezTo>
                    <a:pt x="576" y="0"/>
                    <a:pt x="469" y="54"/>
                    <a:pt x="402" y="148"/>
                  </a:cubicBezTo>
                  <a:lnTo>
                    <a:pt x="81" y="616"/>
                  </a:lnTo>
                  <a:cubicBezTo>
                    <a:pt x="1" y="736"/>
                    <a:pt x="1" y="897"/>
                    <a:pt x="81" y="1017"/>
                  </a:cubicBezTo>
                  <a:lnTo>
                    <a:pt x="402" y="1486"/>
                  </a:lnTo>
                  <a:cubicBezTo>
                    <a:pt x="469" y="1579"/>
                    <a:pt x="576" y="1633"/>
                    <a:pt x="697" y="1633"/>
                  </a:cubicBezTo>
                  <a:cubicBezTo>
                    <a:pt x="817" y="1633"/>
                    <a:pt x="924" y="1579"/>
                    <a:pt x="991" y="1486"/>
                  </a:cubicBezTo>
                  <a:lnTo>
                    <a:pt x="1312" y="1017"/>
                  </a:lnTo>
                  <a:cubicBezTo>
                    <a:pt x="1393" y="897"/>
                    <a:pt x="1393" y="736"/>
                    <a:pt x="1312" y="616"/>
                  </a:cubicBezTo>
                  <a:lnTo>
                    <a:pt x="991" y="148"/>
                  </a:lnTo>
                  <a:cubicBezTo>
                    <a:pt x="924" y="54"/>
                    <a:pt x="817" y="0"/>
                    <a:pt x="6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7" name="Google Shape;3407;p64"/>
          <p:cNvGrpSpPr/>
          <p:nvPr/>
        </p:nvGrpSpPr>
        <p:grpSpPr>
          <a:xfrm>
            <a:off x="740990" y="4160597"/>
            <a:ext cx="360332" cy="444047"/>
            <a:chOff x="761753" y="2207297"/>
            <a:chExt cx="360332" cy="444047"/>
          </a:xfrm>
        </p:grpSpPr>
        <p:sp>
          <p:nvSpPr>
            <p:cNvPr id="3408" name="Google Shape;3408;p64"/>
            <p:cNvSpPr/>
            <p:nvPr/>
          </p:nvSpPr>
          <p:spPr>
            <a:xfrm>
              <a:off x="761753" y="2207297"/>
              <a:ext cx="360332" cy="444047"/>
            </a:xfrm>
            <a:custGeom>
              <a:avLst/>
              <a:gdLst/>
              <a:ahLst/>
              <a:cxnLst/>
              <a:rect l="l" t="t" r="r" b="b"/>
              <a:pathLst>
                <a:path w="11402" h="14051" extrusionOk="0">
                  <a:moveTo>
                    <a:pt x="6865" y="1486"/>
                  </a:moveTo>
                  <a:lnTo>
                    <a:pt x="5701" y="2877"/>
                  </a:lnTo>
                  <a:lnTo>
                    <a:pt x="4537" y="1486"/>
                  </a:lnTo>
                  <a:close/>
                  <a:moveTo>
                    <a:pt x="3252" y="589"/>
                  </a:moveTo>
                  <a:cubicBezTo>
                    <a:pt x="3734" y="1165"/>
                    <a:pt x="4965" y="2636"/>
                    <a:pt x="5406" y="3158"/>
                  </a:cubicBezTo>
                  <a:lnTo>
                    <a:pt x="4751" y="3627"/>
                  </a:lnTo>
                  <a:lnTo>
                    <a:pt x="2824" y="1512"/>
                  </a:lnTo>
                  <a:lnTo>
                    <a:pt x="3252" y="589"/>
                  </a:lnTo>
                  <a:close/>
                  <a:moveTo>
                    <a:pt x="8150" y="589"/>
                  </a:moveTo>
                  <a:lnTo>
                    <a:pt x="8578" y="1512"/>
                  </a:lnTo>
                  <a:lnTo>
                    <a:pt x="6651" y="3627"/>
                  </a:lnTo>
                  <a:lnTo>
                    <a:pt x="5995" y="3158"/>
                  </a:lnTo>
                  <a:lnTo>
                    <a:pt x="8150" y="589"/>
                  </a:lnTo>
                  <a:close/>
                  <a:moveTo>
                    <a:pt x="3065" y="2382"/>
                  </a:moveTo>
                  <a:lnTo>
                    <a:pt x="4563" y="4042"/>
                  </a:lnTo>
                  <a:cubicBezTo>
                    <a:pt x="4601" y="4087"/>
                    <a:pt x="4657" y="4111"/>
                    <a:pt x="4712" y="4111"/>
                  </a:cubicBezTo>
                  <a:cubicBezTo>
                    <a:pt x="4754" y="4111"/>
                    <a:pt x="4796" y="4097"/>
                    <a:pt x="4831" y="4068"/>
                  </a:cubicBezTo>
                  <a:lnTo>
                    <a:pt x="4844" y="4068"/>
                  </a:lnTo>
                  <a:lnTo>
                    <a:pt x="4563" y="7133"/>
                  </a:lnTo>
                  <a:lnTo>
                    <a:pt x="3065" y="2382"/>
                  </a:lnTo>
                  <a:close/>
                  <a:moveTo>
                    <a:pt x="8337" y="2382"/>
                  </a:moveTo>
                  <a:lnTo>
                    <a:pt x="6838" y="7133"/>
                  </a:lnTo>
                  <a:lnTo>
                    <a:pt x="6557" y="4068"/>
                  </a:lnTo>
                  <a:lnTo>
                    <a:pt x="6571" y="4068"/>
                  </a:lnTo>
                  <a:cubicBezTo>
                    <a:pt x="6605" y="4097"/>
                    <a:pt x="6647" y="4111"/>
                    <a:pt x="6690" y="4111"/>
                  </a:cubicBezTo>
                  <a:cubicBezTo>
                    <a:pt x="6745" y="4111"/>
                    <a:pt x="6800" y="4087"/>
                    <a:pt x="6838" y="4042"/>
                  </a:cubicBezTo>
                  <a:lnTo>
                    <a:pt x="8337" y="2382"/>
                  </a:lnTo>
                  <a:close/>
                  <a:moveTo>
                    <a:pt x="2516" y="2021"/>
                  </a:moveTo>
                  <a:lnTo>
                    <a:pt x="5099" y="10237"/>
                  </a:lnTo>
                  <a:lnTo>
                    <a:pt x="2181" y="6076"/>
                  </a:lnTo>
                  <a:lnTo>
                    <a:pt x="2770" y="4456"/>
                  </a:lnTo>
                  <a:cubicBezTo>
                    <a:pt x="2810" y="4349"/>
                    <a:pt x="2757" y="4242"/>
                    <a:pt x="2663" y="4202"/>
                  </a:cubicBezTo>
                  <a:lnTo>
                    <a:pt x="1472" y="3640"/>
                  </a:lnTo>
                  <a:lnTo>
                    <a:pt x="2516" y="2021"/>
                  </a:lnTo>
                  <a:close/>
                  <a:moveTo>
                    <a:pt x="5701" y="3453"/>
                  </a:moveTo>
                  <a:lnTo>
                    <a:pt x="6116" y="3747"/>
                  </a:lnTo>
                  <a:lnTo>
                    <a:pt x="6517" y="8150"/>
                  </a:lnTo>
                  <a:lnTo>
                    <a:pt x="5701" y="10746"/>
                  </a:lnTo>
                  <a:lnTo>
                    <a:pt x="4884" y="8150"/>
                  </a:lnTo>
                  <a:lnTo>
                    <a:pt x="5286" y="3747"/>
                  </a:lnTo>
                  <a:lnTo>
                    <a:pt x="5701" y="3453"/>
                  </a:lnTo>
                  <a:close/>
                  <a:moveTo>
                    <a:pt x="3198" y="0"/>
                  </a:moveTo>
                  <a:cubicBezTo>
                    <a:pt x="3118" y="0"/>
                    <a:pt x="3051" y="54"/>
                    <a:pt x="3024" y="121"/>
                  </a:cubicBezTo>
                  <a:lnTo>
                    <a:pt x="2396" y="1446"/>
                  </a:lnTo>
                  <a:lnTo>
                    <a:pt x="1713" y="2516"/>
                  </a:lnTo>
                  <a:lnTo>
                    <a:pt x="1312" y="2516"/>
                  </a:lnTo>
                  <a:cubicBezTo>
                    <a:pt x="589" y="2516"/>
                    <a:pt x="0" y="3105"/>
                    <a:pt x="0" y="3814"/>
                  </a:cubicBezTo>
                  <a:lnTo>
                    <a:pt x="0" y="12753"/>
                  </a:lnTo>
                  <a:cubicBezTo>
                    <a:pt x="0" y="13462"/>
                    <a:pt x="589" y="14051"/>
                    <a:pt x="1312" y="14051"/>
                  </a:cubicBezTo>
                  <a:lnTo>
                    <a:pt x="2168" y="14051"/>
                  </a:lnTo>
                  <a:cubicBezTo>
                    <a:pt x="2275" y="14051"/>
                    <a:pt x="2369" y="13957"/>
                    <a:pt x="2369" y="13850"/>
                  </a:cubicBezTo>
                  <a:cubicBezTo>
                    <a:pt x="2369" y="13730"/>
                    <a:pt x="2275" y="13636"/>
                    <a:pt x="2168" y="13636"/>
                  </a:cubicBezTo>
                  <a:lnTo>
                    <a:pt x="1312" y="13636"/>
                  </a:lnTo>
                  <a:cubicBezTo>
                    <a:pt x="816" y="13636"/>
                    <a:pt x="415" y="13235"/>
                    <a:pt x="415" y="12753"/>
                  </a:cubicBezTo>
                  <a:lnTo>
                    <a:pt x="415" y="3814"/>
                  </a:lnTo>
                  <a:cubicBezTo>
                    <a:pt x="415" y="3332"/>
                    <a:pt x="816" y="2931"/>
                    <a:pt x="1312" y="2931"/>
                  </a:cubicBezTo>
                  <a:lnTo>
                    <a:pt x="1445" y="2931"/>
                  </a:lnTo>
                  <a:lnTo>
                    <a:pt x="990" y="3613"/>
                  </a:lnTo>
                  <a:cubicBezTo>
                    <a:pt x="964" y="3667"/>
                    <a:pt x="950" y="3734"/>
                    <a:pt x="977" y="3787"/>
                  </a:cubicBezTo>
                  <a:cubicBezTo>
                    <a:pt x="990" y="3841"/>
                    <a:pt x="1031" y="3894"/>
                    <a:pt x="1084" y="3921"/>
                  </a:cubicBezTo>
                  <a:lnTo>
                    <a:pt x="2315" y="4497"/>
                  </a:lnTo>
                  <a:lnTo>
                    <a:pt x="1753" y="6035"/>
                  </a:lnTo>
                  <a:cubicBezTo>
                    <a:pt x="1740" y="6102"/>
                    <a:pt x="1740" y="6169"/>
                    <a:pt x="1780" y="6223"/>
                  </a:cubicBezTo>
                  <a:lnTo>
                    <a:pt x="5527" y="11549"/>
                  </a:lnTo>
                  <a:cubicBezTo>
                    <a:pt x="5567" y="11609"/>
                    <a:pt x="5631" y="11639"/>
                    <a:pt x="5696" y="11639"/>
                  </a:cubicBezTo>
                  <a:cubicBezTo>
                    <a:pt x="5761" y="11639"/>
                    <a:pt x="5828" y="11609"/>
                    <a:pt x="5875" y="11549"/>
                  </a:cubicBezTo>
                  <a:lnTo>
                    <a:pt x="8738" y="7481"/>
                  </a:lnTo>
                  <a:cubicBezTo>
                    <a:pt x="8805" y="7387"/>
                    <a:pt x="8779" y="7253"/>
                    <a:pt x="8685" y="7186"/>
                  </a:cubicBezTo>
                  <a:cubicBezTo>
                    <a:pt x="8655" y="7161"/>
                    <a:pt x="8617" y="7149"/>
                    <a:pt x="8578" y="7149"/>
                  </a:cubicBezTo>
                  <a:cubicBezTo>
                    <a:pt x="8513" y="7149"/>
                    <a:pt x="8445" y="7181"/>
                    <a:pt x="8404" y="7240"/>
                  </a:cubicBezTo>
                  <a:lnTo>
                    <a:pt x="6303" y="10237"/>
                  </a:lnTo>
                  <a:lnTo>
                    <a:pt x="6303" y="10237"/>
                  </a:lnTo>
                  <a:lnTo>
                    <a:pt x="8886" y="2021"/>
                  </a:lnTo>
                  <a:lnTo>
                    <a:pt x="9929" y="3640"/>
                  </a:lnTo>
                  <a:lnTo>
                    <a:pt x="8738" y="4202"/>
                  </a:lnTo>
                  <a:cubicBezTo>
                    <a:pt x="8645" y="4242"/>
                    <a:pt x="8591" y="4349"/>
                    <a:pt x="8631" y="4456"/>
                  </a:cubicBezTo>
                  <a:lnTo>
                    <a:pt x="9220" y="6076"/>
                  </a:lnTo>
                  <a:lnTo>
                    <a:pt x="8886" y="6557"/>
                  </a:lnTo>
                  <a:cubicBezTo>
                    <a:pt x="8819" y="6651"/>
                    <a:pt x="8845" y="6771"/>
                    <a:pt x="8939" y="6838"/>
                  </a:cubicBezTo>
                  <a:cubicBezTo>
                    <a:pt x="8978" y="6866"/>
                    <a:pt x="9022" y="6880"/>
                    <a:pt x="9064" y="6880"/>
                  </a:cubicBezTo>
                  <a:cubicBezTo>
                    <a:pt x="9124" y="6880"/>
                    <a:pt x="9181" y="6853"/>
                    <a:pt x="9220" y="6798"/>
                  </a:cubicBezTo>
                  <a:lnTo>
                    <a:pt x="9622" y="6223"/>
                  </a:lnTo>
                  <a:cubicBezTo>
                    <a:pt x="9662" y="6169"/>
                    <a:pt x="9662" y="6102"/>
                    <a:pt x="9648" y="6035"/>
                  </a:cubicBezTo>
                  <a:lnTo>
                    <a:pt x="9086" y="4497"/>
                  </a:lnTo>
                  <a:lnTo>
                    <a:pt x="10317" y="3921"/>
                  </a:lnTo>
                  <a:cubicBezTo>
                    <a:pt x="10371" y="3894"/>
                    <a:pt x="10411" y="3841"/>
                    <a:pt x="10424" y="3787"/>
                  </a:cubicBezTo>
                  <a:cubicBezTo>
                    <a:pt x="10451" y="3734"/>
                    <a:pt x="10438" y="3667"/>
                    <a:pt x="10411" y="3613"/>
                  </a:cubicBezTo>
                  <a:lnTo>
                    <a:pt x="9956" y="2931"/>
                  </a:lnTo>
                  <a:lnTo>
                    <a:pt x="10090" y="2931"/>
                  </a:lnTo>
                  <a:cubicBezTo>
                    <a:pt x="10585" y="2931"/>
                    <a:pt x="10986" y="3332"/>
                    <a:pt x="10986" y="3814"/>
                  </a:cubicBezTo>
                  <a:lnTo>
                    <a:pt x="10986" y="12753"/>
                  </a:lnTo>
                  <a:cubicBezTo>
                    <a:pt x="10986" y="13235"/>
                    <a:pt x="10585" y="13636"/>
                    <a:pt x="10090" y="13636"/>
                  </a:cubicBezTo>
                  <a:lnTo>
                    <a:pt x="2984" y="13636"/>
                  </a:lnTo>
                  <a:cubicBezTo>
                    <a:pt x="2877" y="13636"/>
                    <a:pt x="2784" y="13730"/>
                    <a:pt x="2784" y="13850"/>
                  </a:cubicBezTo>
                  <a:cubicBezTo>
                    <a:pt x="2784" y="13957"/>
                    <a:pt x="2877" y="14051"/>
                    <a:pt x="2984" y="14051"/>
                  </a:cubicBezTo>
                  <a:lnTo>
                    <a:pt x="10090" y="14051"/>
                  </a:lnTo>
                  <a:cubicBezTo>
                    <a:pt x="10813" y="14051"/>
                    <a:pt x="11401" y="13462"/>
                    <a:pt x="11401" y="12753"/>
                  </a:cubicBezTo>
                  <a:lnTo>
                    <a:pt x="11401" y="3814"/>
                  </a:lnTo>
                  <a:cubicBezTo>
                    <a:pt x="11401" y="3105"/>
                    <a:pt x="10813" y="2516"/>
                    <a:pt x="10090" y="2516"/>
                  </a:cubicBezTo>
                  <a:lnTo>
                    <a:pt x="9688" y="2516"/>
                  </a:lnTo>
                  <a:lnTo>
                    <a:pt x="9006" y="1446"/>
                  </a:lnTo>
                  <a:lnTo>
                    <a:pt x="8377" y="121"/>
                  </a:lnTo>
                  <a:cubicBezTo>
                    <a:pt x="8350" y="54"/>
                    <a:pt x="8283" y="0"/>
                    <a:pt x="8203" y="0"/>
                  </a:cubicBezTo>
                  <a:lnTo>
                    <a:pt x="5179" y="0"/>
                  </a:lnTo>
                  <a:cubicBezTo>
                    <a:pt x="5058" y="0"/>
                    <a:pt x="4965" y="94"/>
                    <a:pt x="4965" y="201"/>
                  </a:cubicBezTo>
                  <a:cubicBezTo>
                    <a:pt x="4965" y="321"/>
                    <a:pt x="5058" y="415"/>
                    <a:pt x="5179" y="415"/>
                  </a:cubicBezTo>
                  <a:lnTo>
                    <a:pt x="7762" y="415"/>
                  </a:lnTo>
                  <a:lnTo>
                    <a:pt x="7213" y="1071"/>
                  </a:lnTo>
                  <a:lnTo>
                    <a:pt x="4189" y="1071"/>
                  </a:lnTo>
                  <a:lnTo>
                    <a:pt x="3640" y="415"/>
                  </a:lnTo>
                  <a:lnTo>
                    <a:pt x="4349" y="415"/>
                  </a:lnTo>
                  <a:cubicBezTo>
                    <a:pt x="4470" y="415"/>
                    <a:pt x="4550" y="321"/>
                    <a:pt x="4550" y="201"/>
                  </a:cubicBezTo>
                  <a:cubicBezTo>
                    <a:pt x="4550" y="94"/>
                    <a:pt x="4470" y="0"/>
                    <a:pt x="4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4"/>
            <p:cNvSpPr/>
            <p:nvPr/>
          </p:nvSpPr>
          <p:spPr>
            <a:xfrm>
              <a:off x="976998" y="2554072"/>
              <a:ext cx="114622" cy="37670"/>
            </a:xfrm>
            <a:custGeom>
              <a:avLst/>
              <a:gdLst/>
              <a:ahLst/>
              <a:cxnLst/>
              <a:rect l="l" t="t" r="r" b="b"/>
              <a:pathLst>
                <a:path w="3627" h="1192" extrusionOk="0">
                  <a:moveTo>
                    <a:pt x="3212" y="415"/>
                  </a:moveTo>
                  <a:lnTo>
                    <a:pt x="3212" y="776"/>
                  </a:lnTo>
                  <a:lnTo>
                    <a:pt x="415" y="776"/>
                  </a:lnTo>
                  <a:lnTo>
                    <a:pt x="415" y="415"/>
                  </a:lnTo>
                  <a:close/>
                  <a:moveTo>
                    <a:pt x="375" y="0"/>
                  </a:moveTo>
                  <a:cubicBezTo>
                    <a:pt x="174" y="0"/>
                    <a:pt x="0" y="174"/>
                    <a:pt x="0" y="375"/>
                  </a:cubicBezTo>
                  <a:lnTo>
                    <a:pt x="0" y="816"/>
                  </a:lnTo>
                  <a:cubicBezTo>
                    <a:pt x="0" y="1017"/>
                    <a:pt x="174" y="1191"/>
                    <a:pt x="375" y="1191"/>
                  </a:cubicBezTo>
                  <a:lnTo>
                    <a:pt x="3252" y="1191"/>
                  </a:lnTo>
                  <a:cubicBezTo>
                    <a:pt x="3453" y="1191"/>
                    <a:pt x="3627" y="1017"/>
                    <a:pt x="3627" y="816"/>
                  </a:cubicBezTo>
                  <a:lnTo>
                    <a:pt x="3627" y="375"/>
                  </a:lnTo>
                  <a:cubicBezTo>
                    <a:pt x="3627" y="174"/>
                    <a:pt x="3453" y="0"/>
                    <a:pt x="3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4"/>
            <p:cNvSpPr/>
            <p:nvPr/>
          </p:nvSpPr>
          <p:spPr>
            <a:xfrm>
              <a:off x="935567" y="2599737"/>
              <a:ext cx="12704" cy="23702"/>
            </a:xfrm>
            <a:custGeom>
              <a:avLst/>
              <a:gdLst/>
              <a:ahLst/>
              <a:cxnLst/>
              <a:rect l="l" t="t" r="r" b="b"/>
              <a:pathLst>
                <a:path w="402" h="750" extrusionOk="0">
                  <a:moveTo>
                    <a:pt x="201" y="0"/>
                  </a:moveTo>
                  <a:cubicBezTo>
                    <a:pt x="94" y="0"/>
                    <a:pt x="0" y="94"/>
                    <a:pt x="0" y="201"/>
                  </a:cubicBezTo>
                  <a:lnTo>
                    <a:pt x="0" y="536"/>
                  </a:lnTo>
                  <a:cubicBezTo>
                    <a:pt x="0" y="656"/>
                    <a:pt x="94" y="750"/>
                    <a:pt x="201" y="750"/>
                  </a:cubicBezTo>
                  <a:cubicBezTo>
                    <a:pt x="308" y="750"/>
                    <a:pt x="401" y="656"/>
                    <a:pt x="401" y="536"/>
                  </a:cubicBezTo>
                  <a:lnTo>
                    <a:pt x="401" y="201"/>
                  </a:lnTo>
                  <a:cubicBezTo>
                    <a:pt x="401" y="94"/>
                    <a:pt x="308"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1" name="Google Shape;3411;p64"/>
          <p:cNvGrpSpPr/>
          <p:nvPr/>
        </p:nvGrpSpPr>
        <p:grpSpPr>
          <a:xfrm>
            <a:off x="4741108" y="4160597"/>
            <a:ext cx="426318" cy="444047"/>
            <a:chOff x="4761871" y="2207297"/>
            <a:chExt cx="426318" cy="444047"/>
          </a:xfrm>
        </p:grpSpPr>
        <p:sp>
          <p:nvSpPr>
            <p:cNvPr id="3412" name="Google Shape;3412;p64"/>
            <p:cNvSpPr/>
            <p:nvPr/>
          </p:nvSpPr>
          <p:spPr>
            <a:xfrm>
              <a:off x="4788101" y="2233496"/>
              <a:ext cx="178902" cy="248269"/>
            </a:xfrm>
            <a:custGeom>
              <a:avLst/>
              <a:gdLst/>
              <a:ahLst/>
              <a:cxnLst/>
              <a:rect l="l" t="t" r="r" b="b"/>
              <a:pathLst>
                <a:path w="5661" h="7856" extrusionOk="0">
                  <a:moveTo>
                    <a:pt x="3172" y="1754"/>
                  </a:moveTo>
                  <a:cubicBezTo>
                    <a:pt x="3787" y="1754"/>
                    <a:pt x="4282" y="2249"/>
                    <a:pt x="4282" y="2865"/>
                  </a:cubicBezTo>
                  <a:lnTo>
                    <a:pt x="4282" y="4149"/>
                  </a:lnTo>
                  <a:cubicBezTo>
                    <a:pt x="4282" y="4203"/>
                    <a:pt x="4255" y="4256"/>
                    <a:pt x="4202" y="4296"/>
                  </a:cubicBezTo>
                  <a:lnTo>
                    <a:pt x="4202" y="3306"/>
                  </a:lnTo>
                  <a:cubicBezTo>
                    <a:pt x="4202" y="3253"/>
                    <a:pt x="4175" y="3199"/>
                    <a:pt x="4135" y="3159"/>
                  </a:cubicBezTo>
                  <a:cubicBezTo>
                    <a:pt x="4095" y="3119"/>
                    <a:pt x="4041" y="3105"/>
                    <a:pt x="3988" y="3105"/>
                  </a:cubicBezTo>
                  <a:cubicBezTo>
                    <a:pt x="3969" y="3106"/>
                    <a:pt x="3950" y="3107"/>
                    <a:pt x="3931" y="3107"/>
                  </a:cubicBezTo>
                  <a:cubicBezTo>
                    <a:pt x="3649" y="3107"/>
                    <a:pt x="3413" y="3011"/>
                    <a:pt x="3212" y="2798"/>
                  </a:cubicBezTo>
                  <a:cubicBezTo>
                    <a:pt x="3168" y="2761"/>
                    <a:pt x="3111" y="2740"/>
                    <a:pt x="3056" y="2740"/>
                  </a:cubicBezTo>
                  <a:cubicBezTo>
                    <a:pt x="3011" y="2740"/>
                    <a:pt x="2967" y="2754"/>
                    <a:pt x="2931" y="2784"/>
                  </a:cubicBezTo>
                  <a:cubicBezTo>
                    <a:pt x="2676" y="2985"/>
                    <a:pt x="2275" y="3092"/>
                    <a:pt x="1659" y="3105"/>
                  </a:cubicBezTo>
                  <a:cubicBezTo>
                    <a:pt x="1539" y="3105"/>
                    <a:pt x="1445" y="3199"/>
                    <a:pt x="1445" y="3306"/>
                  </a:cubicBezTo>
                  <a:lnTo>
                    <a:pt x="1445" y="4296"/>
                  </a:lnTo>
                  <a:cubicBezTo>
                    <a:pt x="1405" y="4256"/>
                    <a:pt x="1365" y="4203"/>
                    <a:pt x="1365" y="4149"/>
                  </a:cubicBezTo>
                  <a:lnTo>
                    <a:pt x="1365" y="2865"/>
                  </a:lnTo>
                  <a:cubicBezTo>
                    <a:pt x="1365" y="2249"/>
                    <a:pt x="1874" y="1754"/>
                    <a:pt x="2489" y="1754"/>
                  </a:cubicBezTo>
                  <a:close/>
                  <a:moveTo>
                    <a:pt x="3038" y="3213"/>
                  </a:moveTo>
                  <a:cubicBezTo>
                    <a:pt x="3265" y="3386"/>
                    <a:pt x="3506" y="3494"/>
                    <a:pt x="3787" y="3507"/>
                  </a:cubicBezTo>
                  <a:lnTo>
                    <a:pt x="3787" y="4310"/>
                  </a:lnTo>
                  <a:cubicBezTo>
                    <a:pt x="3787" y="4845"/>
                    <a:pt x="3359" y="5273"/>
                    <a:pt x="2824" y="5273"/>
                  </a:cubicBezTo>
                  <a:cubicBezTo>
                    <a:pt x="2302" y="5273"/>
                    <a:pt x="1860" y="4845"/>
                    <a:pt x="1860" y="4310"/>
                  </a:cubicBezTo>
                  <a:lnTo>
                    <a:pt x="1860" y="3507"/>
                  </a:lnTo>
                  <a:cubicBezTo>
                    <a:pt x="2382" y="3480"/>
                    <a:pt x="2757" y="3386"/>
                    <a:pt x="3038" y="3213"/>
                  </a:cubicBezTo>
                  <a:close/>
                  <a:moveTo>
                    <a:pt x="3747" y="5327"/>
                  </a:moveTo>
                  <a:cubicBezTo>
                    <a:pt x="4135" y="5528"/>
                    <a:pt x="4389" y="5929"/>
                    <a:pt x="4389" y="6384"/>
                  </a:cubicBezTo>
                  <a:lnTo>
                    <a:pt x="4389" y="7441"/>
                  </a:lnTo>
                  <a:lnTo>
                    <a:pt x="1271" y="7441"/>
                  </a:lnTo>
                  <a:lnTo>
                    <a:pt x="1271" y="6384"/>
                  </a:lnTo>
                  <a:cubicBezTo>
                    <a:pt x="1271" y="5929"/>
                    <a:pt x="1512" y="5528"/>
                    <a:pt x="1900" y="5327"/>
                  </a:cubicBezTo>
                  <a:cubicBezTo>
                    <a:pt x="2155" y="5554"/>
                    <a:pt x="2476" y="5688"/>
                    <a:pt x="2824" y="5688"/>
                  </a:cubicBezTo>
                  <a:cubicBezTo>
                    <a:pt x="3185" y="5688"/>
                    <a:pt x="3506" y="5554"/>
                    <a:pt x="3747" y="5327"/>
                  </a:cubicBezTo>
                  <a:close/>
                  <a:moveTo>
                    <a:pt x="5246" y="402"/>
                  </a:moveTo>
                  <a:lnTo>
                    <a:pt x="5246" y="7441"/>
                  </a:lnTo>
                  <a:lnTo>
                    <a:pt x="4804" y="7441"/>
                  </a:lnTo>
                  <a:lnTo>
                    <a:pt x="4804" y="6384"/>
                  </a:lnTo>
                  <a:cubicBezTo>
                    <a:pt x="4804" y="5809"/>
                    <a:pt x="4496" y="5287"/>
                    <a:pt x="4015" y="5006"/>
                  </a:cubicBezTo>
                  <a:cubicBezTo>
                    <a:pt x="4068" y="4912"/>
                    <a:pt x="4108" y="4832"/>
                    <a:pt x="4135" y="4725"/>
                  </a:cubicBezTo>
                  <a:cubicBezTo>
                    <a:pt x="4443" y="4711"/>
                    <a:pt x="4697" y="4457"/>
                    <a:pt x="4697" y="4149"/>
                  </a:cubicBezTo>
                  <a:lnTo>
                    <a:pt x="4697" y="2865"/>
                  </a:lnTo>
                  <a:cubicBezTo>
                    <a:pt x="4697" y="2022"/>
                    <a:pt x="4015" y="1339"/>
                    <a:pt x="3172" y="1339"/>
                  </a:cubicBezTo>
                  <a:lnTo>
                    <a:pt x="2931" y="1339"/>
                  </a:lnTo>
                  <a:cubicBezTo>
                    <a:pt x="2984" y="1245"/>
                    <a:pt x="2971" y="1125"/>
                    <a:pt x="2891" y="1058"/>
                  </a:cubicBezTo>
                  <a:cubicBezTo>
                    <a:pt x="2850" y="1029"/>
                    <a:pt x="2805" y="1015"/>
                    <a:pt x="2759" y="1015"/>
                  </a:cubicBezTo>
                  <a:cubicBezTo>
                    <a:pt x="2700" y="1015"/>
                    <a:pt x="2642" y="1039"/>
                    <a:pt x="2596" y="1085"/>
                  </a:cubicBezTo>
                  <a:lnTo>
                    <a:pt x="2462" y="1245"/>
                  </a:lnTo>
                  <a:lnTo>
                    <a:pt x="2369" y="1152"/>
                  </a:lnTo>
                  <a:cubicBezTo>
                    <a:pt x="2329" y="1112"/>
                    <a:pt x="2275" y="1092"/>
                    <a:pt x="2221" y="1092"/>
                  </a:cubicBezTo>
                  <a:cubicBezTo>
                    <a:pt x="2168" y="1092"/>
                    <a:pt x="2114" y="1112"/>
                    <a:pt x="2074" y="1152"/>
                  </a:cubicBezTo>
                  <a:cubicBezTo>
                    <a:pt x="2048" y="1192"/>
                    <a:pt x="2021" y="1245"/>
                    <a:pt x="2021" y="1299"/>
                  </a:cubicBezTo>
                  <a:cubicBezTo>
                    <a:pt x="2021" y="1339"/>
                    <a:pt x="2034" y="1366"/>
                    <a:pt x="2048" y="1406"/>
                  </a:cubicBezTo>
                  <a:cubicBezTo>
                    <a:pt x="1419" y="1593"/>
                    <a:pt x="964" y="2169"/>
                    <a:pt x="964" y="2865"/>
                  </a:cubicBezTo>
                  <a:lnTo>
                    <a:pt x="964" y="4149"/>
                  </a:lnTo>
                  <a:cubicBezTo>
                    <a:pt x="964" y="4457"/>
                    <a:pt x="1204" y="4711"/>
                    <a:pt x="1512" y="4725"/>
                  </a:cubicBezTo>
                  <a:cubicBezTo>
                    <a:pt x="1552" y="4832"/>
                    <a:pt x="1593" y="4912"/>
                    <a:pt x="1646" y="5006"/>
                  </a:cubicBezTo>
                  <a:cubicBezTo>
                    <a:pt x="1164" y="5287"/>
                    <a:pt x="857" y="5809"/>
                    <a:pt x="857" y="6384"/>
                  </a:cubicBezTo>
                  <a:lnTo>
                    <a:pt x="857" y="7441"/>
                  </a:lnTo>
                  <a:lnTo>
                    <a:pt x="402" y="7441"/>
                  </a:lnTo>
                  <a:lnTo>
                    <a:pt x="402" y="402"/>
                  </a:lnTo>
                  <a:close/>
                  <a:moveTo>
                    <a:pt x="201" y="1"/>
                  </a:moveTo>
                  <a:cubicBezTo>
                    <a:pt x="80" y="1"/>
                    <a:pt x="0" y="81"/>
                    <a:pt x="0" y="202"/>
                  </a:cubicBezTo>
                  <a:lnTo>
                    <a:pt x="0" y="7655"/>
                  </a:lnTo>
                  <a:cubicBezTo>
                    <a:pt x="0" y="7762"/>
                    <a:pt x="80" y="7856"/>
                    <a:pt x="201" y="7856"/>
                  </a:cubicBezTo>
                  <a:lnTo>
                    <a:pt x="5460" y="7856"/>
                  </a:lnTo>
                  <a:cubicBezTo>
                    <a:pt x="5567" y="7856"/>
                    <a:pt x="5661" y="7762"/>
                    <a:pt x="5661" y="7655"/>
                  </a:cubicBezTo>
                  <a:lnTo>
                    <a:pt x="5661" y="202"/>
                  </a:lnTo>
                  <a:cubicBezTo>
                    <a:pt x="5661" y="81"/>
                    <a:pt x="5567" y="1"/>
                    <a:pt x="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4"/>
            <p:cNvSpPr/>
            <p:nvPr/>
          </p:nvSpPr>
          <p:spPr>
            <a:xfrm>
              <a:off x="4864200" y="2490614"/>
              <a:ext cx="26262" cy="13147"/>
            </a:xfrm>
            <a:custGeom>
              <a:avLst/>
              <a:gdLst/>
              <a:ahLst/>
              <a:cxnLst/>
              <a:rect l="l" t="t" r="r" b="b"/>
              <a:pathLst>
                <a:path w="831" h="416" extrusionOk="0">
                  <a:moveTo>
                    <a:pt x="202" y="1"/>
                  </a:moveTo>
                  <a:cubicBezTo>
                    <a:pt x="94" y="1"/>
                    <a:pt x="1" y="95"/>
                    <a:pt x="1" y="215"/>
                  </a:cubicBezTo>
                  <a:cubicBezTo>
                    <a:pt x="1" y="322"/>
                    <a:pt x="94" y="416"/>
                    <a:pt x="202" y="416"/>
                  </a:cubicBezTo>
                  <a:lnTo>
                    <a:pt x="630" y="416"/>
                  </a:lnTo>
                  <a:cubicBezTo>
                    <a:pt x="750" y="416"/>
                    <a:pt x="830" y="322"/>
                    <a:pt x="830" y="215"/>
                  </a:cubicBezTo>
                  <a:cubicBezTo>
                    <a:pt x="830" y="95"/>
                    <a:pt x="750"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4"/>
            <p:cNvSpPr/>
            <p:nvPr/>
          </p:nvSpPr>
          <p:spPr>
            <a:xfrm>
              <a:off x="5052393" y="2397165"/>
              <a:ext cx="135796" cy="254179"/>
            </a:xfrm>
            <a:custGeom>
              <a:avLst/>
              <a:gdLst/>
              <a:ahLst/>
              <a:cxnLst/>
              <a:rect l="l" t="t" r="r" b="b"/>
              <a:pathLst>
                <a:path w="4297" h="8043" extrusionOk="0">
                  <a:moveTo>
                    <a:pt x="2530" y="415"/>
                  </a:moveTo>
                  <a:cubicBezTo>
                    <a:pt x="3199" y="415"/>
                    <a:pt x="3747" y="964"/>
                    <a:pt x="3747" y="1633"/>
                  </a:cubicBezTo>
                  <a:lnTo>
                    <a:pt x="3747" y="2342"/>
                  </a:lnTo>
                  <a:cubicBezTo>
                    <a:pt x="3747" y="2543"/>
                    <a:pt x="3640" y="2717"/>
                    <a:pt x="3453" y="2784"/>
                  </a:cubicBezTo>
                  <a:cubicBezTo>
                    <a:pt x="3018" y="2965"/>
                    <a:pt x="2583" y="3055"/>
                    <a:pt x="2150" y="3055"/>
                  </a:cubicBezTo>
                  <a:cubicBezTo>
                    <a:pt x="1717" y="3055"/>
                    <a:pt x="1285" y="2965"/>
                    <a:pt x="857" y="2784"/>
                  </a:cubicBezTo>
                  <a:cubicBezTo>
                    <a:pt x="670" y="2717"/>
                    <a:pt x="549" y="2543"/>
                    <a:pt x="549" y="2342"/>
                  </a:cubicBezTo>
                  <a:lnTo>
                    <a:pt x="549" y="1633"/>
                  </a:lnTo>
                  <a:cubicBezTo>
                    <a:pt x="549" y="964"/>
                    <a:pt x="1098" y="415"/>
                    <a:pt x="1767" y="415"/>
                  </a:cubicBezTo>
                  <a:close/>
                  <a:moveTo>
                    <a:pt x="1151" y="3333"/>
                  </a:moveTo>
                  <a:cubicBezTo>
                    <a:pt x="1486" y="3426"/>
                    <a:pt x="1820" y="3466"/>
                    <a:pt x="2155" y="3466"/>
                  </a:cubicBezTo>
                  <a:cubicBezTo>
                    <a:pt x="2490" y="3466"/>
                    <a:pt x="2811" y="3426"/>
                    <a:pt x="3145" y="3333"/>
                  </a:cubicBezTo>
                  <a:lnTo>
                    <a:pt x="3145" y="3333"/>
                  </a:lnTo>
                  <a:cubicBezTo>
                    <a:pt x="3145" y="3359"/>
                    <a:pt x="3199" y="3747"/>
                    <a:pt x="2878" y="4082"/>
                  </a:cubicBezTo>
                  <a:cubicBezTo>
                    <a:pt x="2817" y="4075"/>
                    <a:pt x="2476" y="4072"/>
                    <a:pt x="2138" y="4072"/>
                  </a:cubicBezTo>
                  <a:cubicBezTo>
                    <a:pt x="1800" y="4072"/>
                    <a:pt x="1466" y="4075"/>
                    <a:pt x="1419" y="4082"/>
                  </a:cubicBezTo>
                  <a:cubicBezTo>
                    <a:pt x="1111" y="3747"/>
                    <a:pt x="1151" y="3346"/>
                    <a:pt x="1151" y="3333"/>
                  </a:cubicBezTo>
                  <a:close/>
                  <a:moveTo>
                    <a:pt x="2744" y="4483"/>
                  </a:moveTo>
                  <a:cubicBezTo>
                    <a:pt x="3373" y="4483"/>
                    <a:pt x="3881" y="4992"/>
                    <a:pt x="3881" y="5621"/>
                  </a:cubicBezTo>
                  <a:lnTo>
                    <a:pt x="3881" y="7534"/>
                  </a:lnTo>
                  <a:cubicBezTo>
                    <a:pt x="3881" y="7588"/>
                    <a:pt x="3841" y="7628"/>
                    <a:pt x="3788" y="7628"/>
                  </a:cubicBezTo>
                  <a:lnTo>
                    <a:pt x="536" y="7628"/>
                  </a:lnTo>
                  <a:cubicBezTo>
                    <a:pt x="469" y="7628"/>
                    <a:pt x="415" y="7575"/>
                    <a:pt x="415" y="7508"/>
                  </a:cubicBezTo>
                  <a:lnTo>
                    <a:pt x="415" y="5621"/>
                  </a:lnTo>
                  <a:cubicBezTo>
                    <a:pt x="415" y="4992"/>
                    <a:pt x="924" y="4483"/>
                    <a:pt x="1553" y="4483"/>
                  </a:cubicBezTo>
                  <a:close/>
                  <a:moveTo>
                    <a:pt x="1767" y="1"/>
                  </a:moveTo>
                  <a:cubicBezTo>
                    <a:pt x="870" y="1"/>
                    <a:pt x="134" y="737"/>
                    <a:pt x="134" y="1633"/>
                  </a:cubicBezTo>
                  <a:lnTo>
                    <a:pt x="134" y="2342"/>
                  </a:lnTo>
                  <a:cubicBezTo>
                    <a:pt x="134" y="2690"/>
                    <a:pt x="335" y="3025"/>
                    <a:pt x="737" y="3185"/>
                  </a:cubicBezTo>
                  <a:cubicBezTo>
                    <a:pt x="750" y="3306"/>
                    <a:pt x="670" y="3734"/>
                    <a:pt x="977" y="4189"/>
                  </a:cubicBezTo>
                  <a:cubicBezTo>
                    <a:pt x="415" y="4417"/>
                    <a:pt x="1" y="4979"/>
                    <a:pt x="1" y="5621"/>
                  </a:cubicBezTo>
                  <a:lnTo>
                    <a:pt x="1" y="7508"/>
                  </a:lnTo>
                  <a:cubicBezTo>
                    <a:pt x="1" y="7802"/>
                    <a:pt x="241" y="8043"/>
                    <a:pt x="536" y="8043"/>
                  </a:cubicBezTo>
                  <a:lnTo>
                    <a:pt x="3788" y="8043"/>
                  </a:lnTo>
                  <a:cubicBezTo>
                    <a:pt x="4069" y="8043"/>
                    <a:pt x="4296" y="7815"/>
                    <a:pt x="4296" y="7534"/>
                  </a:cubicBezTo>
                  <a:lnTo>
                    <a:pt x="4296" y="5621"/>
                  </a:lnTo>
                  <a:cubicBezTo>
                    <a:pt x="4296" y="4979"/>
                    <a:pt x="3895" y="4417"/>
                    <a:pt x="3319" y="4189"/>
                  </a:cubicBezTo>
                  <a:cubicBezTo>
                    <a:pt x="3627" y="3734"/>
                    <a:pt x="3547" y="3306"/>
                    <a:pt x="3560" y="3185"/>
                  </a:cubicBezTo>
                  <a:cubicBezTo>
                    <a:pt x="3962" y="3025"/>
                    <a:pt x="4162" y="2704"/>
                    <a:pt x="4162" y="2342"/>
                  </a:cubicBezTo>
                  <a:lnTo>
                    <a:pt x="4162" y="1633"/>
                  </a:lnTo>
                  <a:cubicBezTo>
                    <a:pt x="4162" y="737"/>
                    <a:pt x="3426" y="1"/>
                    <a:pt x="2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4"/>
            <p:cNvSpPr/>
            <p:nvPr/>
          </p:nvSpPr>
          <p:spPr>
            <a:xfrm>
              <a:off x="5064244" y="2302010"/>
              <a:ext cx="13147" cy="22438"/>
            </a:xfrm>
            <a:custGeom>
              <a:avLst/>
              <a:gdLst/>
              <a:ahLst/>
              <a:cxnLst/>
              <a:rect l="l" t="t" r="r" b="b"/>
              <a:pathLst>
                <a:path w="416" h="710" extrusionOk="0">
                  <a:moveTo>
                    <a:pt x="201" y="1"/>
                  </a:moveTo>
                  <a:cubicBezTo>
                    <a:pt x="94" y="1"/>
                    <a:pt x="0" y="94"/>
                    <a:pt x="0" y="215"/>
                  </a:cubicBezTo>
                  <a:lnTo>
                    <a:pt x="0" y="509"/>
                  </a:lnTo>
                  <a:cubicBezTo>
                    <a:pt x="0" y="616"/>
                    <a:pt x="94" y="710"/>
                    <a:pt x="201" y="710"/>
                  </a:cubicBezTo>
                  <a:cubicBezTo>
                    <a:pt x="321" y="710"/>
                    <a:pt x="415" y="616"/>
                    <a:pt x="415" y="509"/>
                  </a:cubicBezTo>
                  <a:lnTo>
                    <a:pt x="415" y="215"/>
                  </a:lnTo>
                  <a:cubicBezTo>
                    <a:pt x="415"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4"/>
            <p:cNvSpPr/>
            <p:nvPr/>
          </p:nvSpPr>
          <p:spPr>
            <a:xfrm>
              <a:off x="5102293" y="2302010"/>
              <a:ext cx="13147" cy="22438"/>
            </a:xfrm>
            <a:custGeom>
              <a:avLst/>
              <a:gdLst/>
              <a:ahLst/>
              <a:cxnLst/>
              <a:rect l="l" t="t" r="r" b="b"/>
              <a:pathLst>
                <a:path w="416" h="710" extrusionOk="0">
                  <a:moveTo>
                    <a:pt x="201" y="1"/>
                  </a:moveTo>
                  <a:cubicBezTo>
                    <a:pt x="94" y="1"/>
                    <a:pt x="1" y="94"/>
                    <a:pt x="1" y="215"/>
                  </a:cubicBezTo>
                  <a:lnTo>
                    <a:pt x="1" y="509"/>
                  </a:lnTo>
                  <a:cubicBezTo>
                    <a:pt x="1" y="616"/>
                    <a:pt x="94" y="710"/>
                    <a:pt x="201" y="710"/>
                  </a:cubicBezTo>
                  <a:cubicBezTo>
                    <a:pt x="322" y="710"/>
                    <a:pt x="415" y="616"/>
                    <a:pt x="415" y="509"/>
                  </a:cubicBezTo>
                  <a:lnTo>
                    <a:pt x="415" y="215"/>
                  </a:lnTo>
                  <a:cubicBezTo>
                    <a:pt x="415" y="94"/>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4"/>
            <p:cNvSpPr/>
            <p:nvPr/>
          </p:nvSpPr>
          <p:spPr>
            <a:xfrm>
              <a:off x="5140342" y="2302010"/>
              <a:ext cx="13147" cy="22438"/>
            </a:xfrm>
            <a:custGeom>
              <a:avLst/>
              <a:gdLst/>
              <a:ahLst/>
              <a:cxnLst/>
              <a:rect l="l" t="t" r="r" b="b"/>
              <a:pathLst>
                <a:path w="416" h="710" extrusionOk="0">
                  <a:moveTo>
                    <a:pt x="202" y="1"/>
                  </a:moveTo>
                  <a:cubicBezTo>
                    <a:pt x="95" y="1"/>
                    <a:pt x="1" y="94"/>
                    <a:pt x="1" y="215"/>
                  </a:cubicBezTo>
                  <a:lnTo>
                    <a:pt x="1" y="509"/>
                  </a:lnTo>
                  <a:cubicBezTo>
                    <a:pt x="1" y="616"/>
                    <a:pt x="95" y="710"/>
                    <a:pt x="202" y="710"/>
                  </a:cubicBezTo>
                  <a:cubicBezTo>
                    <a:pt x="322" y="710"/>
                    <a:pt x="416" y="616"/>
                    <a:pt x="416" y="509"/>
                  </a:cubicBezTo>
                  <a:lnTo>
                    <a:pt x="416" y="215"/>
                  </a:lnTo>
                  <a:cubicBezTo>
                    <a:pt x="416" y="94"/>
                    <a:pt x="322"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4"/>
            <p:cNvSpPr/>
            <p:nvPr/>
          </p:nvSpPr>
          <p:spPr>
            <a:xfrm>
              <a:off x="4885342" y="2583652"/>
              <a:ext cx="13147" cy="22880"/>
            </a:xfrm>
            <a:custGeom>
              <a:avLst/>
              <a:gdLst/>
              <a:ahLst/>
              <a:cxnLst/>
              <a:rect l="l" t="t" r="r" b="b"/>
              <a:pathLst>
                <a:path w="416" h="724" extrusionOk="0">
                  <a:moveTo>
                    <a:pt x="215" y="1"/>
                  </a:moveTo>
                  <a:cubicBezTo>
                    <a:pt x="95" y="1"/>
                    <a:pt x="1" y="95"/>
                    <a:pt x="1" y="215"/>
                  </a:cubicBezTo>
                  <a:lnTo>
                    <a:pt x="1" y="509"/>
                  </a:lnTo>
                  <a:cubicBezTo>
                    <a:pt x="1" y="630"/>
                    <a:pt x="95" y="723"/>
                    <a:pt x="215" y="723"/>
                  </a:cubicBezTo>
                  <a:cubicBezTo>
                    <a:pt x="322" y="723"/>
                    <a:pt x="416" y="630"/>
                    <a:pt x="416" y="509"/>
                  </a:cubicBezTo>
                  <a:lnTo>
                    <a:pt x="416" y="215"/>
                  </a:lnTo>
                  <a:cubicBezTo>
                    <a:pt x="416" y="95"/>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4"/>
            <p:cNvSpPr/>
            <p:nvPr/>
          </p:nvSpPr>
          <p:spPr>
            <a:xfrm>
              <a:off x="4923423" y="2583652"/>
              <a:ext cx="13147" cy="22880"/>
            </a:xfrm>
            <a:custGeom>
              <a:avLst/>
              <a:gdLst/>
              <a:ahLst/>
              <a:cxnLst/>
              <a:rect l="l" t="t" r="r" b="b"/>
              <a:pathLst>
                <a:path w="416" h="724" extrusionOk="0">
                  <a:moveTo>
                    <a:pt x="214" y="1"/>
                  </a:moveTo>
                  <a:cubicBezTo>
                    <a:pt x="94" y="1"/>
                    <a:pt x="0" y="95"/>
                    <a:pt x="0" y="215"/>
                  </a:cubicBezTo>
                  <a:lnTo>
                    <a:pt x="0" y="509"/>
                  </a:lnTo>
                  <a:cubicBezTo>
                    <a:pt x="0" y="630"/>
                    <a:pt x="94" y="723"/>
                    <a:pt x="214" y="723"/>
                  </a:cubicBezTo>
                  <a:cubicBezTo>
                    <a:pt x="321" y="723"/>
                    <a:pt x="415" y="630"/>
                    <a:pt x="415" y="509"/>
                  </a:cubicBezTo>
                  <a:lnTo>
                    <a:pt x="415" y="215"/>
                  </a:lnTo>
                  <a:cubicBezTo>
                    <a:pt x="415" y="95"/>
                    <a:pt x="321"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4"/>
            <p:cNvSpPr/>
            <p:nvPr/>
          </p:nvSpPr>
          <p:spPr>
            <a:xfrm>
              <a:off x="4961472" y="2583652"/>
              <a:ext cx="13147" cy="22880"/>
            </a:xfrm>
            <a:custGeom>
              <a:avLst/>
              <a:gdLst/>
              <a:ahLst/>
              <a:cxnLst/>
              <a:rect l="l" t="t" r="r" b="b"/>
              <a:pathLst>
                <a:path w="416" h="724" extrusionOk="0">
                  <a:moveTo>
                    <a:pt x="215" y="1"/>
                  </a:moveTo>
                  <a:cubicBezTo>
                    <a:pt x="94" y="1"/>
                    <a:pt x="1" y="95"/>
                    <a:pt x="1" y="215"/>
                  </a:cubicBezTo>
                  <a:lnTo>
                    <a:pt x="1" y="509"/>
                  </a:lnTo>
                  <a:cubicBezTo>
                    <a:pt x="1" y="630"/>
                    <a:pt x="94" y="723"/>
                    <a:pt x="215" y="723"/>
                  </a:cubicBezTo>
                  <a:cubicBezTo>
                    <a:pt x="322" y="723"/>
                    <a:pt x="415" y="630"/>
                    <a:pt x="415" y="509"/>
                  </a:cubicBezTo>
                  <a:lnTo>
                    <a:pt x="415" y="215"/>
                  </a:lnTo>
                  <a:cubicBezTo>
                    <a:pt x="415" y="95"/>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4"/>
            <p:cNvSpPr/>
            <p:nvPr/>
          </p:nvSpPr>
          <p:spPr>
            <a:xfrm>
              <a:off x="4847703" y="2538839"/>
              <a:ext cx="185285" cy="112505"/>
            </a:xfrm>
            <a:custGeom>
              <a:avLst/>
              <a:gdLst/>
              <a:ahLst/>
              <a:cxnLst/>
              <a:rect l="l" t="t" r="r" b="b"/>
              <a:pathLst>
                <a:path w="5863" h="3560" extrusionOk="0">
                  <a:moveTo>
                    <a:pt x="335" y="0"/>
                  </a:moveTo>
                  <a:cubicBezTo>
                    <a:pt x="148" y="0"/>
                    <a:pt x="1" y="148"/>
                    <a:pt x="1" y="335"/>
                  </a:cubicBezTo>
                  <a:lnTo>
                    <a:pt x="1" y="3225"/>
                  </a:lnTo>
                  <a:cubicBezTo>
                    <a:pt x="1" y="3413"/>
                    <a:pt x="148" y="3560"/>
                    <a:pt x="335" y="3560"/>
                  </a:cubicBezTo>
                  <a:lnTo>
                    <a:pt x="2557" y="3560"/>
                  </a:lnTo>
                  <a:cubicBezTo>
                    <a:pt x="2677" y="3560"/>
                    <a:pt x="2771" y="3466"/>
                    <a:pt x="2771" y="3359"/>
                  </a:cubicBezTo>
                  <a:cubicBezTo>
                    <a:pt x="2771" y="3239"/>
                    <a:pt x="2677" y="3145"/>
                    <a:pt x="2557" y="3145"/>
                  </a:cubicBezTo>
                  <a:lnTo>
                    <a:pt x="402" y="3145"/>
                  </a:lnTo>
                  <a:lnTo>
                    <a:pt x="402" y="415"/>
                  </a:lnTo>
                  <a:lnTo>
                    <a:pt x="4684" y="415"/>
                  </a:lnTo>
                  <a:lnTo>
                    <a:pt x="4684" y="750"/>
                  </a:lnTo>
                  <a:cubicBezTo>
                    <a:pt x="4684" y="870"/>
                    <a:pt x="4751" y="977"/>
                    <a:pt x="4858" y="1031"/>
                  </a:cubicBezTo>
                  <a:lnTo>
                    <a:pt x="5380" y="1339"/>
                  </a:lnTo>
                  <a:lnTo>
                    <a:pt x="4858" y="1633"/>
                  </a:lnTo>
                  <a:cubicBezTo>
                    <a:pt x="4751" y="1700"/>
                    <a:pt x="4684" y="1807"/>
                    <a:pt x="4684" y="1927"/>
                  </a:cubicBezTo>
                  <a:lnTo>
                    <a:pt x="4684" y="3145"/>
                  </a:lnTo>
                  <a:lnTo>
                    <a:pt x="3386" y="3145"/>
                  </a:lnTo>
                  <a:cubicBezTo>
                    <a:pt x="3266" y="3145"/>
                    <a:pt x="3172" y="3239"/>
                    <a:pt x="3172" y="3359"/>
                  </a:cubicBezTo>
                  <a:cubicBezTo>
                    <a:pt x="3172" y="3466"/>
                    <a:pt x="3266" y="3560"/>
                    <a:pt x="3386" y="3560"/>
                  </a:cubicBezTo>
                  <a:lnTo>
                    <a:pt x="4765" y="3560"/>
                  </a:lnTo>
                  <a:cubicBezTo>
                    <a:pt x="4952" y="3560"/>
                    <a:pt x="5099" y="3413"/>
                    <a:pt x="5099" y="3225"/>
                  </a:cubicBezTo>
                  <a:lnTo>
                    <a:pt x="5099" y="1968"/>
                  </a:lnTo>
                  <a:lnTo>
                    <a:pt x="5701" y="1620"/>
                  </a:lnTo>
                  <a:cubicBezTo>
                    <a:pt x="5795" y="1566"/>
                    <a:pt x="5862" y="1459"/>
                    <a:pt x="5862" y="1339"/>
                  </a:cubicBezTo>
                  <a:cubicBezTo>
                    <a:pt x="5862" y="1218"/>
                    <a:pt x="5795" y="1111"/>
                    <a:pt x="5701" y="1044"/>
                  </a:cubicBezTo>
                  <a:lnTo>
                    <a:pt x="5099" y="696"/>
                  </a:lnTo>
                  <a:lnTo>
                    <a:pt x="5099" y="335"/>
                  </a:lnTo>
                  <a:cubicBezTo>
                    <a:pt x="5099" y="148"/>
                    <a:pt x="4952" y="0"/>
                    <a:pt x="4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4"/>
            <p:cNvSpPr/>
            <p:nvPr/>
          </p:nvSpPr>
          <p:spPr>
            <a:xfrm>
              <a:off x="5002492" y="2257198"/>
              <a:ext cx="185696" cy="112505"/>
            </a:xfrm>
            <a:custGeom>
              <a:avLst/>
              <a:gdLst/>
              <a:ahLst/>
              <a:cxnLst/>
              <a:rect l="l" t="t" r="r" b="b"/>
              <a:pathLst>
                <a:path w="5876" h="3560" extrusionOk="0">
                  <a:moveTo>
                    <a:pt x="1111" y="0"/>
                  </a:moveTo>
                  <a:cubicBezTo>
                    <a:pt x="924" y="0"/>
                    <a:pt x="777" y="148"/>
                    <a:pt x="777" y="335"/>
                  </a:cubicBezTo>
                  <a:lnTo>
                    <a:pt x="777" y="1526"/>
                  </a:lnTo>
                  <a:lnTo>
                    <a:pt x="175" y="1874"/>
                  </a:lnTo>
                  <a:cubicBezTo>
                    <a:pt x="67" y="1927"/>
                    <a:pt x="1" y="2034"/>
                    <a:pt x="1" y="2155"/>
                  </a:cubicBezTo>
                  <a:cubicBezTo>
                    <a:pt x="1" y="2275"/>
                    <a:pt x="67" y="2382"/>
                    <a:pt x="175" y="2449"/>
                  </a:cubicBezTo>
                  <a:lnTo>
                    <a:pt x="777" y="2797"/>
                  </a:lnTo>
                  <a:lnTo>
                    <a:pt x="777" y="3225"/>
                  </a:lnTo>
                  <a:cubicBezTo>
                    <a:pt x="777" y="3413"/>
                    <a:pt x="924" y="3560"/>
                    <a:pt x="1111" y="3560"/>
                  </a:cubicBezTo>
                  <a:lnTo>
                    <a:pt x="5541" y="3560"/>
                  </a:lnTo>
                  <a:cubicBezTo>
                    <a:pt x="5728" y="3560"/>
                    <a:pt x="5875" y="3413"/>
                    <a:pt x="5875" y="3225"/>
                  </a:cubicBezTo>
                  <a:lnTo>
                    <a:pt x="5875" y="335"/>
                  </a:lnTo>
                  <a:cubicBezTo>
                    <a:pt x="5875" y="148"/>
                    <a:pt x="5728" y="0"/>
                    <a:pt x="5541" y="0"/>
                  </a:cubicBezTo>
                  <a:lnTo>
                    <a:pt x="4671" y="0"/>
                  </a:lnTo>
                  <a:cubicBezTo>
                    <a:pt x="4564" y="0"/>
                    <a:pt x="4470" y="94"/>
                    <a:pt x="4470" y="201"/>
                  </a:cubicBezTo>
                  <a:cubicBezTo>
                    <a:pt x="4470" y="321"/>
                    <a:pt x="4564" y="402"/>
                    <a:pt x="4671" y="402"/>
                  </a:cubicBezTo>
                  <a:lnTo>
                    <a:pt x="5460" y="402"/>
                  </a:lnTo>
                  <a:lnTo>
                    <a:pt x="5460" y="3145"/>
                  </a:lnTo>
                  <a:lnTo>
                    <a:pt x="1192" y="3145"/>
                  </a:lnTo>
                  <a:lnTo>
                    <a:pt x="1192" y="2744"/>
                  </a:lnTo>
                  <a:cubicBezTo>
                    <a:pt x="1192" y="2623"/>
                    <a:pt x="1125" y="2516"/>
                    <a:pt x="1018" y="2463"/>
                  </a:cubicBezTo>
                  <a:lnTo>
                    <a:pt x="496" y="2155"/>
                  </a:lnTo>
                  <a:lnTo>
                    <a:pt x="1018" y="1860"/>
                  </a:lnTo>
                  <a:cubicBezTo>
                    <a:pt x="1125" y="1793"/>
                    <a:pt x="1192" y="1686"/>
                    <a:pt x="1192" y="1566"/>
                  </a:cubicBezTo>
                  <a:lnTo>
                    <a:pt x="1192" y="402"/>
                  </a:lnTo>
                  <a:lnTo>
                    <a:pt x="3854" y="402"/>
                  </a:lnTo>
                  <a:cubicBezTo>
                    <a:pt x="3962" y="402"/>
                    <a:pt x="4055" y="321"/>
                    <a:pt x="4055" y="201"/>
                  </a:cubicBezTo>
                  <a:cubicBezTo>
                    <a:pt x="4055" y="94"/>
                    <a:pt x="3962" y="0"/>
                    <a:pt x="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4"/>
            <p:cNvSpPr/>
            <p:nvPr/>
          </p:nvSpPr>
          <p:spPr>
            <a:xfrm>
              <a:off x="4761871" y="2207297"/>
              <a:ext cx="231362" cy="318048"/>
            </a:xfrm>
            <a:custGeom>
              <a:avLst/>
              <a:gdLst/>
              <a:ahLst/>
              <a:cxnLst/>
              <a:rect l="l" t="t" r="r" b="b"/>
              <a:pathLst>
                <a:path w="7321" h="10064" extrusionOk="0">
                  <a:moveTo>
                    <a:pt x="549" y="0"/>
                  </a:moveTo>
                  <a:cubicBezTo>
                    <a:pt x="255" y="0"/>
                    <a:pt x="0" y="255"/>
                    <a:pt x="0" y="549"/>
                  </a:cubicBezTo>
                  <a:lnTo>
                    <a:pt x="0" y="9515"/>
                  </a:lnTo>
                  <a:cubicBezTo>
                    <a:pt x="0" y="9809"/>
                    <a:pt x="255" y="10063"/>
                    <a:pt x="549" y="10063"/>
                  </a:cubicBezTo>
                  <a:lnTo>
                    <a:pt x="6758" y="10063"/>
                  </a:lnTo>
                  <a:cubicBezTo>
                    <a:pt x="7066" y="10063"/>
                    <a:pt x="7320" y="9809"/>
                    <a:pt x="7320" y="9515"/>
                  </a:cubicBezTo>
                  <a:lnTo>
                    <a:pt x="7320" y="549"/>
                  </a:lnTo>
                  <a:cubicBezTo>
                    <a:pt x="7320" y="255"/>
                    <a:pt x="7066" y="0"/>
                    <a:pt x="6758" y="0"/>
                  </a:cubicBezTo>
                  <a:lnTo>
                    <a:pt x="1834" y="0"/>
                  </a:lnTo>
                  <a:cubicBezTo>
                    <a:pt x="1713" y="0"/>
                    <a:pt x="1620" y="94"/>
                    <a:pt x="1620" y="201"/>
                  </a:cubicBezTo>
                  <a:cubicBezTo>
                    <a:pt x="1620" y="321"/>
                    <a:pt x="1713" y="415"/>
                    <a:pt x="1834" y="415"/>
                  </a:cubicBezTo>
                  <a:lnTo>
                    <a:pt x="6758" y="415"/>
                  </a:lnTo>
                  <a:cubicBezTo>
                    <a:pt x="6838" y="415"/>
                    <a:pt x="6905" y="482"/>
                    <a:pt x="6905" y="549"/>
                  </a:cubicBezTo>
                  <a:lnTo>
                    <a:pt x="6905" y="9515"/>
                  </a:lnTo>
                  <a:cubicBezTo>
                    <a:pt x="6905" y="9581"/>
                    <a:pt x="6838" y="9648"/>
                    <a:pt x="6758" y="9648"/>
                  </a:cubicBezTo>
                  <a:lnTo>
                    <a:pt x="549" y="9648"/>
                  </a:lnTo>
                  <a:cubicBezTo>
                    <a:pt x="482" y="9648"/>
                    <a:pt x="415" y="9581"/>
                    <a:pt x="415" y="9515"/>
                  </a:cubicBezTo>
                  <a:lnTo>
                    <a:pt x="415" y="549"/>
                  </a:lnTo>
                  <a:cubicBezTo>
                    <a:pt x="415" y="482"/>
                    <a:pt x="482" y="415"/>
                    <a:pt x="549" y="415"/>
                  </a:cubicBezTo>
                  <a:lnTo>
                    <a:pt x="1004" y="415"/>
                  </a:lnTo>
                  <a:cubicBezTo>
                    <a:pt x="1125" y="415"/>
                    <a:pt x="1205" y="321"/>
                    <a:pt x="1205" y="201"/>
                  </a:cubicBezTo>
                  <a:cubicBezTo>
                    <a:pt x="1205" y="94"/>
                    <a:pt x="1125"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4" name="Google Shape;3424;p64"/>
          <p:cNvGrpSpPr/>
          <p:nvPr/>
        </p:nvGrpSpPr>
        <p:grpSpPr>
          <a:xfrm>
            <a:off x="719880" y="3509384"/>
            <a:ext cx="444078" cy="444047"/>
            <a:chOff x="719880" y="3509384"/>
            <a:chExt cx="444078" cy="444047"/>
          </a:xfrm>
        </p:grpSpPr>
        <p:sp>
          <p:nvSpPr>
            <p:cNvPr id="3425" name="Google Shape;3425;p64"/>
            <p:cNvSpPr/>
            <p:nvPr/>
          </p:nvSpPr>
          <p:spPr>
            <a:xfrm>
              <a:off x="1004492" y="3572083"/>
              <a:ext cx="112505" cy="98916"/>
            </a:xfrm>
            <a:custGeom>
              <a:avLst/>
              <a:gdLst/>
              <a:ahLst/>
              <a:cxnLst/>
              <a:rect l="l" t="t" r="r" b="b"/>
              <a:pathLst>
                <a:path w="3560" h="3130" extrusionOk="0">
                  <a:moveTo>
                    <a:pt x="1445" y="465"/>
                  </a:moveTo>
                  <a:lnTo>
                    <a:pt x="1633" y="1428"/>
                  </a:lnTo>
                  <a:cubicBezTo>
                    <a:pt x="1392" y="1495"/>
                    <a:pt x="897" y="1642"/>
                    <a:pt x="643" y="1723"/>
                  </a:cubicBezTo>
                  <a:cubicBezTo>
                    <a:pt x="602" y="1495"/>
                    <a:pt x="643" y="1268"/>
                    <a:pt x="750" y="1067"/>
                  </a:cubicBezTo>
                  <a:cubicBezTo>
                    <a:pt x="883" y="773"/>
                    <a:pt x="1138" y="559"/>
                    <a:pt x="1445" y="465"/>
                  </a:cubicBezTo>
                  <a:close/>
                  <a:moveTo>
                    <a:pt x="1847" y="411"/>
                  </a:moveTo>
                  <a:lnTo>
                    <a:pt x="1847" y="411"/>
                  </a:lnTo>
                  <a:cubicBezTo>
                    <a:pt x="2007" y="425"/>
                    <a:pt x="2155" y="465"/>
                    <a:pt x="2288" y="532"/>
                  </a:cubicBezTo>
                  <a:cubicBezTo>
                    <a:pt x="2851" y="813"/>
                    <a:pt x="3091" y="1495"/>
                    <a:pt x="2810" y="2071"/>
                  </a:cubicBezTo>
                  <a:cubicBezTo>
                    <a:pt x="2703" y="2298"/>
                    <a:pt x="2516" y="2485"/>
                    <a:pt x="2288" y="2593"/>
                  </a:cubicBezTo>
                  <a:cubicBezTo>
                    <a:pt x="2275" y="2472"/>
                    <a:pt x="1874" y="532"/>
                    <a:pt x="1847" y="411"/>
                  </a:cubicBezTo>
                  <a:close/>
                  <a:moveTo>
                    <a:pt x="1713" y="1830"/>
                  </a:moveTo>
                  <a:lnTo>
                    <a:pt x="1900" y="2713"/>
                  </a:lnTo>
                  <a:cubicBezTo>
                    <a:pt x="1857" y="2718"/>
                    <a:pt x="1813" y="2721"/>
                    <a:pt x="1769" y="2721"/>
                  </a:cubicBezTo>
                  <a:cubicBezTo>
                    <a:pt x="1599" y="2721"/>
                    <a:pt x="1431" y="2680"/>
                    <a:pt x="1271" y="2606"/>
                  </a:cubicBezTo>
                  <a:cubicBezTo>
                    <a:pt x="1057" y="2499"/>
                    <a:pt x="883" y="2325"/>
                    <a:pt x="763" y="2111"/>
                  </a:cubicBezTo>
                  <a:cubicBezTo>
                    <a:pt x="910" y="2071"/>
                    <a:pt x="629" y="2151"/>
                    <a:pt x="1713" y="1830"/>
                  </a:cubicBezTo>
                  <a:close/>
                  <a:moveTo>
                    <a:pt x="1781" y="1"/>
                  </a:moveTo>
                  <a:cubicBezTo>
                    <a:pt x="1201" y="1"/>
                    <a:pt x="644" y="323"/>
                    <a:pt x="375" y="880"/>
                  </a:cubicBezTo>
                  <a:cubicBezTo>
                    <a:pt x="0" y="1642"/>
                    <a:pt x="295" y="2579"/>
                    <a:pt x="1098" y="2967"/>
                  </a:cubicBezTo>
                  <a:cubicBezTo>
                    <a:pt x="1319" y="3078"/>
                    <a:pt x="1553" y="3130"/>
                    <a:pt x="1784" y="3130"/>
                  </a:cubicBezTo>
                  <a:cubicBezTo>
                    <a:pt x="2362" y="3130"/>
                    <a:pt x="2917" y="2803"/>
                    <a:pt x="3185" y="2258"/>
                  </a:cubicBezTo>
                  <a:cubicBezTo>
                    <a:pt x="3560" y="1482"/>
                    <a:pt x="3239" y="545"/>
                    <a:pt x="2462" y="157"/>
                  </a:cubicBezTo>
                  <a:cubicBezTo>
                    <a:pt x="2243" y="51"/>
                    <a:pt x="2010" y="1"/>
                    <a:pt x="1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4"/>
            <p:cNvSpPr/>
            <p:nvPr/>
          </p:nvSpPr>
          <p:spPr>
            <a:xfrm>
              <a:off x="937242" y="3592245"/>
              <a:ext cx="58812" cy="13147"/>
            </a:xfrm>
            <a:custGeom>
              <a:avLst/>
              <a:gdLst/>
              <a:ahLst/>
              <a:cxnLst/>
              <a:rect l="l" t="t" r="r" b="b"/>
              <a:pathLst>
                <a:path w="1861" h="416" extrusionOk="0">
                  <a:moveTo>
                    <a:pt x="201" y="1"/>
                  </a:moveTo>
                  <a:cubicBezTo>
                    <a:pt x="81" y="1"/>
                    <a:pt x="1" y="95"/>
                    <a:pt x="1" y="202"/>
                  </a:cubicBezTo>
                  <a:cubicBezTo>
                    <a:pt x="1" y="322"/>
                    <a:pt x="81" y="416"/>
                    <a:pt x="201" y="416"/>
                  </a:cubicBezTo>
                  <a:lnTo>
                    <a:pt x="1646" y="416"/>
                  </a:lnTo>
                  <a:cubicBezTo>
                    <a:pt x="1767" y="416"/>
                    <a:pt x="1861" y="322"/>
                    <a:pt x="1861" y="202"/>
                  </a:cubicBezTo>
                  <a:cubicBezTo>
                    <a:pt x="1861" y="95"/>
                    <a:pt x="1767" y="1"/>
                    <a:pt x="1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4"/>
            <p:cNvSpPr/>
            <p:nvPr/>
          </p:nvSpPr>
          <p:spPr>
            <a:xfrm>
              <a:off x="937242" y="3613830"/>
              <a:ext cx="58812" cy="13147"/>
            </a:xfrm>
            <a:custGeom>
              <a:avLst/>
              <a:gdLst/>
              <a:ahLst/>
              <a:cxnLst/>
              <a:rect l="l" t="t" r="r" b="b"/>
              <a:pathLst>
                <a:path w="1861" h="416" extrusionOk="0">
                  <a:moveTo>
                    <a:pt x="201" y="0"/>
                  </a:moveTo>
                  <a:cubicBezTo>
                    <a:pt x="81" y="0"/>
                    <a:pt x="1" y="94"/>
                    <a:pt x="1" y="201"/>
                  </a:cubicBezTo>
                  <a:cubicBezTo>
                    <a:pt x="1" y="321"/>
                    <a:pt x="81" y="415"/>
                    <a:pt x="201" y="415"/>
                  </a:cubicBezTo>
                  <a:lnTo>
                    <a:pt x="1646" y="415"/>
                  </a:lnTo>
                  <a:cubicBezTo>
                    <a:pt x="1767" y="415"/>
                    <a:pt x="1861" y="321"/>
                    <a:pt x="1861" y="201"/>
                  </a:cubicBezTo>
                  <a:cubicBezTo>
                    <a:pt x="1861" y="94"/>
                    <a:pt x="1767"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4"/>
            <p:cNvSpPr/>
            <p:nvPr/>
          </p:nvSpPr>
          <p:spPr>
            <a:xfrm>
              <a:off x="937242" y="3635383"/>
              <a:ext cx="58812" cy="13147"/>
            </a:xfrm>
            <a:custGeom>
              <a:avLst/>
              <a:gdLst/>
              <a:ahLst/>
              <a:cxnLst/>
              <a:rect l="l" t="t" r="r" b="b"/>
              <a:pathLst>
                <a:path w="1861" h="416" extrusionOk="0">
                  <a:moveTo>
                    <a:pt x="201" y="1"/>
                  </a:moveTo>
                  <a:cubicBezTo>
                    <a:pt x="81" y="1"/>
                    <a:pt x="1" y="94"/>
                    <a:pt x="1" y="215"/>
                  </a:cubicBezTo>
                  <a:cubicBezTo>
                    <a:pt x="1" y="322"/>
                    <a:pt x="81" y="416"/>
                    <a:pt x="201" y="416"/>
                  </a:cubicBezTo>
                  <a:lnTo>
                    <a:pt x="1646" y="416"/>
                  </a:lnTo>
                  <a:cubicBezTo>
                    <a:pt x="1767" y="416"/>
                    <a:pt x="1861" y="322"/>
                    <a:pt x="1861" y="215"/>
                  </a:cubicBezTo>
                  <a:cubicBezTo>
                    <a:pt x="1861" y="94"/>
                    <a:pt x="1767" y="1"/>
                    <a:pt x="1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4"/>
            <p:cNvSpPr/>
            <p:nvPr/>
          </p:nvSpPr>
          <p:spPr>
            <a:xfrm>
              <a:off x="883106" y="3509384"/>
              <a:ext cx="280851" cy="231773"/>
            </a:xfrm>
            <a:custGeom>
              <a:avLst/>
              <a:gdLst/>
              <a:ahLst/>
              <a:cxnLst/>
              <a:rect l="l" t="t" r="r" b="b"/>
              <a:pathLst>
                <a:path w="8887" h="7334" extrusionOk="0">
                  <a:moveTo>
                    <a:pt x="7949" y="1124"/>
                  </a:moveTo>
                  <a:lnTo>
                    <a:pt x="7949" y="6196"/>
                  </a:lnTo>
                  <a:lnTo>
                    <a:pt x="937" y="6196"/>
                  </a:lnTo>
                  <a:lnTo>
                    <a:pt x="937" y="1124"/>
                  </a:lnTo>
                  <a:close/>
                  <a:moveTo>
                    <a:pt x="8471" y="6611"/>
                  </a:moveTo>
                  <a:lnTo>
                    <a:pt x="8471" y="6918"/>
                  </a:lnTo>
                  <a:lnTo>
                    <a:pt x="416" y="6918"/>
                  </a:lnTo>
                  <a:lnTo>
                    <a:pt x="416" y="6611"/>
                  </a:lnTo>
                  <a:close/>
                  <a:moveTo>
                    <a:pt x="335" y="0"/>
                  </a:moveTo>
                  <a:cubicBezTo>
                    <a:pt x="161" y="0"/>
                    <a:pt x="1" y="147"/>
                    <a:pt x="1" y="335"/>
                  </a:cubicBezTo>
                  <a:lnTo>
                    <a:pt x="1" y="790"/>
                  </a:lnTo>
                  <a:cubicBezTo>
                    <a:pt x="1" y="977"/>
                    <a:pt x="161" y="1124"/>
                    <a:pt x="335" y="1124"/>
                  </a:cubicBezTo>
                  <a:lnTo>
                    <a:pt x="536" y="1124"/>
                  </a:lnTo>
                  <a:lnTo>
                    <a:pt x="536" y="6196"/>
                  </a:lnTo>
                  <a:lnTo>
                    <a:pt x="335" y="6196"/>
                  </a:lnTo>
                  <a:cubicBezTo>
                    <a:pt x="161" y="6196"/>
                    <a:pt x="1" y="6356"/>
                    <a:pt x="1" y="6530"/>
                  </a:cubicBezTo>
                  <a:lnTo>
                    <a:pt x="1" y="6999"/>
                  </a:lnTo>
                  <a:cubicBezTo>
                    <a:pt x="1" y="7186"/>
                    <a:pt x="161" y="7333"/>
                    <a:pt x="335" y="7333"/>
                  </a:cubicBezTo>
                  <a:lnTo>
                    <a:pt x="8552" y="7333"/>
                  </a:lnTo>
                  <a:cubicBezTo>
                    <a:pt x="8739" y="7333"/>
                    <a:pt x="8886" y="7186"/>
                    <a:pt x="8886" y="6999"/>
                  </a:cubicBezTo>
                  <a:lnTo>
                    <a:pt x="8886" y="6530"/>
                  </a:lnTo>
                  <a:cubicBezTo>
                    <a:pt x="8886" y="6356"/>
                    <a:pt x="8739" y="6196"/>
                    <a:pt x="8552" y="6196"/>
                  </a:cubicBezTo>
                  <a:lnTo>
                    <a:pt x="8364" y="6196"/>
                  </a:lnTo>
                  <a:lnTo>
                    <a:pt x="8364" y="1124"/>
                  </a:lnTo>
                  <a:lnTo>
                    <a:pt x="8552" y="1124"/>
                  </a:lnTo>
                  <a:cubicBezTo>
                    <a:pt x="8739" y="1124"/>
                    <a:pt x="8886" y="977"/>
                    <a:pt x="8886" y="790"/>
                  </a:cubicBezTo>
                  <a:lnTo>
                    <a:pt x="8886" y="335"/>
                  </a:lnTo>
                  <a:cubicBezTo>
                    <a:pt x="8886" y="147"/>
                    <a:pt x="8739" y="0"/>
                    <a:pt x="8552" y="0"/>
                  </a:cubicBezTo>
                  <a:lnTo>
                    <a:pt x="2436" y="0"/>
                  </a:lnTo>
                  <a:cubicBezTo>
                    <a:pt x="2329" y="0"/>
                    <a:pt x="2235" y="94"/>
                    <a:pt x="2235" y="201"/>
                  </a:cubicBezTo>
                  <a:cubicBezTo>
                    <a:pt x="2235" y="321"/>
                    <a:pt x="2329" y="415"/>
                    <a:pt x="2436" y="415"/>
                  </a:cubicBezTo>
                  <a:lnTo>
                    <a:pt x="8471" y="415"/>
                  </a:lnTo>
                  <a:lnTo>
                    <a:pt x="8471" y="723"/>
                  </a:lnTo>
                  <a:lnTo>
                    <a:pt x="416" y="723"/>
                  </a:lnTo>
                  <a:lnTo>
                    <a:pt x="416" y="415"/>
                  </a:lnTo>
                  <a:lnTo>
                    <a:pt x="1620" y="415"/>
                  </a:lnTo>
                  <a:cubicBezTo>
                    <a:pt x="1727" y="415"/>
                    <a:pt x="1821" y="321"/>
                    <a:pt x="1821" y="201"/>
                  </a:cubicBezTo>
                  <a:cubicBezTo>
                    <a:pt x="1821" y="94"/>
                    <a:pt x="1727"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4"/>
            <p:cNvSpPr/>
            <p:nvPr/>
          </p:nvSpPr>
          <p:spPr>
            <a:xfrm>
              <a:off x="719880" y="3708543"/>
              <a:ext cx="230509" cy="244888"/>
            </a:xfrm>
            <a:custGeom>
              <a:avLst/>
              <a:gdLst/>
              <a:ahLst/>
              <a:cxnLst/>
              <a:rect l="l" t="t" r="r" b="b"/>
              <a:pathLst>
                <a:path w="7294" h="7749" extrusionOk="0">
                  <a:moveTo>
                    <a:pt x="2811" y="402"/>
                  </a:moveTo>
                  <a:cubicBezTo>
                    <a:pt x="2891" y="402"/>
                    <a:pt x="2958" y="469"/>
                    <a:pt x="2958" y="549"/>
                  </a:cubicBezTo>
                  <a:lnTo>
                    <a:pt x="2958" y="1045"/>
                  </a:lnTo>
                  <a:lnTo>
                    <a:pt x="2249" y="1045"/>
                  </a:lnTo>
                  <a:lnTo>
                    <a:pt x="2249" y="549"/>
                  </a:lnTo>
                  <a:cubicBezTo>
                    <a:pt x="2249" y="469"/>
                    <a:pt x="2315" y="402"/>
                    <a:pt x="2396" y="402"/>
                  </a:cubicBezTo>
                  <a:close/>
                  <a:moveTo>
                    <a:pt x="3158" y="1459"/>
                  </a:moveTo>
                  <a:cubicBezTo>
                    <a:pt x="3493" y="1459"/>
                    <a:pt x="3747" y="1727"/>
                    <a:pt x="3747" y="2048"/>
                  </a:cubicBezTo>
                  <a:lnTo>
                    <a:pt x="3747" y="2209"/>
                  </a:lnTo>
                  <a:lnTo>
                    <a:pt x="1446" y="2209"/>
                  </a:lnTo>
                  <a:lnTo>
                    <a:pt x="1446" y="2048"/>
                  </a:lnTo>
                  <a:cubicBezTo>
                    <a:pt x="1446" y="1727"/>
                    <a:pt x="1713" y="1459"/>
                    <a:pt x="2048" y="1459"/>
                  </a:cubicBezTo>
                  <a:close/>
                  <a:moveTo>
                    <a:pt x="3747" y="2624"/>
                  </a:moveTo>
                  <a:lnTo>
                    <a:pt x="3747" y="3172"/>
                  </a:lnTo>
                  <a:lnTo>
                    <a:pt x="1446" y="3172"/>
                  </a:lnTo>
                  <a:lnTo>
                    <a:pt x="1446" y="2624"/>
                  </a:lnTo>
                  <a:close/>
                  <a:moveTo>
                    <a:pt x="3747" y="3574"/>
                  </a:moveTo>
                  <a:lnTo>
                    <a:pt x="3747" y="4122"/>
                  </a:lnTo>
                  <a:lnTo>
                    <a:pt x="1446" y="4122"/>
                  </a:lnTo>
                  <a:lnTo>
                    <a:pt x="1446" y="3574"/>
                  </a:lnTo>
                  <a:close/>
                  <a:moveTo>
                    <a:pt x="3747" y="4537"/>
                  </a:moveTo>
                  <a:lnTo>
                    <a:pt x="3747" y="5005"/>
                  </a:lnTo>
                  <a:cubicBezTo>
                    <a:pt x="3747" y="5166"/>
                    <a:pt x="3627" y="5286"/>
                    <a:pt x="3466" y="5286"/>
                  </a:cubicBezTo>
                  <a:lnTo>
                    <a:pt x="1727" y="5286"/>
                  </a:lnTo>
                  <a:cubicBezTo>
                    <a:pt x="1579" y="5286"/>
                    <a:pt x="1446" y="5166"/>
                    <a:pt x="1446" y="5005"/>
                  </a:cubicBezTo>
                  <a:lnTo>
                    <a:pt x="1446" y="4537"/>
                  </a:lnTo>
                  <a:close/>
                  <a:moveTo>
                    <a:pt x="2396" y="1"/>
                  </a:moveTo>
                  <a:cubicBezTo>
                    <a:pt x="2088" y="1"/>
                    <a:pt x="1834" y="242"/>
                    <a:pt x="1834" y="549"/>
                  </a:cubicBezTo>
                  <a:lnTo>
                    <a:pt x="1834" y="1071"/>
                  </a:lnTo>
                  <a:cubicBezTo>
                    <a:pt x="1379" y="1165"/>
                    <a:pt x="1044" y="1566"/>
                    <a:pt x="1044" y="2048"/>
                  </a:cubicBezTo>
                  <a:lnTo>
                    <a:pt x="1044" y="5005"/>
                  </a:lnTo>
                  <a:cubicBezTo>
                    <a:pt x="1044" y="5112"/>
                    <a:pt x="1058" y="5206"/>
                    <a:pt x="1098" y="5286"/>
                  </a:cubicBezTo>
                  <a:lnTo>
                    <a:pt x="201" y="5286"/>
                  </a:lnTo>
                  <a:cubicBezTo>
                    <a:pt x="94" y="5286"/>
                    <a:pt x="0" y="5380"/>
                    <a:pt x="0" y="5501"/>
                  </a:cubicBezTo>
                  <a:cubicBezTo>
                    <a:pt x="0" y="5608"/>
                    <a:pt x="94" y="5701"/>
                    <a:pt x="201" y="5701"/>
                  </a:cubicBezTo>
                  <a:lnTo>
                    <a:pt x="6879" y="5701"/>
                  </a:lnTo>
                  <a:lnTo>
                    <a:pt x="6879" y="6531"/>
                  </a:lnTo>
                  <a:lnTo>
                    <a:pt x="201" y="6531"/>
                  </a:lnTo>
                  <a:cubicBezTo>
                    <a:pt x="94" y="6531"/>
                    <a:pt x="0" y="6625"/>
                    <a:pt x="0" y="6732"/>
                  </a:cubicBezTo>
                  <a:cubicBezTo>
                    <a:pt x="0" y="6852"/>
                    <a:pt x="94" y="6946"/>
                    <a:pt x="201" y="6946"/>
                  </a:cubicBezTo>
                  <a:lnTo>
                    <a:pt x="5647" y="6946"/>
                  </a:lnTo>
                  <a:lnTo>
                    <a:pt x="5647" y="7334"/>
                  </a:lnTo>
                  <a:lnTo>
                    <a:pt x="4456" y="7334"/>
                  </a:lnTo>
                  <a:cubicBezTo>
                    <a:pt x="4336" y="7334"/>
                    <a:pt x="4242" y="7428"/>
                    <a:pt x="4242" y="7548"/>
                  </a:cubicBezTo>
                  <a:cubicBezTo>
                    <a:pt x="4242" y="7655"/>
                    <a:pt x="4336" y="7749"/>
                    <a:pt x="4456" y="7749"/>
                  </a:cubicBezTo>
                  <a:lnTo>
                    <a:pt x="5862" y="7749"/>
                  </a:lnTo>
                  <a:cubicBezTo>
                    <a:pt x="5969" y="7749"/>
                    <a:pt x="6062" y="7655"/>
                    <a:pt x="6062" y="7548"/>
                  </a:cubicBezTo>
                  <a:lnTo>
                    <a:pt x="6062" y="6946"/>
                  </a:lnTo>
                  <a:lnTo>
                    <a:pt x="7079" y="6946"/>
                  </a:lnTo>
                  <a:cubicBezTo>
                    <a:pt x="7200" y="6946"/>
                    <a:pt x="7293" y="6852"/>
                    <a:pt x="7293" y="6732"/>
                  </a:cubicBezTo>
                  <a:lnTo>
                    <a:pt x="7293" y="5501"/>
                  </a:lnTo>
                  <a:cubicBezTo>
                    <a:pt x="7293" y="5380"/>
                    <a:pt x="7200" y="5286"/>
                    <a:pt x="7079" y="5286"/>
                  </a:cubicBezTo>
                  <a:lnTo>
                    <a:pt x="4109" y="5286"/>
                  </a:lnTo>
                  <a:cubicBezTo>
                    <a:pt x="4149" y="5206"/>
                    <a:pt x="4162" y="5112"/>
                    <a:pt x="4162" y="5005"/>
                  </a:cubicBezTo>
                  <a:lnTo>
                    <a:pt x="4162" y="2048"/>
                  </a:lnTo>
                  <a:cubicBezTo>
                    <a:pt x="4162" y="1566"/>
                    <a:pt x="3828" y="1165"/>
                    <a:pt x="3359" y="1071"/>
                  </a:cubicBezTo>
                  <a:lnTo>
                    <a:pt x="3359" y="549"/>
                  </a:lnTo>
                  <a:cubicBezTo>
                    <a:pt x="3359" y="242"/>
                    <a:pt x="3118" y="1"/>
                    <a:pt x="2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4"/>
            <p:cNvSpPr/>
            <p:nvPr/>
          </p:nvSpPr>
          <p:spPr>
            <a:xfrm>
              <a:off x="719880" y="3940284"/>
              <a:ext cx="121385" cy="13147"/>
            </a:xfrm>
            <a:custGeom>
              <a:avLst/>
              <a:gdLst/>
              <a:ahLst/>
              <a:cxnLst/>
              <a:rect l="l" t="t" r="r" b="b"/>
              <a:pathLst>
                <a:path w="3841" h="416" extrusionOk="0">
                  <a:moveTo>
                    <a:pt x="201" y="1"/>
                  </a:moveTo>
                  <a:cubicBezTo>
                    <a:pt x="94" y="1"/>
                    <a:pt x="0" y="95"/>
                    <a:pt x="0" y="215"/>
                  </a:cubicBezTo>
                  <a:cubicBezTo>
                    <a:pt x="0" y="322"/>
                    <a:pt x="94" y="416"/>
                    <a:pt x="201" y="416"/>
                  </a:cubicBezTo>
                  <a:lnTo>
                    <a:pt x="3627" y="416"/>
                  </a:lnTo>
                  <a:cubicBezTo>
                    <a:pt x="3747" y="416"/>
                    <a:pt x="3841" y="322"/>
                    <a:pt x="3841" y="215"/>
                  </a:cubicBezTo>
                  <a:cubicBezTo>
                    <a:pt x="3841" y="95"/>
                    <a:pt x="3747" y="1"/>
                    <a:pt x="3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2" name="Google Shape;3432;p64"/>
          <p:cNvGrpSpPr/>
          <p:nvPr/>
        </p:nvGrpSpPr>
        <p:grpSpPr>
          <a:xfrm>
            <a:off x="4752991" y="3509384"/>
            <a:ext cx="444078" cy="444047"/>
            <a:chOff x="4752991" y="3509384"/>
            <a:chExt cx="444078" cy="444047"/>
          </a:xfrm>
        </p:grpSpPr>
        <p:sp>
          <p:nvSpPr>
            <p:cNvPr id="3433" name="Google Shape;3433;p64"/>
            <p:cNvSpPr/>
            <p:nvPr/>
          </p:nvSpPr>
          <p:spPr>
            <a:xfrm>
              <a:off x="4916218" y="3509384"/>
              <a:ext cx="280851" cy="231773"/>
            </a:xfrm>
            <a:custGeom>
              <a:avLst/>
              <a:gdLst/>
              <a:ahLst/>
              <a:cxnLst/>
              <a:rect l="l" t="t" r="r" b="b"/>
              <a:pathLst>
                <a:path w="8887" h="7334" extrusionOk="0">
                  <a:moveTo>
                    <a:pt x="7949" y="1124"/>
                  </a:moveTo>
                  <a:lnTo>
                    <a:pt x="7949" y="6196"/>
                  </a:lnTo>
                  <a:lnTo>
                    <a:pt x="937" y="6196"/>
                  </a:lnTo>
                  <a:lnTo>
                    <a:pt x="937" y="1124"/>
                  </a:lnTo>
                  <a:close/>
                  <a:moveTo>
                    <a:pt x="8471" y="6611"/>
                  </a:moveTo>
                  <a:lnTo>
                    <a:pt x="8471" y="6918"/>
                  </a:lnTo>
                  <a:lnTo>
                    <a:pt x="416" y="6918"/>
                  </a:lnTo>
                  <a:lnTo>
                    <a:pt x="416" y="6611"/>
                  </a:lnTo>
                  <a:close/>
                  <a:moveTo>
                    <a:pt x="335" y="0"/>
                  </a:moveTo>
                  <a:cubicBezTo>
                    <a:pt x="161" y="0"/>
                    <a:pt x="1" y="147"/>
                    <a:pt x="1" y="335"/>
                  </a:cubicBezTo>
                  <a:lnTo>
                    <a:pt x="1" y="790"/>
                  </a:lnTo>
                  <a:cubicBezTo>
                    <a:pt x="1" y="977"/>
                    <a:pt x="161" y="1124"/>
                    <a:pt x="335" y="1124"/>
                  </a:cubicBezTo>
                  <a:lnTo>
                    <a:pt x="536" y="1124"/>
                  </a:lnTo>
                  <a:lnTo>
                    <a:pt x="536" y="6196"/>
                  </a:lnTo>
                  <a:lnTo>
                    <a:pt x="335" y="6196"/>
                  </a:lnTo>
                  <a:cubicBezTo>
                    <a:pt x="161" y="6196"/>
                    <a:pt x="1" y="6356"/>
                    <a:pt x="1" y="6530"/>
                  </a:cubicBezTo>
                  <a:lnTo>
                    <a:pt x="1" y="6999"/>
                  </a:lnTo>
                  <a:cubicBezTo>
                    <a:pt x="1" y="7186"/>
                    <a:pt x="161" y="7333"/>
                    <a:pt x="335" y="7333"/>
                  </a:cubicBezTo>
                  <a:lnTo>
                    <a:pt x="8552" y="7333"/>
                  </a:lnTo>
                  <a:cubicBezTo>
                    <a:pt x="8739" y="7333"/>
                    <a:pt x="8886" y="7186"/>
                    <a:pt x="8886" y="6999"/>
                  </a:cubicBezTo>
                  <a:lnTo>
                    <a:pt x="8886" y="6530"/>
                  </a:lnTo>
                  <a:cubicBezTo>
                    <a:pt x="8886" y="6356"/>
                    <a:pt x="8739" y="6196"/>
                    <a:pt x="8552" y="6196"/>
                  </a:cubicBezTo>
                  <a:lnTo>
                    <a:pt x="8364" y="6196"/>
                  </a:lnTo>
                  <a:lnTo>
                    <a:pt x="8364" y="1124"/>
                  </a:lnTo>
                  <a:lnTo>
                    <a:pt x="8552" y="1124"/>
                  </a:lnTo>
                  <a:cubicBezTo>
                    <a:pt x="8739" y="1124"/>
                    <a:pt x="8886" y="977"/>
                    <a:pt x="8886" y="790"/>
                  </a:cubicBezTo>
                  <a:lnTo>
                    <a:pt x="8886" y="335"/>
                  </a:lnTo>
                  <a:cubicBezTo>
                    <a:pt x="8886" y="147"/>
                    <a:pt x="8739" y="0"/>
                    <a:pt x="8552" y="0"/>
                  </a:cubicBezTo>
                  <a:lnTo>
                    <a:pt x="2436" y="0"/>
                  </a:lnTo>
                  <a:cubicBezTo>
                    <a:pt x="2329" y="0"/>
                    <a:pt x="2235" y="94"/>
                    <a:pt x="2235" y="201"/>
                  </a:cubicBezTo>
                  <a:cubicBezTo>
                    <a:pt x="2235" y="321"/>
                    <a:pt x="2329" y="415"/>
                    <a:pt x="2436" y="415"/>
                  </a:cubicBezTo>
                  <a:lnTo>
                    <a:pt x="8471" y="415"/>
                  </a:lnTo>
                  <a:lnTo>
                    <a:pt x="8471" y="723"/>
                  </a:lnTo>
                  <a:lnTo>
                    <a:pt x="416" y="723"/>
                  </a:lnTo>
                  <a:lnTo>
                    <a:pt x="416" y="415"/>
                  </a:lnTo>
                  <a:lnTo>
                    <a:pt x="1620" y="415"/>
                  </a:lnTo>
                  <a:cubicBezTo>
                    <a:pt x="1727" y="415"/>
                    <a:pt x="1821" y="321"/>
                    <a:pt x="1821" y="201"/>
                  </a:cubicBezTo>
                  <a:cubicBezTo>
                    <a:pt x="1821" y="94"/>
                    <a:pt x="1727"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4"/>
            <p:cNvSpPr/>
            <p:nvPr/>
          </p:nvSpPr>
          <p:spPr>
            <a:xfrm>
              <a:off x="5037603" y="3572178"/>
              <a:ext cx="112505" cy="98821"/>
            </a:xfrm>
            <a:custGeom>
              <a:avLst/>
              <a:gdLst/>
              <a:ahLst/>
              <a:cxnLst/>
              <a:rect l="l" t="t" r="r" b="b"/>
              <a:pathLst>
                <a:path w="3560" h="3127" extrusionOk="0">
                  <a:moveTo>
                    <a:pt x="1445" y="462"/>
                  </a:moveTo>
                  <a:lnTo>
                    <a:pt x="1633" y="1425"/>
                  </a:lnTo>
                  <a:cubicBezTo>
                    <a:pt x="1379" y="1506"/>
                    <a:pt x="883" y="1653"/>
                    <a:pt x="643" y="1720"/>
                  </a:cubicBezTo>
                  <a:cubicBezTo>
                    <a:pt x="602" y="1492"/>
                    <a:pt x="643" y="1265"/>
                    <a:pt x="750" y="1064"/>
                  </a:cubicBezTo>
                  <a:cubicBezTo>
                    <a:pt x="883" y="770"/>
                    <a:pt x="1138" y="556"/>
                    <a:pt x="1445" y="462"/>
                  </a:cubicBezTo>
                  <a:close/>
                  <a:moveTo>
                    <a:pt x="1847" y="408"/>
                  </a:moveTo>
                  <a:lnTo>
                    <a:pt x="1847" y="408"/>
                  </a:lnTo>
                  <a:cubicBezTo>
                    <a:pt x="2007" y="422"/>
                    <a:pt x="2155" y="462"/>
                    <a:pt x="2288" y="529"/>
                  </a:cubicBezTo>
                  <a:cubicBezTo>
                    <a:pt x="2851" y="810"/>
                    <a:pt x="3091" y="1492"/>
                    <a:pt x="2810" y="2068"/>
                  </a:cubicBezTo>
                  <a:cubicBezTo>
                    <a:pt x="2703" y="2295"/>
                    <a:pt x="2516" y="2482"/>
                    <a:pt x="2288" y="2590"/>
                  </a:cubicBezTo>
                  <a:cubicBezTo>
                    <a:pt x="2275" y="2496"/>
                    <a:pt x="1874" y="515"/>
                    <a:pt x="1847" y="408"/>
                  </a:cubicBezTo>
                  <a:close/>
                  <a:moveTo>
                    <a:pt x="1713" y="1827"/>
                  </a:moveTo>
                  <a:cubicBezTo>
                    <a:pt x="1767" y="2054"/>
                    <a:pt x="1847" y="2482"/>
                    <a:pt x="1900" y="2710"/>
                  </a:cubicBezTo>
                  <a:cubicBezTo>
                    <a:pt x="1857" y="2715"/>
                    <a:pt x="1814" y="2717"/>
                    <a:pt x="1771" y="2717"/>
                  </a:cubicBezTo>
                  <a:cubicBezTo>
                    <a:pt x="1352" y="2717"/>
                    <a:pt x="969" y="2484"/>
                    <a:pt x="763" y="2108"/>
                  </a:cubicBezTo>
                  <a:cubicBezTo>
                    <a:pt x="766" y="2108"/>
                    <a:pt x="769" y="2108"/>
                    <a:pt x="771" y="2108"/>
                  </a:cubicBezTo>
                  <a:cubicBezTo>
                    <a:pt x="797" y="2108"/>
                    <a:pt x="805" y="2097"/>
                    <a:pt x="1713" y="1827"/>
                  </a:cubicBezTo>
                  <a:close/>
                  <a:moveTo>
                    <a:pt x="1789" y="0"/>
                  </a:moveTo>
                  <a:cubicBezTo>
                    <a:pt x="1206" y="0"/>
                    <a:pt x="645" y="327"/>
                    <a:pt x="375" y="877"/>
                  </a:cubicBezTo>
                  <a:cubicBezTo>
                    <a:pt x="0" y="1639"/>
                    <a:pt x="308" y="2590"/>
                    <a:pt x="1098" y="2964"/>
                  </a:cubicBezTo>
                  <a:cubicBezTo>
                    <a:pt x="1319" y="3075"/>
                    <a:pt x="1553" y="3127"/>
                    <a:pt x="1784" y="3127"/>
                  </a:cubicBezTo>
                  <a:cubicBezTo>
                    <a:pt x="2362" y="3127"/>
                    <a:pt x="2917" y="2800"/>
                    <a:pt x="3185" y="2255"/>
                  </a:cubicBezTo>
                  <a:cubicBezTo>
                    <a:pt x="3560" y="1479"/>
                    <a:pt x="3239" y="542"/>
                    <a:pt x="2462" y="154"/>
                  </a:cubicBezTo>
                  <a:cubicBezTo>
                    <a:pt x="2245" y="49"/>
                    <a:pt x="2016" y="0"/>
                    <a:pt x="1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4"/>
            <p:cNvSpPr/>
            <p:nvPr/>
          </p:nvSpPr>
          <p:spPr>
            <a:xfrm>
              <a:off x="4970353" y="3592245"/>
              <a:ext cx="58812" cy="13147"/>
            </a:xfrm>
            <a:custGeom>
              <a:avLst/>
              <a:gdLst/>
              <a:ahLst/>
              <a:cxnLst/>
              <a:rect l="l" t="t" r="r" b="b"/>
              <a:pathLst>
                <a:path w="1861" h="416" extrusionOk="0">
                  <a:moveTo>
                    <a:pt x="201" y="1"/>
                  </a:moveTo>
                  <a:cubicBezTo>
                    <a:pt x="94" y="1"/>
                    <a:pt x="1" y="95"/>
                    <a:pt x="1" y="202"/>
                  </a:cubicBezTo>
                  <a:cubicBezTo>
                    <a:pt x="1" y="322"/>
                    <a:pt x="94" y="416"/>
                    <a:pt x="201" y="416"/>
                  </a:cubicBezTo>
                  <a:lnTo>
                    <a:pt x="1647" y="416"/>
                  </a:lnTo>
                  <a:cubicBezTo>
                    <a:pt x="1767" y="416"/>
                    <a:pt x="1861" y="322"/>
                    <a:pt x="1861" y="202"/>
                  </a:cubicBezTo>
                  <a:cubicBezTo>
                    <a:pt x="1861" y="95"/>
                    <a:pt x="1767"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4"/>
            <p:cNvSpPr/>
            <p:nvPr/>
          </p:nvSpPr>
          <p:spPr>
            <a:xfrm>
              <a:off x="4970353" y="3613830"/>
              <a:ext cx="58812" cy="13147"/>
            </a:xfrm>
            <a:custGeom>
              <a:avLst/>
              <a:gdLst/>
              <a:ahLst/>
              <a:cxnLst/>
              <a:rect l="l" t="t" r="r" b="b"/>
              <a:pathLst>
                <a:path w="1861" h="416" extrusionOk="0">
                  <a:moveTo>
                    <a:pt x="201" y="0"/>
                  </a:moveTo>
                  <a:cubicBezTo>
                    <a:pt x="94" y="0"/>
                    <a:pt x="1" y="94"/>
                    <a:pt x="1" y="201"/>
                  </a:cubicBezTo>
                  <a:cubicBezTo>
                    <a:pt x="1" y="321"/>
                    <a:pt x="94" y="415"/>
                    <a:pt x="201" y="415"/>
                  </a:cubicBezTo>
                  <a:lnTo>
                    <a:pt x="1647" y="415"/>
                  </a:lnTo>
                  <a:cubicBezTo>
                    <a:pt x="1767" y="415"/>
                    <a:pt x="1861" y="321"/>
                    <a:pt x="1861" y="201"/>
                  </a:cubicBezTo>
                  <a:cubicBezTo>
                    <a:pt x="1861" y="94"/>
                    <a:pt x="1767" y="0"/>
                    <a:pt x="1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4"/>
            <p:cNvSpPr/>
            <p:nvPr/>
          </p:nvSpPr>
          <p:spPr>
            <a:xfrm>
              <a:off x="4970353" y="3635383"/>
              <a:ext cx="58812" cy="13147"/>
            </a:xfrm>
            <a:custGeom>
              <a:avLst/>
              <a:gdLst/>
              <a:ahLst/>
              <a:cxnLst/>
              <a:rect l="l" t="t" r="r" b="b"/>
              <a:pathLst>
                <a:path w="1861" h="416" extrusionOk="0">
                  <a:moveTo>
                    <a:pt x="201" y="1"/>
                  </a:moveTo>
                  <a:cubicBezTo>
                    <a:pt x="94" y="1"/>
                    <a:pt x="1" y="94"/>
                    <a:pt x="1" y="215"/>
                  </a:cubicBezTo>
                  <a:cubicBezTo>
                    <a:pt x="1" y="322"/>
                    <a:pt x="94" y="416"/>
                    <a:pt x="201" y="416"/>
                  </a:cubicBezTo>
                  <a:lnTo>
                    <a:pt x="1647" y="416"/>
                  </a:lnTo>
                  <a:cubicBezTo>
                    <a:pt x="1767" y="416"/>
                    <a:pt x="1861" y="322"/>
                    <a:pt x="1861" y="215"/>
                  </a:cubicBezTo>
                  <a:cubicBezTo>
                    <a:pt x="1861" y="94"/>
                    <a:pt x="1767" y="1"/>
                    <a:pt x="16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4"/>
            <p:cNvSpPr/>
            <p:nvPr/>
          </p:nvSpPr>
          <p:spPr>
            <a:xfrm>
              <a:off x="4752991" y="3681902"/>
              <a:ext cx="230509" cy="271529"/>
            </a:xfrm>
            <a:custGeom>
              <a:avLst/>
              <a:gdLst/>
              <a:ahLst/>
              <a:cxnLst/>
              <a:rect l="l" t="t" r="r" b="b"/>
              <a:pathLst>
                <a:path w="7294" h="8592" extrusionOk="0">
                  <a:moveTo>
                    <a:pt x="817" y="2128"/>
                  </a:moveTo>
                  <a:cubicBezTo>
                    <a:pt x="1111" y="2169"/>
                    <a:pt x="1392" y="2276"/>
                    <a:pt x="1646" y="2436"/>
                  </a:cubicBezTo>
                  <a:cubicBezTo>
                    <a:pt x="1660" y="2771"/>
                    <a:pt x="1713" y="3105"/>
                    <a:pt x="1834" y="3426"/>
                  </a:cubicBezTo>
                  <a:lnTo>
                    <a:pt x="1526" y="3426"/>
                  </a:lnTo>
                  <a:cubicBezTo>
                    <a:pt x="1125" y="3092"/>
                    <a:pt x="870" y="2637"/>
                    <a:pt x="817" y="2128"/>
                  </a:cubicBezTo>
                  <a:close/>
                  <a:moveTo>
                    <a:pt x="2744" y="509"/>
                  </a:moveTo>
                  <a:cubicBezTo>
                    <a:pt x="3426" y="1312"/>
                    <a:pt x="3627" y="2436"/>
                    <a:pt x="3225" y="3426"/>
                  </a:cubicBezTo>
                  <a:lnTo>
                    <a:pt x="2262" y="3426"/>
                  </a:lnTo>
                  <a:cubicBezTo>
                    <a:pt x="1874" y="2436"/>
                    <a:pt x="2061" y="1312"/>
                    <a:pt x="2744" y="509"/>
                  </a:cubicBezTo>
                  <a:close/>
                  <a:moveTo>
                    <a:pt x="4671" y="2128"/>
                  </a:moveTo>
                  <a:lnTo>
                    <a:pt x="4671" y="2128"/>
                  </a:lnTo>
                  <a:cubicBezTo>
                    <a:pt x="4617" y="2637"/>
                    <a:pt x="4363" y="3092"/>
                    <a:pt x="3975" y="3426"/>
                  </a:cubicBezTo>
                  <a:lnTo>
                    <a:pt x="3667" y="3426"/>
                  </a:lnTo>
                  <a:cubicBezTo>
                    <a:pt x="3774" y="3105"/>
                    <a:pt x="3828" y="2771"/>
                    <a:pt x="3841" y="2436"/>
                  </a:cubicBezTo>
                  <a:cubicBezTo>
                    <a:pt x="4095" y="2276"/>
                    <a:pt x="4376" y="2169"/>
                    <a:pt x="4671" y="2128"/>
                  </a:cubicBezTo>
                  <a:close/>
                  <a:moveTo>
                    <a:pt x="2744" y="1"/>
                  </a:moveTo>
                  <a:cubicBezTo>
                    <a:pt x="2690" y="1"/>
                    <a:pt x="2637" y="14"/>
                    <a:pt x="2596" y="54"/>
                  </a:cubicBezTo>
                  <a:cubicBezTo>
                    <a:pt x="2075" y="576"/>
                    <a:pt x="1753" y="1259"/>
                    <a:pt x="1673" y="1968"/>
                  </a:cubicBezTo>
                  <a:cubicBezTo>
                    <a:pt x="1339" y="1794"/>
                    <a:pt x="977" y="1714"/>
                    <a:pt x="603" y="1714"/>
                  </a:cubicBezTo>
                  <a:cubicBezTo>
                    <a:pt x="482" y="1714"/>
                    <a:pt x="389" y="1807"/>
                    <a:pt x="389" y="1914"/>
                  </a:cubicBezTo>
                  <a:cubicBezTo>
                    <a:pt x="389" y="2476"/>
                    <a:pt x="589" y="2998"/>
                    <a:pt x="937" y="3426"/>
                  </a:cubicBezTo>
                  <a:cubicBezTo>
                    <a:pt x="870" y="3426"/>
                    <a:pt x="817" y="3453"/>
                    <a:pt x="777" y="3493"/>
                  </a:cubicBezTo>
                  <a:cubicBezTo>
                    <a:pt x="736" y="3547"/>
                    <a:pt x="723" y="3614"/>
                    <a:pt x="736" y="3667"/>
                  </a:cubicBezTo>
                  <a:lnTo>
                    <a:pt x="910" y="4430"/>
                  </a:lnTo>
                  <a:cubicBezTo>
                    <a:pt x="933" y="4521"/>
                    <a:pt x="1014" y="4583"/>
                    <a:pt x="1104" y="4583"/>
                  </a:cubicBezTo>
                  <a:cubicBezTo>
                    <a:pt x="1119" y="4583"/>
                    <a:pt x="1135" y="4581"/>
                    <a:pt x="1151" y="4577"/>
                  </a:cubicBezTo>
                  <a:cubicBezTo>
                    <a:pt x="1258" y="4550"/>
                    <a:pt x="1339" y="4443"/>
                    <a:pt x="1312" y="4336"/>
                  </a:cubicBezTo>
                  <a:lnTo>
                    <a:pt x="1191" y="3828"/>
                  </a:lnTo>
                  <a:lnTo>
                    <a:pt x="4443" y="3828"/>
                  </a:lnTo>
                  <a:lnTo>
                    <a:pt x="3935" y="6129"/>
                  </a:lnTo>
                  <a:lnTo>
                    <a:pt x="1713" y="6129"/>
                  </a:lnTo>
                  <a:lnTo>
                    <a:pt x="1486" y="5153"/>
                  </a:lnTo>
                  <a:cubicBezTo>
                    <a:pt x="1474" y="5062"/>
                    <a:pt x="1386" y="5000"/>
                    <a:pt x="1293" y="5000"/>
                  </a:cubicBezTo>
                  <a:cubicBezTo>
                    <a:pt x="1277" y="5000"/>
                    <a:pt x="1261" y="5001"/>
                    <a:pt x="1245" y="5005"/>
                  </a:cubicBezTo>
                  <a:cubicBezTo>
                    <a:pt x="1138" y="5032"/>
                    <a:pt x="1071" y="5139"/>
                    <a:pt x="1084" y="5246"/>
                  </a:cubicBezTo>
                  <a:lnTo>
                    <a:pt x="1285" y="6129"/>
                  </a:lnTo>
                  <a:lnTo>
                    <a:pt x="201" y="6129"/>
                  </a:lnTo>
                  <a:cubicBezTo>
                    <a:pt x="94" y="6129"/>
                    <a:pt x="0" y="6223"/>
                    <a:pt x="0" y="6344"/>
                  </a:cubicBezTo>
                  <a:cubicBezTo>
                    <a:pt x="0" y="6451"/>
                    <a:pt x="94" y="6544"/>
                    <a:pt x="201" y="6544"/>
                  </a:cubicBezTo>
                  <a:lnTo>
                    <a:pt x="6879" y="6544"/>
                  </a:lnTo>
                  <a:lnTo>
                    <a:pt x="6879" y="7374"/>
                  </a:lnTo>
                  <a:lnTo>
                    <a:pt x="201" y="7374"/>
                  </a:lnTo>
                  <a:cubicBezTo>
                    <a:pt x="94" y="7374"/>
                    <a:pt x="0" y="7468"/>
                    <a:pt x="0" y="7575"/>
                  </a:cubicBezTo>
                  <a:cubicBezTo>
                    <a:pt x="0" y="7695"/>
                    <a:pt x="94" y="7789"/>
                    <a:pt x="201" y="7789"/>
                  </a:cubicBezTo>
                  <a:lnTo>
                    <a:pt x="5647" y="7789"/>
                  </a:lnTo>
                  <a:lnTo>
                    <a:pt x="5647" y="8177"/>
                  </a:lnTo>
                  <a:lnTo>
                    <a:pt x="4457" y="8177"/>
                  </a:lnTo>
                  <a:cubicBezTo>
                    <a:pt x="4336" y="8177"/>
                    <a:pt x="4242" y="8271"/>
                    <a:pt x="4242" y="8391"/>
                  </a:cubicBezTo>
                  <a:cubicBezTo>
                    <a:pt x="4242" y="8498"/>
                    <a:pt x="4336" y="8592"/>
                    <a:pt x="4457" y="8592"/>
                  </a:cubicBezTo>
                  <a:lnTo>
                    <a:pt x="5862" y="8592"/>
                  </a:lnTo>
                  <a:cubicBezTo>
                    <a:pt x="5969" y="8592"/>
                    <a:pt x="6062" y="8498"/>
                    <a:pt x="6062" y="8391"/>
                  </a:cubicBezTo>
                  <a:lnTo>
                    <a:pt x="6062" y="7789"/>
                  </a:lnTo>
                  <a:lnTo>
                    <a:pt x="7079" y="7789"/>
                  </a:lnTo>
                  <a:cubicBezTo>
                    <a:pt x="7200" y="7789"/>
                    <a:pt x="7293" y="7695"/>
                    <a:pt x="7293" y="7575"/>
                  </a:cubicBezTo>
                  <a:lnTo>
                    <a:pt x="7293" y="6344"/>
                  </a:lnTo>
                  <a:cubicBezTo>
                    <a:pt x="7293" y="6223"/>
                    <a:pt x="7200" y="6129"/>
                    <a:pt x="7079" y="6129"/>
                  </a:cubicBezTo>
                  <a:lnTo>
                    <a:pt x="4363" y="6129"/>
                  </a:lnTo>
                  <a:lnTo>
                    <a:pt x="4911" y="3667"/>
                  </a:lnTo>
                  <a:cubicBezTo>
                    <a:pt x="4925" y="3614"/>
                    <a:pt x="4898" y="3547"/>
                    <a:pt x="4871" y="3493"/>
                  </a:cubicBezTo>
                  <a:cubicBezTo>
                    <a:pt x="4831" y="3453"/>
                    <a:pt x="4764" y="3426"/>
                    <a:pt x="4711" y="3426"/>
                  </a:cubicBezTo>
                  <a:lnTo>
                    <a:pt x="4550" y="3426"/>
                  </a:lnTo>
                  <a:cubicBezTo>
                    <a:pt x="4898" y="2998"/>
                    <a:pt x="5099" y="2476"/>
                    <a:pt x="5099" y="1914"/>
                  </a:cubicBezTo>
                  <a:cubicBezTo>
                    <a:pt x="5099" y="1807"/>
                    <a:pt x="5005" y="1714"/>
                    <a:pt x="4898" y="1714"/>
                  </a:cubicBezTo>
                  <a:cubicBezTo>
                    <a:pt x="4510" y="1714"/>
                    <a:pt x="4149" y="1794"/>
                    <a:pt x="3814" y="1968"/>
                  </a:cubicBezTo>
                  <a:cubicBezTo>
                    <a:pt x="3734" y="1259"/>
                    <a:pt x="3413" y="576"/>
                    <a:pt x="2891" y="54"/>
                  </a:cubicBezTo>
                  <a:cubicBezTo>
                    <a:pt x="2851" y="14"/>
                    <a:pt x="2797" y="1"/>
                    <a:pt x="2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4"/>
            <p:cNvSpPr/>
            <p:nvPr/>
          </p:nvSpPr>
          <p:spPr>
            <a:xfrm>
              <a:off x="4752991" y="3940284"/>
              <a:ext cx="121385" cy="13147"/>
            </a:xfrm>
            <a:custGeom>
              <a:avLst/>
              <a:gdLst/>
              <a:ahLst/>
              <a:cxnLst/>
              <a:rect l="l" t="t" r="r" b="b"/>
              <a:pathLst>
                <a:path w="3841" h="416" extrusionOk="0">
                  <a:moveTo>
                    <a:pt x="201" y="1"/>
                  </a:moveTo>
                  <a:cubicBezTo>
                    <a:pt x="94" y="1"/>
                    <a:pt x="0" y="95"/>
                    <a:pt x="0" y="215"/>
                  </a:cubicBezTo>
                  <a:cubicBezTo>
                    <a:pt x="0" y="322"/>
                    <a:pt x="94" y="416"/>
                    <a:pt x="201" y="416"/>
                  </a:cubicBezTo>
                  <a:lnTo>
                    <a:pt x="3627" y="416"/>
                  </a:lnTo>
                  <a:cubicBezTo>
                    <a:pt x="3747" y="416"/>
                    <a:pt x="3841" y="322"/>
                    <a:pt x="3841" y="215"/>
                  </a:cubicBezTo>
                  <a:cubicBezTo>
                    <a:pt x="3841" y="95"/>
                    <a:pt x="3747" y="1"/>
                    <a:pt x="3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0" name="Google Shape;3440;p64"/>
          <p:cNvGrpSpPr/>
          <p:nvPr/>
        </p:nvGrpSpPr>
        <p:grpSpPr>
          <a:xfrm>
            <a:off x="726205" y="2858043"/>
            <a:ext cx="444078" cy="444047"/>
            <a:chOff x="719880" y="4160205"/>
            <a:chExt cx="444078" cy="444047"/>
          </a:xfrm>
        </p:grpSpPr>
        <p:sp>
          <p:nvSpPr>
            <p:cNvPr id="3441" name="Google Shape;3441;p64"/>
            <p:cNvSpPr/>
            <p:nvPr/>
          </p:nvSpPr>
          <p:spPr>
            <a:xfrm>
              <a:off x="1004492" y="4223158"/>
              <a:ext cx="112505" cy="98916"/>
            </a:xfrm>
            <a:custGeom>
              <a:avLst/>
              <a:gdLst/>
              <a:ahLst/>
              <a:cxnLst/>
              <a:rect l="l" t="t" r="r" b="b"/>
              <a:pathLst>
                <a:path w="3560" h="3130" extrusionOk="0">
                  <a:moveTo>
                    <a:pt x="1445" y="470"/>
                  </a:moveTo>
                  <a:cubicBezTo>
                    <a:pt x="1472" y="618"/>
                    <a:pt x="1593" y="1206"/>
                    <a:pt x="1633" y="1421"/>
                  </a:cubicBezTo>
                  <a:lnTo>
                    <a:pt x="643" y="1728"/>
                  </a:lnTo>
                  <a:cubicBezTo>
                    <a:pt x="602" y="1501"/>
                    <a:pt x="643" y="1273"/>
                    <a:pt x="750" y="1059"/>
                  </a:cubicBezTo>
                  <a:cubicBezTo>
                    <a:pt x="883" y="765"/>
                    <a:pt x="1138" y="551"/>
                    <a:pt x="1445" y="470"/>
                  </a:cubicBezTo>
                  <a:close/>
                  <a:moveTo>
                    <a:pt x="1847" y="417"/>
                  </a:moveTo>
                  <a:lnTo>
                    <a:pt x="1847" y="417"/>
                  </a:lnTo>
                  <a:cubicBezTo>
                    <a:pt x="2007" y="430"/>
                    <a:pt x="2155" y="470"/>
                    <a:pt x="2288" y="524"/>
                  </a:cubicBezTo>
                  <a:cubicBezTo>
                    <a:pt x="2851" y="805"/>
                    <a:pt x="3091" y="1501"/>
                    <a:pt x="2810" y="2076"/>
                  </a:cubicBezTo>
                  <a:cubicBezTo>
                    <a:pt x="2703" y="2304"/>
                    <a:pt x="2516" y="2478"/>
                    <a:pt x="2288" y="2598"/>
                  </a:cubicBezTo>
                  <a:cubicBezTo>
                    <a:pt x="2275" y="2478"/>
                    <a:pt x="1874" y="537"/>
                    <a:pt x="1847" y="417"/>
                  </a:cubicBezTo>
                  <a:close/>
                  <a:moveTo>
                    <a:pt x="1713" y="1835"/>
                  </a:moveTo>
                  <a:lnTo>
                    <a:pt x="1900" y="2705"/>
                  </a:lnTo>
                  <a:cubicBezTo>
                    <a:pt x="1857" y="2711"/>
                    <a:pt x="1813" y="2713"/>
                    <a:pt x="1769" y="2713"/>
                  </a:cubicBezTo>
                  <a:cubicBezTo>
                    <a:pt x="1599" y="2713"/>
                    <a:pt x="1431" y="2673"/>
                    <a:pt x="1271" y="2598"/>
                  </a:cubicBezTo>
                  <a:cubicBezTo>
                    <a:pt x="1057" y="2491"/>
                    <a:pt x="883" y="2330"/>
                    <a:pt x="763" y="2116"/>
                  </a:cubicBezTo>
                  <a:cubicBezTo>
                    <a:pt x="827" y="2098"/>
                    <a:pt x="845" y="2092"/>
                    <a:pt x="844" y="2092"/>
                  </a:cubicBezTo>
                  <a:cubicBezTo>
                    <a:pt x="842" y="2092"/>
                    <a:pt x="808" y="2102"/>
                    <a:pt x="806" y="2102"/>
                  </a:cubicBezTo>
                  <a:cubicBezTo>
                    <a:pt x="801" y="2102"/>
                    <a:pt x="928" y="2064"/>
                    <a:pt x="1713" y="1835"/>
                  </a:cubicBezTo>
                  <a:close/>
                  <a:moveTo>
                    <a:pt x="1778" y="0"/>
                  </a:moveTo>
                  <a:cubicBezTo>
                    <a:pt x="1199" y="0"/>
                    <a:pt x="643" y="330"/>
                    <a:pt x="375" y="885"/>
                  </a:cubicBezTo>
                  <a:cubicBezTo>
                    <a:pt x="0" y="1635"/>
                    <a:pt x="295" y="2585"/>
                    <a:pt x="1098" y="2973"/>
                  </a:cubicBezTo>
                  <a:cubicBezTo>
                    <a:pt x="1317" y="3079"/>
                    <a:pt x="1550" y="3129"/>
                    <a:pt x="1779" y="3129"/>
                  </a:cubicBezTo>
                  <a:cubicBezTo>
                    <a:pt x="2359" y="3129"/>
                    <a:pt x="2916" y="2807"/>
                    <a:pt x="3185" y="2250"/>
                  </a:cubicBezTo>
                  <a:cubicBezTo>
                    <a:pt x="3560" y="1474"/>
                    <a:pt x="3239" y="537"/>
                    <a:pt x="2462" y="163"/>
                  </a:cubicBezTo>
                  <a:cubicBezTo>
                    <a:pt x="2242" y="52"/>
                    <a:pt x="2008"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4"/>
            <p:cNvSpPr/>
            <p:nvPr/>
          </p:nvSpPr>
          <p:spPr>
            <a:xfrm>
              <a:off x="937242" y="4243099"/>
              <a:ext cx="58812" cy="13115"/>
            </a:xfrm>
            <a:custGeom>
              <a:avLst/>
              <a:gdLst/>
              <a:ahLst/>
              <a:cxnLst/>
              <a:rect l="l" t="t" r="r" b="b"/>
              <a:pathLst>
                <a:path w="1861" h="415" extrusionOk="0">
                  <a:moveTo>
                    <a:pt x="201" y="0"/>
                  </a:moveTo>
                  <a:cubicBezTo>
                    <a:pt x="81" y="0"/>
                    <a:pt x="1" y="94"/>
                    <a:pt x="1" y="214"/>
                  </a:cubicBezTo>
                  <a:cubicBezTo>
                    <a:pt x="1" y="321"/>
                    <a:pt x="81" y="415"/>
                    <a:pt x="201" y="415"/>
                  </a:cubicBezTo>
                  <a:lnTo>
                    <a:pt x="1646" y="415"/>
                  </a:lnTo>
                  <a:cubicBezTo>
                    <a:pt x="1767" y="415"/>
                    <a:pt x="1861" y="321"/>
                    <a:pt x="1861" y="214"/>
                  </a:cubicBezTo>
                  <a:cubicBezTo>
                    <a:pt x="1861" y="94"/>
                    <a:pt x="1767"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4"/>
            <p:cNvSpPr/>
            <p:nvPr/>
          </p:nvSpPr>
          <p:spPr>
            <a:xfrm>
              <a:off x="937242" y="4265063"/>
              <a:ext cx="58812" cy="12736"/>
            </a:xfrm>
            <a:custGeom>
              <a:avLst/>
              <a:gdLst/>
              <a:ahLst/>
              <a:cxnLst/>
              <a:rect l="l" t="t" r="r" b="b"/>
              <a:pathLst>
                <a:path w="1861" h="403" extrusionOk="0">
                  <a:moveTo>
                    <a:pt x="201" y="1"/>
                  </a:moveTo>
                  <a:cubicBezTo>
                    <a:pt x="81" y="1"/>
                    <a:pt x="1" y="81"/>
                    <a:pt x="1" y="202"/>
                  </a:cubicBezTo>
                  <a:cubicBezTo>
                    <a:pt x="1" y="309"/>
                    <a:pt x="81" y="402"/>
                    <a:pt x="201" y="402"/>
                  </a:cubicBezTo>
                  <a:lnTo>
                    <a:pt x="1646" y="402"/>
                  </a:lnTo>
                  <a:cubicBezTo>
                    <a:pt x="1767" y="402"/>
                    <a:pt x="1861" y="309"/>
                    <a:pt x="1861" y="202"/>
                  </a:cubicBezTo>
                  <a:cubicBezTo>
                    <a:pt x="1861" y="81"/>
                    <a:pt x="1767" y="1"/>
                    <a:pt x="16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4"/>
            <p:cNvSpPr/>
            <p:nvPr/>
          </p:nvSpPr>
          <p:spPr>
            <a:xfrm>
              <a:off x="937242" y="4286647"/>
              <a:ext cx="58812" cy="12704"/>
            </a:xfrm>
            <a:custGeom>
              <a:avLst/>
              <a:gdLst/>
              <a:ahLst/>
              <a:cxnLst/>
              <a:rect l="l" t="t" r="r" b="b"/>
              <a:pathLst>
                <a:path w="1861" h="402" extrusionOk="0">
                  <a:moveTo>
                    <a:pt x="201" y="0"/>
                  </a:moveTo>
                  <a:cubicBezTo>
                    <a:pt x="81" y="0"/>
                    <a:pt x="1" y="81"/>
                    <a:pt x="1" y="201"/>
                  </a:cubicBezTo>
                  <a:cubicBezTo>
                    <a:pt x="1" y="308"/>
                    <a:pt x="81" y="402"/>
                    <a:pt x="201" y="402"/>
                  </a:cubicBezTo>
                  <a:lnTo>
                    <a:pt x="1646" y="402"/>
                  </a:lnTo>
                  <a:cubicBezTo>
                    <a:pt x="1767" y="402"/>
                    <a:pt x="1861" y="308"/>
                    <a:pt x="1861" y="201"/>
                  </a:cubicBezTo>
                  <a:cubicBezTo>
                    <a:pt x="1861" y="81"/>
                    <a:pt x="1767"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4"/>
            <p:cNvSpPr/>
            <p:nvPr/>
          </p:nvSpPr>
          <p:spPr>
            <a:xfrm>
              <a:off x="883106" y="4160205"/>
              <a:ext cx="280851" cy="231773"/>
            </a:xfrm>
            <a:custGeom>
              <a:avLst/>
              <a:gdLst/>
              <a:ahLst/>
              <a:cxnLst/>
              <a:rect l="l" t="t" r="r" b="b"/>
              <a:pathLst>
                <a:path w="8887" h="7334" extrusionOk="0">
                  <a:moveTo>
                    <a:pt x="7949" y="1138"/>
                  </a:moveTo>
                  <a:lnTo>
                    <a:pt x="7949" y="6209"/>
                  </a:lnTo>
                  <a:lnTo>
                    <a:pt x="937" y="6209"/>
                  </a:lnTo>
                  <a:lnTo>
                    <a:pt x="937" y="1138"/>
                  </a:lnTo>
                  <a:close/>
                  <a:moveTo>
                    <a:pt x="8471" y="6624"/>
                  </a:moveTo>
                  <a:lnTo>
                    <a:pt x="8471" y="6932"/>
                  </a:lnTo>
                  <a:lnTo>
                    <a:pt x="416" y="6932"/>
                  </a:lnTo>
                  <a:lnTo>
                    <a:pt x="416" y="6624"/>
                  </a:lnTo>
                  <a:close/>
                  <a:moveTo>
                    <a:pt x="335" y="0"/>
                  </a:moveTo>
                  <a:cubicBezTo>
                    <a:pt x="161" y="0"/>
                    <a:pt x="1" y="161"/>
                    <a:pt x="1" y="335"/>
                  </a:cubicBezTo>
                  <a:lnTo>
                    <a:pt x="1" y="803"/>
                  </a:lnTo>
                  <a:cubicBezTo>
                    <a:pt x="1" y="990"/>
                    <a:pt x="161" y="1138"/>
                    <a:pt x="335" y="1138"/>
                  </a:cubicBezTo>
                  <a:lnTo>
                    <a:pt x="536" y="1138"/>
                  </a:lnTo>
                  <a:lnTo>
                    <a:pt x="536" y="6209"/>
                  </a:lnTo>
                  <a:lnTo>
                    <a:pt x="335" y="6209"/>
                  </a:lnTo>
                  <a:cubicBezTo>
                    <a:pt x="161" y="6209"/>
                    <a:pt x="1" y="6356"/>
                    <a:pt x="1" y="6544"/>
                  </a:cubicBezTo>
                  <a:lnTo>
                    <a:pt x="1" y="6999"/>
                  </a:lnTo>
                  <a:cubicBezTo>
                    <a:pt x="1" y="7186"/>
                    <a:pt x="161" y="7333"/>
                    <a:pt x="335" y="7333"/>
                  </a:cubicBezTo>
                  <a:lnTo>
                    <a:pt x="8552" y="7333"/>
                  </a:lnTo>
                  <a:cubicBezTo>
                    <a:pt x="8739" y="7333"/>
                    <a:pt x="8886" y="7186"/>
                    <a:pt x="8886" y="6999"/>
                  </a:cubicBezTo>
                  <a:lnTo>
                    <a:pt x="8886" y="6544"/>
                  </a:lnTo>
                  <a:cubicBezTo>
                    <a:pt x="8886" y="6356"/>
                    <a:pt x="8739" y="6209"/>
                    <a:pt x="8552" y="6209"/>
                  </a:cubicBezTo>
                  <a:lnTo>
                    <a:pt x="8364" y="6209"/>
                  </a:lnTo>
                  <a:lnTo>
                    <a:pt x="8364" y="1138"/>
                  </a:lnTo>
                  <a:lnTo>
                    <a:pt x="8552" y="1138"/>
                  </a:lnTo>
                  <a:cubicBezTo>
                    <a:pt x="8739" y="1138"/>
                    <a:pt x="8886" y="990"/>
                    <a:pt x="8886" y="803"/>
                  </a:cubicBezTo>
                  <a:lnTo>
                    <a:pt x="8886" y="335"/>
                  </a:lnTo>
                  <a:cubicBezTo>
                    <a:pt x="8886" y="161"/>
                    <a:pt x="8739" y="0"/>
                    <a:pt x="8552" y="0"/>
                  </a:cubicBezTo>
                  <a:lnTo>
                    <a:pt x="2436" y="0"/>
                  </a:lnTo>
                  <a:cubicBezTo>
                    <a:pt x="2329" y="0"/>
                    <a:pt x="2235" y="94"/>
                    <a:pt x="2235" y="214"/>
                  </a:cubicBezTo>
                  <a:cubicBezTo>
                    <a:pt x="2235" y="321"/>
                    <a:pt x="2329" y="415"/>
                    <a:pt x="2436" y="415"/>
                  </a:cubicBezTo>
                  <a:lnTo>
                    <a:pt x="8471" y="415"/>
                  </a:lnTo>
                  <a:lnTo>
                    <a:pt x="8471" y="723"/>
                  </a:lnTo>
                  <a:lnTo>
                    <a:pt x="416" y="723"/>
                  </a:lnTo>
                  <a:lnTo>
                    <a:pt x="416" y="415"/>
                  </a:lnTo>
                  <a:lnTo>
                    <a:pt x="1620" y="415"/>
                  </a:lnTo>
                  <a:cubicBezTo>
                    <a:pt x="1727" y="415"/>
                    <a:pt x="1821" y="321"/>
                    <a:pt x="1821" y="214"/>
                  </a:cubicBezTo>
                  <a:cubicBezTo>
                    <a:pt x="1821" y="94"/>
                    <a:pt x="1727"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4"/>
            <p:cNvSpPr/>
            <p:nvPr/>
          </p:nvSpPr>
          <p:spPr>
            <a:xfrm>
              <a:off x="719880" y="4274385"/>
              <a:ext cx="230509" cy="329867"/>
            </a:xfrm>
            <a:custGeom>
              <a:avLst/>
              <a:gdLst/>
              <a:ahLst/>
              <a:cxnLst/>
              <a:rect l="l" t="t" r="r" b="b"/>
              <a:pathLst>
                <a:path w="7294" h="10438" extrusionOk="0">
                  <a:moveTo>
                    <a:pt x="2596" y="415"/>
                  </a:moveTo>
                  <a:lnTo>
                    <a:pt x="2596" y="924"/>
                  </a:lnTo>
                  <a:lnTo>
                    <a:pt x="1740" y="924"/>
                  </a:lnTo>
                  <a:lnTo>
                    <a:pt x="1740" y="415"/>
                  </a:lnTo>
                  <a:close/>
                  <a:moveTo>
                    <a:pt x="4256" y="3198"/>
                  </a:moveTo>
                  <a:cubicBezTo>
                    <a:pt x="4269" y="3198"/>
                    <a:pt x="4283" y="3212"/>
                    <a:pt x="4283" y="3225"/>
                  </a:cubicBezTo>
                  <a:lnTo>
                    <a:pt x="4283" y="4416"/>
                  </a:lnTo>
                  <a:lnTo>
                    <a:pt x="3011" y="4416"/>
                  </a:lnTo>
                  <a:lnTo>
                    <a:pt x="3011" y="3225"/>
                  </a:lnTo>
                  <a:cubicBezTo>
                    <a:pt x="3011" y="3212"/>
                    <a:pt x="3025" y="3198"/>
                    <a:pt x="3038" y="3198"/>
                  </a:cubicBezTo>
                  <a:close/>
                  <a:moveTo>
                    <a:pt x="4738" y="4831"/>
                  </a:moveTo>
                  <a:lnTo>
                    <a:pt x="4456" y="7788"/>
                  </a:lnTo>
                  <a:cubicBezTo>
                    <a:pt x="4443" y="7909"/>
                    <a:pt x="4349" y="7989"/>
                    <a:pt x="4242" y="7989"/>
                  </a:cubicBezTo>
                  <a:lnTo>
                    <a:pt x="1753" y="7989"/>
                  </a:lnTo>
                  <a:cubicBezTo>
                    <a:pt x="1646" y="7989"/>
                    <a:pt x="1553" y="7909"/>
                    <a:pt x="1539" y="7788"/>
                  </a:cubicBezTo>
                  <a:lnTo>
                    <a:pt x="1258" y="4831"/>
                  </a:lnTo>
                  <a:close/>
                  <a:moveTo>
                    <a:pt x="1740" y="0"/>
                  </a:moveTo>
                  <a:cubicBezTo>
                    <a:pt x="1513" y="0"/>
                    <a:pt x="1325" y="188"/>
                    <a:pt x="1325" y="415"/>
                  </a:cubicBezTo>
                  <a:lnTo>
                    <a:pt x="1325" y="2382"/>
                  </a:lnTo>
                  <a:cubicBezTo>
                    <a:pt x="1325" y="2503"/>
                    <a:pt x="1419" y="2596"/>
                    <a:pt x="1526" y="2596"/>
                  </a:cubicBezTo>
                  <a:cubicBezTo>
                    <a:pt x="1646" y="2596"/>
                    <a:pt x="1740" y="2503"/>
                    <a:pt x="1740" y="2382"/>
                  </a:cubicBezTo>
                  <a:lnTo>
                    <a:pt x="1740" y="1338"/>
                  </a:lnTo>
                  <a:lnTo>
                    <a:pt x="2596" y="1338"/>
                  </a:lnTo>
                  <a:lnTo>
                    <a:pt x="2596" y="4416"/>
                  </a:lnTo>
                  <a:lnTo>
                    <a:pt x="1740" y="4416"/>
                  </a:lnTo>
                  <a:lnTo>
                    <a:pt x="1740" y="3212"/>
                  </a:lnTo>
                  <a:cubicBezTo>
                    <a:pt x="1740" y="3091"/>
                    <a:pt x="1646" y="3011"/>
                    <a:pt x="1526" y="3011"/>
                  </a:cubicBezTo>
                  <a:cubicBezTo>
                    <a:pt x="1419" y="3011"/>
                    <a:pt x="1325" y="3091"/>
                    <a:pt x="1325" y="3212"/>
                  </a:cubicBezTo>
                  <a:lnTo>
                    <a:pt x="1325" y="4416"/>
                  </a:lnTo>
                  <a:lnTo>
                    <a:pt x="1031" y="4416"/>
                  </a:lnTo>
                  <a:cubicBezTo>
                    <a:pt x="977" y="4416"/>
                    <a:pt x="924" y="4443"/>
                    <a:pt x="884" y="4483"/>
                  </a:cubicBezTo>
                  <a:cubicBezTo>
                    <a:pt x="843" y="4523"/>
                    <a:pt x="817" y="4577"/>
                    <a:pt x="830" y="4644"/>
                  </a:cubicBezTo>
                  <a:lnTo>
                    <a:pt x="1138" y="7828"/>
                  </a:lnTo>
                  <a:cubicBezTo>
                    <a:pt x="1138" y="7882"/>
                    <a:pt x="1151" y="7935"/>
                    <a:pt x="1165" y="7989"/>
                  </a:cubicBezTo>
                  <a:lnTo>
                    <a:pt x="201" y="7989"/>
                  </a:lnTo>
                  <a:cubicBezTo>
                    <a:pt x="94" y="7989"/>
                    <a:pt x="0" y="8083"/>
                    <a:pt x="0" y="8190"/>
                  </a:cubicBezTo>
                  <a:cubicBezTo>
                    <a:pt x="0" y="8310"/>
                    <a:pt x="94" y="8404"/>
                    <a:pt x="201" y="8404"/>
                  </a:cubicBezTo>
                  <a:lnTo>
                    <a:pt x="6879" y="8404"/>
                  </a:lnTo>
                  <a:lnTo>
                    <a:pt x="6879" y="9220"/>
                  </a:lnTo>
                  <a:lnTo>
                    <a:pt x="201" y="9220"/>
                  </a:lnTo>
                  <a:cubicBezTo>
                    <a:pt x="94" y="9220"/>
                    <a:pt x="0" y="9314"/>
                    <a:pt x="0" y="9434"/>
                  </a:cubicBezTo>
                  <a:cubicBezTo>
                    <a:pt x="0" y="9541"/>
                    <a:pt x="94" y="9635"/>
                    <a:pt x="201" y="9635"/>
                  </a:cubicBezTo>
                  <a:lnTo>
                    <a:pt x="5647" y="9635"/>
                  </a:lnTo>
                  <a:lnTo>
                    <a:pt x="5647" y="10036"/>
                  </a:lnTo>
                  <a:lnTo>
                    <a:pt x="4456" y="10036"/>
                  </a:lnTo>
                  <a:cubicBezTo>
                    <a:pt x="4336" y="10036"/>
                    <a:pt x="4242" y="10117"/>
                    <a:pt x="4242" y="10237"/>
                  </a:cubicBezTo>
                  <a:cubicBezTo>
                    <a:pt x="4242" y="10344"/>
                    <a:pt x="4336" y="10438"/>
                    <a:pt x="4456" y="10438"/>
                  </a:cubicBezTo>
                  <a:lnTo>
                    <a:pt x="5862" y="10438"/>
                  </a:lnTo>
                  <a:cubicBezTo>
                    <a:pt x="5969" y="10438"/>
                    <a:pt x="6062" y="10344"/>
                    <a:pt x="6062" y="10237"/>
                  </a:cubicBezTo>
                  <a:lnTo>
                    <a:pt x="6062" y="9635"/>
                  </a:lnTo>
                  <a:lnTo>
                    <a:pt x="7079" y="9635"/>
                  </a:lnTo>
                  <a:cubicBezTo>
                    <a:pt x="7200" y="9635"/>
                    <a:pt x="7293" y="9541"/>
                    <a:pt x="7293" y="9434"/>
                  </a:cubicBezTo>
                  <a:lnTo>
                    <a:pt x="7293" y="8190"/>
                  </a:lnTo>
                  <a:cubicBezTo>
                    <a:pt x="7293" y="8083"/>
                    <a:pt x="7200" y="7989"/>
                    <a:pt x="7079" y="7989"/>
                  </a:cubicBezTo>
                  <a:lnTo>
                    <a:pt x="4831" y="7989"/>
                  </a:lnTo>
                  <a:cubicBezTo>
                    <a:pt x="4845" y="7935"/>
                    <a:pt x="4858" y="7882"/>
                    <a:pt x="4871" y="7828"/>
                  </a:cubicBezTo>
                  <a:lnTo>
                    <a:pt x="5179" y="4644"/>
                  </a:lnTo>
                  <a:cubicBezTo>
                    <a:pt x="5179" y="4577"/>
                    <a:pt x="5166" y="4523"/>
                    <a:pt x="5126" y="4483"/>
                  </a:cubicBezTo>
                  <a:cubicBezTo>
                    <a:pt x="5085" y="4443"/>
                    <a:pt x="5032" y="4416"/>
                    <a:pt x="4965" y="4416"/>
                  </a:cubicBezTo>
                  <a:lnTo>
                    <a:pt x="4697" y="4416"/>
                  </a:lnTo>
                  <a:lnTo>
                    <a:pt x="4697" y="3225"/>
                  </a:lnTo>
                  <a:cubicBezTo>
                    <a:pt x="4697" y="2984"/>
                    <a:pt x="4497" y="2797"/>
                    <a:pt x="4256" y="2797"/>
                  </a:cubicBezTo>
                  <a:lnTo>
                    <a:pt x="3011" y="2797"/>
                  </a:lnTo>
                  <a:lnTo>
                    <a:pt x="3011" y="415"/>
                  </a:lnTo>
                  <a:cubicBezTo>
                    <a:pt x="3011" y="188"/>
                    <a:pt x="2824" y="0"/>
                    <a:pt x="2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4"/>
            <p:cNvSpPr/>
            <p:nvPr/>
          </p:nvSpPr>
          <p:spPr>
            <a:xfrm>
              <a:off x="719880" y="4591548"/>
              <a:ext cx="121385" cy="12704"/>
            </a:xfrm>
            <a:custGeom>
              <a:avLst/>
              <a:gdLst/>
              <a:ahLst/>
              <a:cxnLst/>
              <a:rect l="l" t="t" r="r" b="b"/>
              <a:pathLst>
                <a:path w="3841" h="402" extrusionOk="0">
                  <a:moveTo>
                    <a:pt x="201" y="0"/>
                  </a:moveTo>
                  <a:cubicBezTo>
                    <a:pt x="94" y="0"/>
                    <a:pt x="0" y="81"/>
                    <a:pt x="0" y="201"/>
                  </a:cubicBezTo>
                  <a:cubicBezTo>
                    <a:pt x="0" y="308"/>
                    <a:pt x="94" y="402"/>
                    <a:pt x="201" y="402"/>
                  </a:cubicBezTo>
                  <a:lnTo>
                    <a:pt x="3627" y="402"/>
                  </a:lnTo>
                  <a:cubicBezTo>
                    <a:pt x="3747" y="402"/>
                    <a:pt x="3841" y="308"/>
                    <a:pt x="3841" y="201"/>
                  </a:cubicBezTo>
                  <a:cubicBezTo>
                    <a:pt x="3841" y="81"/>
                    <a:pt x="3747"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8" name="Google Shape;3448;p64"/>
          <p:cNvGrpSpPr/>
          <p:nvPr/>
        </p:nvGrpSpPr>
        <p:grpSpPr>
          <a:xfrm>
            <a:off x="4771577" y="2858043"/>
            <a:ext cx="419555" cy="444047"/>
            <a:chOff x="4765252" y="4160205"/>
            <a:chExt cx="419555" cy="444047"/>
          </a:xfrm>
        </p:grpSpPr>
        <p:sp>
          <p:nvSpPr>
            <p:cNvPr id="3449" name="Google Shape;3449;p64"/>
            <p:cNvSpPr/>
            <p:nvPr/>
          </p:nvSpPr>
          <p:spPr>
            <a:xfrm>
              <a:off x="4765252" y="4160205"/>
              <a:ext cx="419555" cy="444047"/>
            </a:xfrm>
            <a:custGeom>
              <a:avLst/>
              <a:gdLst/>
              <a:ahLst/>
              <a:cxnLst/>
              <a:rect l="l" t="t" r="r" b="b"/>
              <a:pathLst>
                <a:path w="13276" h="14051" extrusionOk="0">
                  <a:moveTo>
                    <a:pt x="7053" y="1124"/>
                  </a:moveTo>
                  <a:cubicBezTo>
                    <a:pt x="7548" y="1124"/>
                    <a:pt x="7949" y="1606"/>
                    <a:pt x="7949" y="2208"/>
                  </a:cubicBezTo>
                  <a:cubicBezTo>
                    <a:pt x="7949" y="2877"/>
                    <a:pt x="8029" y="3386"/>
                    <a:pt x="8177" y="3747"/>
                  </a:cubicBezTo>
                  <a:cubicBezTo>
                    <a:pt x="8070" y="3787"/>
                    <a:pt x="7963" y="3814"/>
                    <a:pt x="7842" y="3841"/>
                  </a:cubicBezTo>
                  <a:cubicBezTo>
                    <a:pt x="7882" y="3707"/>
                    <a:pt x="7909" y="3560"/>
                    <a:pt x="7909" y="3413"/>
                  </a:cubicBezTo>
                  <a:lnTo>
                    <a:pt x="7909" y="2529"/>
                  </a:lnTo>
                  <a:cubicBezTo>
                    <a:pt x="7909" y="2449"/>
                    <a:pt x="7882" y="2382"/>
                    <a:pt x="7829" y="2342"/>
                  </a:cubicBezTo>
                  <a:cubicBezTo>
                    <a:pt x="7784" y="2298"/>
                    <a:pt x="7731" y="2272"/>
                    <a:pt x="7676" y="2272"/>
                  </a:cubicBezTo>
                  <a:cubicBezTo>
                    <a:pt x="7664" y="2272"/>
                    <a:pt x="7653" y="2273"/>
                    <a:pt x="7641" y="2275"/>
                  </a:cubicBezTo>
                  <a:cubicBezTo>
                    <a:pt x="7622" y="2276"/>
                    <a:pt x="7602" y="2277"/>
                    <a:pt x="7583" y="2277"/>
                  </a:cubicBezTo>
                  <a:cubicBezTo>
                    <a:pt x="7411" y="2277"/>
                    <a:pt x="7278" y="2222"/>
                    <a:pt x="7133" y="2101"/>
                  </a:cubicBezTo>
                  <a:cubicBezTo>
                    <a:pt x="7084" y="2059"/>
                    <a:pt x="7028" y="2039"/>
                    <a:pt x="6970" y="2039"/>
                  </a:cubicBezTo>
                  <a:cubicBezTo>
                    <a:pt x="6917" y="2039"/>
                    <a:pt x="6863" y="2056"/>
                    <a:pt x="6812" y="2088"/>
                  </a:cubicBezTo>
                  <a:cubicBezTo>
                    <a:pt x="6650" y="2207"/>
                    <a:pt x="6313" y="2273"/>
                    <a:pt x="5921" y="2273"/>
                  </a:cubicBezTo>
                  <a:cubicBezTo>
                    <a:pt x="5828" y="2273"/>
                    <a:pt x="5732" y="2269"/>
                    <a:pt x="5634" y="2262"/>
                  </a:cubicBezTo>
                  <a:cubicBezTo>
                    <a:pt x="5567" y="2262"/>
                    <a:pt x="5500" y="2288"/>
                    <a:pt x="5447" y="2342"/>
                  </a:cubicBezTo>
                  <a:cubicBezTo>
                    <a:pt x="5393" y="2382"/>
                    <a:pt x="5367" y="2449"/>
                    <a:pt x="5367" y="2529"/>
                  </a:cubicBezTo>
                  <a:lnTo>
                    <a:pt x="5367" y="3413"/>
                  </a:lnTo>
                  <a:cubicBezTo>
                    <a:pt x="5367" y="3560"/>
                    <a:pt x="5393" y="3707"/>
                    <a:pt x="5433" y="3841"/>
                  </a:cubicBezTo>
                  <a:cubicBezTo>
                    <a:pt x="5326" y="3814"/>
                    <a:pt x="5206" y="3787"/>
                    <a:pt x="5099" y="3747"/>
                  </a:cubicBezTo>
                  <a:cubicBezTo>
                    <a:pt x="5246" y="3386"/>
                    <a:pt x="5326" y="2877"/>
                    <a:pt x="5326" y="2208"/>
                  </a:cubicBezTo>
                  <a:cubicBezTo>
                    <a:pt x="5340" y="1606"/>
                    <a:pt x="5728" y="1124"/>
                    <a:pt x="6223" y="1124"/>
                  </a:cubicBezTo>
                  <a:close/>
                  <a:moveTo>
                    <a:pt x="6946" y="2489"/>
                  </a:moveTo>
                  <a:cubicBezTo>
                    <a:pt x="7079" y="2583"/>
                    <a:pt x="7253" y="2663"/>
                    <a:pt x="7508" y="2677"/>
                  </a:cubicBezTo>
                  <a:lnTo>
                    <a:pt x="7508" y="3413"/>
                  </a:lnTo>
                  <a:cubicBezTo>
                    <a:pt x="7508" y="3894"/>
                    <a:pt x="7120" y="4282"/>
                    <a:pt x="6638" y="4282"/>
                  </a:cubicBezTo>
                  <a:cubicBezTo>
                    <a:pt x="6156" y="4282"/>
                    <a:pt x="5768" y="3894"/>
                    <a:pt x="5768" y="3413"/>
                  </a:cubicBezTo>
                  <a:lnTo>
                    <a:pt x="5768" y="2690"/>
                  </a:lnTo>
                  <a:cubicBezTo>
                    <a:pt x="6076" y="2690"/>
                    <a:pt x="6598" y="2677"/>
                    <a:pt x="6946" y="2489"/>
                  </a:cubicBezTo>
                  <a:close/>
                  <a:moveTo>
                    <a:pt x="6758" y="4684"/>
                  </a:moveTo>
                  <a:lnTo>
                    <a:pt x="6758" y="4831"/>
                  </a:lnTo>
                  <a:cubicBezTo>
                    <a:pt x="6758" y="4898"/>
                    <a:pt x="6705" y="4951"/>
                    <a:pt x="6638" y="4951"/>
                  </a:cubicBezTo>
                  <a:cubicBezTo>
                    <a:pt x="6571" y="4951"/>
                    <a:pt x="6517" y="4898"/>
                    <a:pt x="6517" y="4831"/>
                  </a:cubicBezTo>
                  <a:lnTo>
                    <a:pt x="6517" y="4684"/>
                  </a:lnTo>
                  <a:close/>
                  <a:moveTo>
                    <a:pt x="7441" y="4403"/>
                  </a:moveTo>
                  <a:cubicBezTo>
                    <a:pt x="7762" y="4563"/>
                    <a:pt x="7989" y="4884"/>
                    <a:pt x="7989" y="5259"/>
                  </a:cubicBezTo>
                  <a:lnTo>
                    <a:pt x="7989" y="6825"/>
                  </a:lnTo>
                  <a:lnTo>
                    <a:pt x="5286" y="6825"/>
                  </a:lnTo>
                  <a:lnTo>
                    <a:pt x="5286" y="5259"/>
                  </a:lnTo>
                  <a:cubicBezTo>
                    <a:pt x="5286" y="4884"/>
                    <a:pt x="5514" y="4563"/>
                    <a:pt x="5835" y="4403"/>
                  </a:cubicBezTo>
                  <a:cubicBezTo>
                    <a:pt x="5915" y="4470"/>
                    <a:pt x="6009" y="4523"/>
                    <a:pt x="6103" y="4563"/>
                  </a:cubicBezTo>
                  <a:lnTo>
                    <a:pt x="6103" y="4831"/>
                  </a:lnTo>
                  <a:cubicBezTo>
                    <a:pt x="6103" y="5125"/>
                    <a:pt x="6343" y="5366"/>
                    <a:pt x="6638" y="5366"/>
                  </a:cubicBezTo>
                  <a:cubicBezTo>
                    <a:pt x="6932" y="5366"/>
                    <a:pt x="7173" y="5125"/>
                    <a:pt x="7173" y="4831"/>
                  </a:cubicBezTo>
                  <a:lnTo>
                    <a:pt x="7173" y="4563"/>
                  </a:lnTo>
                  <a:cubicBezTo>
                    <a:pt x="7267" y="4523"/>
                    <a:pt x="7360" y="4470"/>
                    <a:pt x="7441" y="4403"/>
                  </a:cubicBezTo>
                  <a:close/>
                  <a:moveTo>
                    <a:pt x="1994" y="8163"/>
                  </a:moveTo>
                  <a:cubicBezTo>
                    <a:pt x="2489" y="8163"/>
                    <a:pt x="2891" y="8564"/>
                    <a:pt x="2891" y="9060"/>
                  </a:cubicBezTo>
                  <a:lnTo>
                    <a:pt x="2891" y="9608"/>
                  </a:lnTo>
                  <a:cubicBezTo>
                    <a:pt x="2891" y="9742"/>
                    <a:pt x="2811" y="9862"/>
                    <a:pt x="2690" y="9903"/>
                  </a:cubicBezTo>
                  <a:cubicBezTo>
                    <a:pt x="2362" y="10043"/>
                    <a:pt x="2035" y="10113"/>
                    <a:pt x="1707" y="10113"/>
                  </a:cubicBezTo>
                  <a:cubicBezTo>
                    <a:pt x="1379" y="10113"/>
                    <a:pt x="1051" y="10043"/>
                    <a:pt x="723" y="9903"/>
                  </a:cubicBezTo>
                  <a:cubicBezTo>
                    <a:pt x="589" y="9862"/>
                    <a:pt x="509" y="9742"/>
                    <a:pt x="509" y="9608"/>
                  </a:cubicBezTo>
                  <a:lnTo>
                    <a:pt x="509" y="9060"/>
                  </a:lnTo>
                  <a:cubicBezTo>
                    <a:pt x="509" y="8564"/>
                    <a:pt x="910" y="8163"/>
                    <a:pt x="1406" y="8163"/>
                  </a:cubicBezTo>
                  <a:close/>
                  <a:moveTo>
                    <a:pt x="977" y="10424"/>
                  </a:moveTo>
                  <a:lnTo>
                    <a:pt x="977" y="10424"/>
                  </a:lnTo>
                  <a:cubicBezTo>
                    <a:pt x="1218" y="10491"/>
                    <a:pt x="1459" y="10518"/>
                    <a:pt x="1700" y="10518"/>
                  </a:cubicBezTo>
                  <a:cubicBezTo>
                    <a:pt x="1941" y="10518"/>
                    <a:pt x="2195" y="10491"/>
                    <a:pt x="2436" y="10424"/>
                  </a:cubicBezTo>
                  <a:lnTo>
                    <a:pt x="2436" y="10424"/>
                  </a:lnTo>
                  <a:cubicBezTo>
                    <a:pt x="2423" y="10598"/>
                    <a:pt x="2369" y="10772"/>
                    <a:pt x="2249" y="10906"/>
                  </a:cubicBezTo>
                  <a:cubicBezTo>
                    <a:pt x="2222" y="10893"/>
                    <a:pt x="2195" y="10893"/>
                    <a:pt x="2168" y="10893"/>
                  </a:cubicBezTo>
                  <a:lnTo>
                    <a:pt x="1245" y="10893"/>
                  </a:lnTo>
                  <a:cubicBezTo>
                    <a:pt x="1218" y="10893"/>
                    <a:pt x="1191" y="10893"/>
                    <a:pt x="1165" y="10906"/>
                  </a:cubicBezTo>
                  <a:cubicBezTo>
                    <a:pt x="1044" y="10772"/>
                    <a:pt x="977" y="10598"/>
                    <a:pt x="977" y="10424"/>
                  </a:cubicBezTo>
                  <a:close/>
                  <a:moveTo>
                    <a:pt x="10853" y="10424"/>
                  </a:moveTo>
                  <a:lnTo>
                    <a:pt x="10853" y="10424"/>
                  </a:lnTo>
                  <a:cubicBezTo>
                    <a:pt x="11094" y="10491"/>
                    <a:pt x="11335" y="10525"/>
                    <a:pt x="11576" y="10525"/>
                  </a:cubicBezTo>
                  <a:cubicBezTo>
                    <a:pt x="11816" y="10525"/>
                    <a:pt x="12057" y="10491"/>
                    <a:pt x="12298" y="10424"/>
                  </a:cubicBezTo>
                  <a:lnTo>
                    <a:pt x="12298" y="10424"/>
                  </a:lnTo>
                  <a:cubicBezTo>
                    <a:pt x="12298" y="10598"/>
                    <a:pt x="12231" y="10772"/>
                    <a:pt x="12111" y="10906"/>
                  </a:cubicBezTo>
                  <a:cubicBezTo>
                    <a:pt x="12077" y="10899"/>
                    <a:pt x="11823" y="10896"/>
                    <a:pt x="11569" y="10896"/>
                  </a:cubicBezTo>
                  <a:cubicBezTo>
                    <a:pt x="11315" y="10896"/>
                    <a:pt x="11060" y="10899"/>
                    <a:pt x="11027" y="10906"/>
                  </a:cubicBezTo>
                  <a:cubicBezTo>
                    <a:pt x="10906" y="10772"/>
                    <a:pt x="10853" y="10598"/>
                    <a:pt x="10853" y="10424"/>
                  </a:cubicBezTo>
                  <a:close/>
                  <a:moveTo>
                    <a:pt x="8685" y="7240"/>
                  </a:moveTo>
                  <a:lnTo>
                    <a:pt x="10130" y="13649"/>
                  </a:lnTo>
                  <a:lnTo>
                    <a:pt x="3145" y="13649"/>
                  </a:lnTo>
                  <a:lnTo>
                    <a:pt x="4590" y="7240"/>
                  </a:lnTo>
                  <a:close/>
                  <a:moveTo>
                    <a:pt x="12031" y="11308"/>
                  </a:moveTo>
                  <a:cubicBezTo>
                    <a:pt x="12486" y="11308"/>
                    <a:pt x="12860" y="11682"/>
                    <a:pt x="12860" y="12137"/>
                  </a:cubicBezTo>
                  <a:lnTo>
                    <a:pt x="12860" y="13609"/>
                  </a:lnTo>
                  <a:cubicBezTo>
                    <a:pt x="12860" y="13623"/>
                    <a:pt x="12847" y="13649"/>
                    <a:pt x="12833" y="13649"/>
                  </a:cubicBezTo>
                  <a:lnTo>
                    <a:pt x="10559" y="13649"/>
                  </a:lnTo>
                  <a:lnTo>
                    <a:pt x="10278" y="12432"/>
                  </a:lnTo>
                  <a:lnTo>
                    <a:pt x="10278" y="12418"/>
                  </a:lnTo>
                  <a:lnTo>
                    <a:pt x="10278" y="12137"/>
                  </a:lnTo>
                  <a:cubicBezTo>
                    <a:pt x="10278" y="11682"/>
                    <a:pt x="10652" y="11308"/>
                    <a:pt x="11107" y="11308"/>
                  </a:cubicBezTo>
                  <a:close/>
                  <a:moveTo>
                    <a:pt x="1740" y="0"/>
                  </a:moveTo>
                  <a:cubicBezTo>
                    <a:pt x="1392" y="0"/>
                    <a:pt x="1111" y="281"/>
                    <a:pt x="1111" y="629"/>
                  </a:cubicBezTo>
                  <a:lnTo>
                    <a:pt x="1111" y="6611"/>
                  </a:lnTo>
                  <a:cubicBezTo>
                    <a:pt x="1111" y="6959"/>
                    <a:pt x="1392" y="7240"/>
                    <a:pt x="1740" y="7240"/>
                  </a:cubicBezTo>
                  <a:lnTo>
                    <a:pt x="4162" y="7240"/>
                  </a:lnTo>
                  <a:lnTo>
                    <a:pt x="3212" y="11468"/>
                  </a:lnTo>
                  <a:cubicBezTo>
                    <a:pt x="3078" y="11267"/>
                    <a:pt x="2904" y="11107"/>
                    <a:pt x="2677" y="11013"/>
                  </a:cubicBezTo>
                  <a:cubicBezTo>
                    <a:pt x="2784" y="10839"/>
                    <a:pt x="2837" y="10625"/>
                    <a:pt x="2837" y="10424"/>
                  </a:cubicBezTo>
                  <a:lnTo>
                    <a:pt x="2837" y="10291"/>
                  </a:lnTo>
                  <a:lnTo>
                    <a:pt x="2851" y="10291"/>
                  </a:lnTo>
                  <a:cubicBezTo>
                    <a:pt x="3132" y="10170"/>
                    <a:pt x="3306" y="9903"/>
                    <a:pt x="3306" y="9608"/>
                  </a:cubicBezTo>
                  <a:lnTo>
                    <a:pt x="3306" y="9060"/>
                  </a:lnTo>
                  <a:cubicBezTo>
                    <a:pt x="3306" y="8337"/>
                    <a:pt x="2717" y="7748"/>
                    <a:pt x="1994" y="7748"/>
                  </a:cubicBezTo>
                  <a:lnTo>
                    <a:pt x="1406" y="7748"/>
                  </a:lnTo>
                  <a:cubicBezTo>
                    <a:pt x="696" y="7748"/>
                    <a:pt x="108" y="8337"/>
                    <a:pt x="108" y="9060"/>
                  </a:cubicBezTo>
                  <a:lnTo>
                    <a:pt x="108" y="9608"/>
                  </a:lnTo>
                  <a:cubicBezTo>
                    <a:pt x="108" y="9903"/>
                    <a:pt x="282" y="10170"/>
                    <a:pt x="563" y="10291"/>
                  </a:cubicBezTo>
                  <a:lnTo>
                    <a:pt x="563" y="10424"/>
                  </a:lnTo>
                  <a:cubicBezTo>
                    <a:pt x="563" y="10625"/>
                    <a:pt x="629" y="10839"/>
                    <a:pt x="737" y="11013"/>
                  </a:cubicBezTo>
                  <a:cubicBezTo>
                    <a:pt x="295" y="11201"/>
                    <a:pt x="1" y="11642"/>
                    <a:pt x="1" y="12137"/>
                  </a:cubicBezTo>
                  <a:lnTo>
                    <a:pt x="1" y="12351"/>
                  </a:lnTo>
                  <a:cubicBezTo>
                    <a:pt x="1" y="12472"/>
                    <a:pt x="94" y="12565"/>
                    <a:pt x="201" y="12565"/>
                  </a:cubicBezTo>
                  <a:cubicBezTo>
                    <a:pt x="322" y="12565"/>
                    <a:pt x="415" y="12472"/>
                    <a:pt x="415" y="12351"/>
                  </a:cubicBezTo>
                  <a:lnTo>
                    <a:pt x="415" y="12137"/>
                  </a:lnTo>
                  <a:cubicBezTo>
                    <a:pt x="415" y="11682"/>
                    <a:pt x="790" y="11308"/>
                    <a:pt x="1245" y="11308"/>
                  </a:cubicBezTo>
                  <a:lnTo>
                    <a:pt x="2168" y="11308"/>
                  </a:lnTo>
                  <a:cubicBezTo>
                    <a:pt x="2623" y="11308"/>
                    <a:pt x="2998" y="11682"/>
                    <a:pt x="2998" y="12137"/>
                  </a:cubicBezTo>
                  <a:lnTo>
                    <a:pt x="2998" y="12432"/>
                  </a:lnTo>
                  <a:lnTo>
                    <a:pt x="2730" y="13649"/>
                  </a:lnTo>
                  <a:lnTo>
                    <a:pt x="455" y="13649"/>
                  </a:lnTo>
                  <a:cubicBezTo>
                    <a:pt x="429" y="13649"/>
                    <a:pt x="415" y="13623"/>
                    <a:pt x="415" y="13596"/>
                  </a:cubicBezTo>
                  <a:lnTo>
                    <a:pt x="415" y="13181"/>
                  </a:lnTo>
                  <a:cubicBezTo>
                    <a:pt x="415" y="13061"/>
                    <a:pt x="322" y="12967"/>
                    <a:pt x="201" y="12967"/>
                  </a:cubicBezTo>
                  <a:cubicBezTo>
                    <a:pt x="94" y="12967"/>
                    <a:pt x="1" y="13061"/>
                    <a:pt x="1" y="13181"/>
                  </a:cubicBezTo>
                  <a:lnTo>
                    <a:pt x="1" y="13596"/>
                  </a:lnTo>
                  <a:cubicBezTo>
                    <a:pt x="1" y="13850"/>
                    <a:pt x="201" y="14051"/>
                    <a:pt x="455" y="14051"/>
                  </a:cubicBezTo>
                  <a:lnTo>
                    <a:pt x="12833" y="14051"/>
                  </a:lnTo>
                  <a:cubicBezTo>
                    <a:pt x="13074" y="14051"/>
                    <a:pt x="13275" y="13850"/>
                    <a:pt x="13275" y="13609"/>
                  </a:cubicBezTo>
                  <a:lnTo>
                    <a:pt x="13275" y="12137"/>
                  </a:lnTo>
                  <a:cubicBezTo>
                    <a:pt x="13275" y="11642"/>
                    <a:pt x="12981" y="11201"/>
                    <a:pt x="12539" y="11013"/>
                  </a:cubicBezTo>
                  <a:cubicBezTo>
                    <a:pt x="12753" y="10665"/>
                    <a:pt x="12700" y="10358"/>
                    <a:pt x="12713" y="10291"/>
                  </a:cubicBezTo>
                  <a:cubicBezTo>
                    <a:pt x="13007" y="10170"/>
                    <a:pt x="13168" y="9903"/>
                    <a:pt x="13168" y="9608"/>
                  </a:cubicBezTo>
                  <a:lnTo>
                    <a:pt x="13168" y="9060"/>
                  </a:lnTo>
                  <a:cubicBezTo>
                    <a:pt x="13168" y="8912"/>
                    <a:pt x="13155" y="8779"/>
                    <a:pt x="13101" y="8645"/>
                  </a:cubicBezTo>
                  <a:cubicBezTo>
                    <a:pt x="13080" y="8559"/>
                    <a:pt x="12998" y="8499"/>
                    <a:pt x="12912" y="8499"/>
                  </a:cubicBezTo>
                  <a:cubicBezTo>
                    <a:pt x="12890" y="8499"/>
                    <a:pt x="12868" y="8503"/>
                    <a:pt x="12847" y="8511"/>
                  </a:cubicBezTo>
                  <a:cubicBezTo>
                    <a:pt x="12740" y="8551"/>
                    <a:pt x="12686" y="8658"/>
                    <a:pt x="12713" y="8779"/>
                  </a:cubicBezTo>
                  <a:cubicBezTo>
                    <a:pt x="12753" y="8859"/>
                    <a:pt x="12767" y="8966"/>
                    <a:pt x="12767" y="9060"/>
                  </a:cubicBezTo>
                  <a:lnTo>
                    <a:pt x="12767" y="9608"/>
                  </a:lnTo>
                  <a:cubicBezTo>
                    <a:pt x="12767" y="9742"/>
                    <a:pt x="12686" y="9862"/>
                    <a:pt x="12552" y="9903"/>
                  </a:cubicBezTo>
                  <a:cubicBezTo>
                    <a:pt x="12225" y="10043"/>
                    <a:pt x="11900" y="10113"/>
                    <a:pt x="11574" y="10113"/>
                  </a:cubicBezTo>
                  <a:cubicBezTo>
                    <a:pt x="11248" y="10113"/>
                    <a:pt x="10920" y="10043"/>
                    <a:pt x="10585" y="9903"/>
                  </a:cubicBezTo>
                  <a:cubicBezTo>
                    <a:pt x="10465" y="9862"/>
                    <a:pt x="10385" y="9742"/>
                    <a:pt x="10385" y="9608"/>
                  </a:cubicBezTo>
                  <a:lnTo>
                    <a:pt x="10385" y="9060"/>
                  </a:lnTo>
                  <a:cubicBezTo>
                    <a:pt x="10385" y="8564"/>
                    <a:pt x="10786" y="8163"/>
                    <a:pt x="11281" y="8163"/>
                  </a:cubicBezTo>
                  <a:lnTo>
                    <a:pt x="11870" y="8163"/>
                  </a:lnTo>
                  <a:cubicBezTo>
                    <a:pt x="12004" y="8163"/>
                    <a:pt x="12138" y="8190"/>
                    <a:pt x="12271" y="8257"/>
                  </a:cubicBezTo>
                  <a:cubicBezTo>
                    <a:pt x="12299" y="8273"/>
                    <a:pt x="12331" y="8280"/>
                    <a:pt x="12363" y="8280"/>
                  </a:cubicBezTo>
                  <a:cubicBezTo>
                    <a:pt x="12438" y="8280"/>
                    <a:pt x="12515" y="8238"/>
                    <a:pt x="12552" y="8163"/>
                  </a:cubicBezTo>
                  <a:cubicBezTo>
                    <a:pt x="12593" y="8069"/>
                    <a:pt x="12552" y="7935"/>
                    <a:pt x="12459" y="7895"/>
                  </a:cubicBezTo>
                  <a:cubicBezTo>
                    <a:pt x="12271" y="7802"/>
                    <a:pt x="12071" y="7748"/>
                    <a:pt x="11870" y="7748"/>
                  </a:cubicBezTo>
                  <a:lnTo>
                    <a:pt x="11281" y="7748"/>
                  </a:lnTo>
                  <a:cubicBezTo>
                    <a:pt x="10559" y="7748"/>
                    <a:pt x="9970" y="8337"/>
                    <a:pt x="9970" y="9060"/>
                  </a:cubicBezTo>
                  <a:lnTo>
                    <a:pt x="9970" y="9608"/>
                  </a:lnTo>
                  <a:cubicBezTo>
                    <a:pt x="9970" y="9903"/>
                    <a:pt x="10144" y="10170"/>
                    <a:pt x="10438" y="10291"/>
                  </a:cubicBezTo>
                  <a:cubicBezTo>
                    <a:pt x="10438" y="10358"/>
                    <a:pt x="10398" y="10665"/>
                    <a:pt x="10599" y="11013"/>
                  </a:cubicBezTo>
                  <a:cubicBezTo>
                    <a:pt x="10371" y="11107"/>
                    <a:pt x="10197" y="11267"/>
                    <a:pt x="10063" y="11468"/>
                  </a:cubicBezTo>
                  <a:lnTo>
                    <a:pt x="9113" y="7240"/>
                  </a:lnTo>
                  <a:lnTo>
                    <a:pt x="11535" y="7240"/>
                  </a:lnTo>
                  <a:cubicBezTo>
                    <a:pt x="11883" y="7240"/>
                    <a:pt x="12164" y="6959"/>
                    <a:pt x="12164" y="6611"/>
                  </a:cubicBezTo>
                  <a:lnTo>
                    <a:pt x="12164" y="629"/>
                  </a:lnTo>
                  <a:cubicBezTo>
                    <a:pt x="12164" y="281"/>
                    <a:pt x="11883" y="0"/>
                    <a:pt x="11535" y="0"/>
                  </a:cubicBezTo>
                  <a:lnTo>
                    <a:pt x="3988" y="0"/>
                  </a:lnTo>
                  <a:cubicBezTo>
                    <a:pt x="3881" y="0"/>
                    <a:pt x="3787" y="94"/>
                    <a:pt x="3787" y="214"/>
                  </a:cubicBezTo>
                  <a:cubicBezTo>
                    <a:pt x="3787" y="321"/>
                    <a:pt x="3881" y="415"/>
                    <a:pt x="3988" y="415"/>
                  </a:cubicBezTo>
                  <a:lnTo>
                    <a:pt x="11535" y="415"/>
                  </a:lnTo>
                  <a:cubicBezTo>
                    <a:pt x="11656" y="415"/>
                    <a:pt x="11750" y="509"/>
                    <a:pt x="11750" y="629"/>
                  </a:cubicBezTo>
                  <a:lnTo>
                    <a:pt x="11750" y="6611"/>
                  </a:lnTo>
                  <a:cubicBezTo>
                    <a:pt x="11750" y="6731"/>
                    <a:pt x="11656" y="6825"/>
                    <a:pt x="11535" y="6825"/>
                  </a:cubicBezTo>
                  <a:lnTo>
                    <a:pt x="8391" y="6825"/>
                  </a:lnTo>
                  <a:lnTo>
                    <a:pt x="8391" y="5259"/>
                  </a:lnTo>
                  <a:cubicBezTo>
                    <a:pt x="8391" y="4858"/>
                    <a:pt x="8217" y="4483"/>
                    <a:pt x="7936" y="4242"/>
                  </a:cubicBezTo>
                  <a:cubicBezTo>
                    <a:pt x="8150" y="4189"/>
                    <a:pt x="8351" y="4135"/>
                    <a:pt x="8538" y="4068"/>
                  </a:cubicBezTo>
                  <a:cubicBezTo>
                    <a:pt x="8591" y="4041"/>
                    <a:pt x="8632" y="4001"/>
                    <a:pt x="8658" y="3934"/>
                  </a:cubicBezTo>
                  <a:cubicBezTo>
                    <a:pt x="8672" y="3881"/>
                    <a:pt x="8672" y="3814"/>
                    <a:pt x="8645" y="3760"/>
                  </a:cubicBezTo>
                  <a:cubicBezTo>
                    <a:pt x="8458" y="3466"/>
                    <a:pt x="8364" y="2944"/>
                    <a:pt x="8364" y="2208"/>
                  </a:cubicBezTo>
                  <a:cubicBezTo>
                    <a:pt x="8351" y="1379"/>
                    <a:pt x="7775" y="723"/>
                    <a:pt x="7053" y="723"/>
                  </a:cubicBezTo>
                  <a:lnTo>
                    <a:pt x="6223" y="723"/>
                  </a:lnTo>
                  <a:cubicBezTo>
                    <a:pt x="5500" y="723"/>
                    <a:pt x="4925" y="1379"/>
                    <a:pt x="4912" y="2208"/>
                  </a:cubicBezTo>
                  <a:cubicBezTo>
                    <a:pt x="4912" y="2944"/>
                    <a:pt x="4818" y="3466"/>
                    <a:pt x="4631" y="3760"/>
                  </a:cubicBezTo>
                  <a:cubicBezTo>
                    <a:pt x="4604" y="3814"/>
                    <a:pt x="4604" y="3881"/>
                    <a:pt x="4617" y="3934"/>
                  </a:cubicBezTo>
                  <a:cubicBezTo>
                    <a:pt x="4644" y="4001"/>
                    <a:pt x="4684" y="4041"/>
                    <a:pt x="4738" y="4068"/>
                  </a:cubicBezTo>
                  <a:cubicBezTo>
                    <a:pt x="4925" y="4135"/>
                    <a:pt x="5126" y="4189"/>
                    <a:pt x="5340" y="4242"/>
                  </a:cubicBezTo>
                  <a:cubicBezTo>
                    <a:pt x="5059" y="4483"/>
                    <a:pt x="4885" y="4858"/>
                    <a:pt x="4885" y="5259"/>
                  </a:cubicBezTo>
                  <a:lnTo>
                    <a:pt x="4885" y="6825"/>
                  </a:lnTo>
                  <a:lnTo>
                    <a:pt x="1740" y="6825"/>
                  </a:lnTo>
                  <a:cubicBezTo>
                    <a:pt x="1620" y="6825"/>
                    <a:pt x="1526" y="6731"/>
                    <a:pt x="1526" y="6611"/>
                  </a:cubicBezTo>
                  <a:lnTo>
                    <a:pt x="1526" y="629"/>
                  </a:lnTo>
                  <a:cubicBezTo>
                    <a:pt x="1526" y="509"/>
                    <a:pt x="1620" y="415"/>
                    <a:pt x="1740" y="415"/>
                  </a:cubicBezTo>
                  <a:lnTo>
                    <a:pt x="3172" y="415"/>
                  </a:lnTo>
                  <a:cubicBezTo>
                    <a:pt x="3279" y="415"/>
                    <a:pt x="3373" y="321"/>
                    <a:pt x="3373" y="214"/>
                  </a:cubicBezTo>
                  <a:cubicBezTo>
                    <a:pt x="3373" y="94"/>
                    <a:pt x="3279" y="0"/>
                    <a:pt x="31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4"/>
            <p:cNvSpPr/>
            <p:nvPr/>
          </p:nvSpPr>
          <p:spPr>
            <a:xfrm>
              <a:off x="5065919" y="4183022"/>
              <a:ext cx="55020" cy="54609"/>
            </a:xfrm>
            <a:custGeom>
              <a:avLst/>
              <a:gdLst/>
              <a:ahLst/>
              <a:cxnLst/>
              <a:rect l="l" t="t" r="r" b="b"/>
              <a:pathLst>
                <a:path w="1741" h="1728" extrusionOk="0">
                  <a:moveTo>
                    <a:pt x="1326" y="402"/>
                  </a:moveTo>
                  <a:lnTo>
                    <a:pt x="1326" y="1312"/>
                  </a:lnTo>
                  <a:lnTo>
                    <a:pt x="416" y="1312"/>
                  </a:lnTo>
                  <a:lnTo>
                    <a:pt x="416" y="402"/>
                  </a:lnTo>
                  <a:close/>
                  <a:moveTo>
                    <a:pt x="349" y="1"/>
                  </a:moveTo>
                  <a:cubicBezTo>
                    <a:pt x="161" y="1"/>
                    <a:pt x="1" y="148"/>
                    <a:pt x="1" y="349"/>
                  </a:cubicBezTo>
                  <a:lnTo>
                    <a:pt x="1" y="1379"/>
                  </a:lnTo>
                  <a:cubicBezTo>
                    <a:pt x="1" y="1566"/>
                    <a:pt x="161" y="1727"/>
                    <a:pt x="349" y="1727"/>
                  </a:cubicBezTo>
                  <a:lnTo>
                    <a:pt x="1392" y="1727"/>
                  </a:lnTo>
                  <a:cubicBezTo>
                    <a:pt x="1580" y="1727"/>
                    <a:pt x="1740" y="1566"/>
                    <a:pt x="1740" y="1379"/>
                  </a:cubicBezTo>
                  <a:lnTo>
                    <a:pt x="1740" y="349"/>
                  </a:lnTo>
                  <a:cubicBezTo>
                    <a:pt x="1740" y="148"/>
                    <a:pt x="1580"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4"/>
            <p:cNvSpPr/>
            <p:nvPr/>
          </p:nvSpPr>
          <p:spPr>
            <a:xfrm>
              <a:off x="4829121" y="4190228"/>
              <a:ext cx="36374" cy="36406"/>
            </a:xfrm>
            <a:custGeom>
              <a:avLst/>
              <a:gdLst/>
              <a:ahLst/>
              <a:cxnLst/>
              <a:rect l="l" t="t" r="r" b="b"/>
              <a:pathLst>
                <a:path w="1151" h="1152" extrusionOk="0">
                  <a:moveTo>
                    <a:pt x="576" y="415"/>
                  </a:moveTo>
                  <a:cubicBezTo>
                    <a:pt x="669" y="415"/>
                    <a:pt x="736" y="495"/>
                    <a:pt x="736" y="576"/>
                  </a:cubicBezTo>
                  <a:cubicBezTo>
                    <a:pt x="736" y="669"/>
                    <a:pt x="669" y="750"/>
                    <a:pt x="576" y="750"/>
                  </a:cubicBezTo>
                  <a:cubicBezTo>
                    <a:pt x="482" y="750"/>
                    <a:pt x="415" y="669"/>
                    <a:pt x="415" y="576"/>
                  </a:cubicBezTo>
                  <a:cubicBezTo>
                    <a:pt x="415" y="495"/>
                    <a:pt x="482" y="415"/>
                    <a:pt x="576" y="415"/>
                  </a:cubicBezTo>
                  <a:close/>
                  <a:moveTo>
                    <a:pt x="576" y="0"/>
                  </a:moveTo>
                  <a:cubicBezTo>
                    <a:pt x="254" y="0"/>
                    <a:pt x="0" y="268"/>
                    <a:pt x="0" y="576"/>
                  </a:cubicBezTo>
                  <a:cubicBezTo>
                    <a:pt x="0" y="897"/>
                    <a:pt x="254" y="1151"/>
                    <a:pt x="576" y="1151"/>
                  </a:cubicBezTo>
                  <a:cubicBezTo>
                    <a:pt x="897" y="1151"/>
                    <a:pt x="1151" y="897"/>
                    <a:pt x="1151" y="576"/>
                  </a:cubicBezTo>
                  <a:cubicBezTo>
                    <a:pt x="1151" y="268"/>
                    <a:pt x="897" y="0"/>
                    <a:pt x="5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4"/>
            <p:cNvSpPr/>
            <p:nvPr/>
          </p:nvSpPr>
          <p:spPr>
            <a:xfrm>
              <a:off x="4829121" y="4326403"/>
              <a:ext cx="57106" cy="12704"/>
            </a:xfrm>
            <a:custGeom>
              <a:avLst/>
              <a:gdLst/>
              <a:ahLst/>
              <a:cxnLst/>
              <a:rect l="l" t="t" r="r" b="b"/>
              <a:pathLst>
                <a:path w="1807" h="402" extrusionOk="0">
                  <a:moveTo>
                    <a:pt x="201" y="0"/>
                  </a:moveTo>
                  <a:cubicBezTo>
                    <a:pt x="94" y="0"/>
                    <a:pt x="0" y="94"/>
                    <a:pt x="0" y="201"/>
                  </a:cubicBezTo>
                  <a:cubicBezTo>
                    <a:pt x="0" y="321"/>
                    <a:pt x="94" y="402"/>
                    <a:pt x="201" y="402"/>
                  </a:cubicBezTo>
                  <a:lnTo>
                    <a:pt x="1593" y="402"/>
                  </a:lnTo>
                  <a:cubicBezTo>
                    <a:pt x="1713" y="402"/>
                    <a:pt x="1807" y="321"/>
                    <a:pt x="1807" y="201"/>
                  </a:cubicBezTo>
                  <a:cubicBezTo>
                    <a:pt x="1807" y="94"/>
                    <a:pt x="1713" y="0"/>
                    <a:pt x="1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4"/>
            <p:cNvSpPr/>
            <p:nvPr/>
          </p:nvSpPr>
          <p:spPr>
            <a:xfrm>
              <a:off x="4829121" y="4348809"/>
              <a:ext cx="39756" cy="13147"/>
            </a:xfrm>
            <a:custGeom>
              <a:avLst/>
              <a:gdLst/>
              <a:ahLst/>
              <a:cxnLst/>
              <a:rect l="l" t="t" r="r" b="b"/>
              <a:pathLst>
                <a:path w="1258" h="416" extrusionOk="0">
                  <a:moveTo>
                    <a:pt x="201" y="0"/>
                  </a:moveTo>
                  <a:cubicBezTo>
                    <a:pt x="94" y="0"/>
                    <a:pt x="0" y="94"/>
                    <a:pt x="0" y="214"/>
                  </a:cubicBezTo>
                  <a:cubicBezTo>
                    <a:pt x="0" y="322"/>
                    <a:pt x="94" y="415"/>
                    <a:pt x="201" y="415"/>
                  </a:cubicBezTo>
                  <a:lnTo>
                    <a:pt x="1044" y="415"/>
                  </a:lnTo>
                  <a:cubicBezTo>
                    <a:pt x="1164" y="415"/>
                    <a:pt x="1258" y="322"/>
                    <a:pt x="1258" y="214"/>
                  </a:cubicBezTo>
                  <a:cubicBezTo>
                    <a:pt x="1258" y="94"/>
                    <a:pt x="1164" y="0"/>
                    <a:pt x="10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4"/>
            <p:cNvSpPr/>
            <p:nvPr/>
          </p:nvSpPr>
          <p:spPr>
            <a:xfrm>
              <a:off x="5063801" y="4326403"/>
              <a:ext cx="57137" cy="12704"/>
            </a:xfrm>
            <a:custGeom>
              <a:avLst/>
              <a:gdLst/>
              <a:ahLst/>
              <a:cxnLst/>
              <a:rect l="l" t="t" r="r" b="b"/>
              <a:pathLst>
                <a:path w="1808" h="402" extrusionOk="0">
                  <a:moveTo>
                    <a:pt x="215" y="0"/>
                  </a:moveTo>
                  <a:cubicBezTo>
                    <a:pt x="95" y="0"/>
                    <a:pt x="1" y="94"/>
                    <a:pt x="1" y="201"/>
                  </a:cubicBezTo>
                  <a:cubicBezTo>
                    <a:pt x="1" y="321"/>
                    <a:pt x="95" y="402"/>
                    <a:pt x="215" y="402"/>
                  </a:cubicBezTo>
                  <a:lnTo>
                    <a:pt x="1607" y="402"/>
                  </a:lnTo>
                  <a:cubicBezTo>
                    <a:pt x="1714" y="402"/>
                    <a:pt x="1807" y="321"/>
                    <a:pt x="1807" y="201"/>
                  </a:cubicBezTo>
                  <a:cubicBezTo>
                    <a:pt x="1807" y="94"/>
                    <a:pt x="1714"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4"/>
            <p:cNvSpPr/>
            <p:nvPr/>
          </p:nvSpPr>
          <p:spPr>
            <a:xfrm>
              <a:off x="5081151" y="4348809"/>
              <a:ext cx="39788" cy="13147"/>
            </a:xfrm>
            <a:custGeom>
              <a:avLst/>
              <a:gdLst/>
              <a:ahLst/>
              <a:cxnLst/>
              <a:rect l="l" t="t" r="r" b="b"/>
              <a:pathLst>
                <a:path w="1259" h="416" extrusionOk="0">
                  <a:moveTo>
                    <a:pt x="215" y="0"/>
                  </a:moveTo>
                  <a:cubicBezTo>
                    <a:pt x="94" y="0"/>
                    <a:pt x="1" y="94"/>
                    <a:pt x="1" y="214"/>
                  </a:cubicBezTo>
                  <a:cubicBezTo>
                    <a:pt x="1" y="322"/>
                    <a:pt x="94" y="415"/>
                    <a:pt x="215" y="415"/>
                  </a:cubicBezTo>
                  <a:lnTo>
                    <a:pt x="1058" y="415"/>
                  </a:lnTo>
                  <a:cubicBezTo>
                    <a:pt x="1165" y="415"/>
                    <a:pt x="1258" y="322"/>
                    <a:pt x="1258" y="214"/>
                  </a:cubicBezTo>
                  <a:cubicBezTo>
                    <a:pt x="1258" y="94"/>
                    <a:pt x="1165" y="0"/>
                    <a:pt x="10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6" name="Google Shape;3456;p64"/>
          <p:cNvGrpSpPr/>
          <p:nvPr/>
        </p:nvGrpSpPr>
        <p:grpSpPr>
          <a:xfrm>
            <a:off x="2309701" y="2206869"/>
            <a:ext cx="449988" cy="443889"/>
            <a:chOff x="2331101" y="1556444"/>
            <a:chExt cx="449988" cy="443889"/>
          </a:xfrm>
        </p:grpSpPr>
        <p:sp>
          <p:nvSpPr>
            <p:cNvPr id="3457" name="Google Shape;3457;p64"/>
            <p:cNvSpPr/>
            <p:nvPr/>
          </p:nvSpPr>
          <p:spPr>
            <a:xfrm>
              <a:off x="2722688" y="1946166"/>
              <a:ext cx="22438" cy="21585"/>
            </a:xfrm>
            <a:custGeom>
              <a:avLst/>
              <a:gdLst/>
              <a:ahLst/>
              <a:cxnLst/>
              <a:rect l="l" t="t" r="r" b="b"/>
              <a:pathLst>
                <a:path w="710" h="683" extrusionOk="0">
                  <a:moveTo>
                    <a:pt x="221" y="0"/>
                  </a:moveTo>
                  <a:cubicBezTo>
                    <a:pt x="171" y="0"/>
                    <a:pt x="121" y="20"/>
                    <a:pt x="81" y="60"/>
                  </a:cubicBezTo>
                  <a:cubicBezTo>
                    <a:pt x="1" y="141"/>
                    <a:pt x="1" y="275"/>
                    <a:pt x="81" y="355"/>
                  </a:cubicBezTo>
                  <a:lnTo>
                    <a:pt x="335" y="622"/>
                  </a:lnTo>
                  <a:cubicBezTo>
                    <a:pt x="375" y="663"/>
                    <a:pt x="429" y="683"/>
                    <a:pt x="482" y="683"/>
                  </a:cubicBezTo>
                  <a:cubicBezTo>
                    <a:pt x="536" y="683"/>
                    <a:pt x="589" y="663"/>
                    <a:pt x="629" y="622"/>
                  </a:cubicBezTo>
                  <a:cubicBezTo>
                    <a:pt x="710" y="542"/>
                    <a:pt x="710" y="408"/>
                    <a:pt x="629" y="328"/>
                  </a:cubicBezTo>
                  <a:lnTo>
                    <a:pt x="362" y="60"/>
                  </a:lnTo>
                  <a:cubicBezTo>
                    <a:pt x="322" y="20"/>
                    <a:pt x="272"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4"/>
            <p:cNvSpPr/>
            <p:nvPr/>
          </p:nvSpPr>
          <p:spPr>
            <a:xfrm>
              <a:off x="2373386" y="1596200"/>
              <a:ext cx="255885" cy="256328"/>
            </a:xfrm>
            <a:custGeom>
              <a:avLst/>
              <a:gdLst/>
              <a:ahLst/>
              <a:cxnLst/>
              <a:rect l="l" t="t" r="r" b="b"/>
              <a:pathLst>
                <a:path w="8097" h="8111" extrusionOk="0">
                  <a:moveTo>
                    <a:pt x="4376" y="1500"/>
                  </a:moveTo>
                  <a:cubicBezTo>
                    <a:pt x="4965" y="1500"/>
                    <a:pt x="5447" y="1981"/>
                    <a:pt x="5447" y="2570"/>
                  </a:cubicBezTo>
                  <a:lnTo>
                    <a:pt x="5447" y="3815"/>
                  </a:lnTo>
                  <a:cubicBezTo>
                    <a:pt x="5447" y="3868"/>
                    <a:pt x="5420" y="3908"/>
                    <a:pt x="5380" y="3935"/>
                  </a:cubicBezTo>
                  <a:lnTo>
                    <a:pt x="5380" y="2998"/>
                  </a:lnTo>
                  <a:cubicBezTo>
                    <a:pt x="5380" y="2945"/>
                    <a:pt x="5366" y="2891"/>
                    <a:pt x="5326" y="2851"/>
                  </a:cubicBezTo>
                  <a:cubicBezTo>
                    <a:pt x="5273" y="2811"/>
                    <a:pt x="5219" y="2798"/>
                    <a:pt x="5166" y="2798"/>
                  </a:cubicBezTo>
                  <a:cubicBezTo>
                    <a:pt x="5147" y="2799"/>
                    <a:pt x="5129" y="2799"/>
                    <a:pt x="5111" y="2799"/>
                  </a:cubicBezTo>
                  <a:cubicBezTo>
                    <a:pt x="4841" y="2799"/>
                    <a:pt x="4617" y="2704"/>
                    <a:pt x="4416" y="2503"/>
                  </a:cubicBezTo>
                  <a:cubicBezTo>
                    <a:pt x="4380" y="2467"/>
                    <a:pt x="4323" y="2446"/>
                    <a:pt x="4265" y="2446"/>
                  </a:cubicBezTo>
                  <a:cubicBezTo>
                    <a:pt x="4218" y="2446"/>
                    <a:pt x="4171" y="2460"/>
                    <a:pt x="4135" y="2490"/>
                  </a:cubicBezTo>
                  <a:cubicBezTo>
                    <a:pt x="3908" y="2691"/>
                    <a:pt x="3506" y="2784"/>
                    <a:pt x="2904" y="2798"/>
                  </a:cubicBezTo>
                  <a:cubicBezTo>
                    <a:pt x="2797" y="2798"/>
                    <a:pt x="2703" y="2891"/>
                    <a:pt x="2703" y="2998"/>
                  </a:cubicBezTo>
                  <a:lnTo>
                    <a:pt x="2703" y="3935"/>
                  </a:lnTo>
                  <a:cubicBezTo>
                    <a:pt x="2663" y="3908"/>
                    <a:pt x="2637" y="3868"/>
                    <a:pt x="2637" y="3815"/>
                  </a:cubicBezTo>
                  <a:lnTo>
                    <a:pt x="2637" y="2570"/>
                  </a:lnTo>
                  <a:cubicBezTo>
                    <a:pt x="2637" y="1981"/>
                    <a:pt x="3118" y="1500"/>
                    <a:pt x="3720" y="1500"/>
                  </a:cubicBezTo>
                  <a:close/>
                  <a:moveTo>
                    <a:pt x="4256" y="2918"/>
                  </a:moveTo>
                  <a:cubicBezTo>
                    <a:pt x="4470" y="3092"/>
                    <a:pt x="4711" y="3186"/>
                    <a:pt x="4978" y="3199"/>
                  </a:cubicBezTo>
                  <a:lnTo>
                    <a:pt x="4978" y="3975"/>
                  </a:lnTo>
                  <a:cubicBezTo>
                    <a:pt x="4978" y="4484"/>
                    <a:pt x="4563" y="4899"/>
                    <a:pt x="4042" y="4899"/>
                  </a:cubicBezTo>
                  <a:cubicBezTo>
                    <a:pt x="3533" y="4899"/>
                    <a:pt x="3118" y="4484"/>
                    <a:pt x="3118" y="3975"/>
                  </a:cubicBezTo>
                  <a:lnTo>
                    <a:pt x="3118" y="3199"/>
                  </a:lnTo>
                  <a:cubicBezTo>
                    <a:pt x="3627" y="3172"/>
                    <a:pt x="3988" y="3079"/>
                    <a:pt x="4256" y="2918"/>
                  </a:cubicBezTo>
                  <a:close/>
                  <a:moveTo>
                    <a:pt x="4042" y="416"/>
                  </a:moveTo>
                  <a:cubicBezTo>
                    <a:pt x="6062" y="416"/>
                    <a:pt x="7681" y="2048"/>
                    <a:pt x="7681" y="4056"/>
                  </a:cubicBezTo>
                  <a:cubicBezTo>
                    <a:pt x="7681" y="5380"/>
                    <a:pt x="6999" y="6518"/>
                    <a:pt x="5955" y="7160"/>
                  </a:cubicBezTo>
                  <a:lnTo>
                    <a:pt x="5955" y="5983"/>
                  </a:lnTo>
                  <a:cubicBezTo>
                    <a:pt x="5955" y="5916"/>
                    <a:pt x="5955" y="5849"/>
                    <a:pt x="5955" y="5795"/>
                  </a:cubicBezTo>
                  <a:cubicBezTo>
                    <a:pt x="5943" y="5684"/>
                    <a:pt x="5850" y="5606"/>
                    <a:pt x="5751" y="5606"/>
                  </a:cubicBezTo>
                  <a:cubicBezTo>
                    <a:pt x="5743" y="5606"/>
                    <a:pt x="5735" y="5607"/>
                    <a:pt x="5728" y="5608"/>
                  </a:cubicBezTo>
                  <a:cubicBezTo>
                    <a:pt x="5607" y="5621"/>
                    <a:pt x="5527" y="5728"/>
                    <a:pt x="5540" y="5835"/>
                  </a:cubicBezTo>
                  <a:cubicBezTo>
                    <a:pt x="5554" y="5889"/>
                    <a:pt x="5554" y="5929"/>
                    <a:pt x="5554" y="5983"/>
                  </a:cubicBezTo>
                  <a:lnTo>
                    <a:pt x="5554" y="7374"/>
                  </a:lnTo>
                  <a:cubicBezTo>
                    <a:pt x="5085" y="7588"/>
                    <a:pt x="4577" y="7695"/>
                    <a:pt x="4042" y="7695"/>
                  </a:cubicBezTo>
                  <a:cubicBezTo>
                    <a:pt x="3520" y="7695"/>
                    <a:pt x="3011" y="7588"/>
                    <a:pt x="2543" y="7374"/>
                  </a:cubicBezTo>
                  <a:lnTo>
                    <a:pt x="2543" y="5983"/>
                  </a:lnTo>
                  <a:cubicBezTo>
                    <a:pt x="2543" y="5554"/>
                    <a:pt x="2784" y="5166"/>
                    <a:pt x="3158" y="4966"/>
                  </a:cubicBezTo>
                  <a:cubicBezTo>
                    <a:pt x="3386" y="5180"/>
                    <a:pt x="3707" y="5313"/>
                    <a:pt x="4042" y="5313"/>
                  </a:cubicBezTo>
                  <a:cubicBezTo>
                    <a:pt x="4390" y="5313"/>
                    <a:pt x="4711" y="5180"/>
                    <a:pt x="4938" y="4966"/>
                  </a:cubicBezTo>
                  <a:cubicBezTo>
                    <a:pt x="5045" y="5019"/>
                    <a:pt x="5152" y="5099"/>
                    <a:pt x="5233" y="5193"/>
                  </a:cubicBezTo>
                  <a:cubicBezTo>
                    <a:pt x="5273" y="5233"/>
                    <a:pt x="5326" y="5253"/>
                    <a:pt x="5380" y="5253"/>
                  </a:cubicBezTo>
                  <a:cubicBezTo>
                    <a:pt x="5433" y="5253"/>
                    <a:pt x="5487" y="5233"/>
                    <a:pt x="5527" y="5193"/>
                  </a:cubicBezTo>
                  <a:cubicBezTo>
                    <a:pt x="5607" y="5113"/>
                    <a:pt x="5607" y="4992"/>
                    <a:pt x="5527" y="4899"/>
                  </a:cubicBezTo>
                  <a:cubicBezTo>
                    <a:pt x="5433" y="4805"/>
                    <a:pt x="5326" y="4711"/>
                    <a:pt x="5206" y="4644"/>
                  </a:cubicBezTo>
                  <a:cubicBezTo>
                    <a:pt x="5246" y="4564"/>
                    <a:pt x="5286" y="4470"/>
                    <a:pt x="5326" y="4377"/>
                  </a:cubicBezTo>
                  <a:cubicBezTo>
                    <a:pt x="5621" y="4363"/>
                    <a:pt x="5861" y="4123"/>
                    <a:pt x="5861" y="3815"/>
                  </a:cubicBezTo>
                  <a:lnTo>
                    <a:pt x="5861" y="2570"/>
                  </a:lnTo>
                  <a:cubicBezTo>
                    <a:pt x="5861" y="1754"/>
                    <a:pt x="5192" y="1085"/>
                    <a:pt x="4376" y="1085"/>
                  </a:cubicBezTo>
                  <a:lnTo>
                    <a:pt x="4149" y="1085"/>
                  </a:lnTo>
                  <a:cubicBezTo>
                    <a:pt x="4202" y="1005"/>
                    <a:pt x="4189" y="884"/>
                    <a:pt x="4109" y="817"/>
                  </a:cubicBezTo>
                  <a:cubicBezTo>
                    <a:pt x="4074" y="788"/>
                    <a:pt x="4029" y="774"/>
                    <a:pt x="3983" y="774"/>
                  </a:cubicBezTo>
                  <a:cubicBezTo>
                    <a:pt x="3923" y="774"/>
                    <a:pt x="3860" y="798"/>
                    <a:pt x="3814" y="844"/>
                  </a:cubicBezTo>
                  <a:lnTo>
                    <a:pt x="3694" y="991"/>
                  </a:lnTo>
                  <a:lnTo>
                    <a:pt x="3613" y="911"/>
                  </a:lnTo>
                  <a:cubicBezTo>
                    <a:pt x="3573" y="871"/>
                    <a:pt x="3520" y="851"/>
                    <a:pt x="3466" y="851"/>
                  </a:cubicBezTo>
                  <a:cubicBezTo>
                    <a:pt x="3413" y="851"/>
                    <a:pt x="3359" y="871"/>
                    <a:pt x="3319" y="911"/>
                  </a:cubicBezTo>
                  <a:cubicBezTo>
                    <a:pt x="3279" y="951"/>
                    <a:pt x="3265" y="1005"/>
                    <a:pt x="3265" y="1058"/>
                  </a:cubicBezTo>
                  <a:cubicBezTo>
                    <a:pt x="3265" y="1085"/>
                    <a:pt x="3265" y="1125"/>
                    <a:pt x="3279" y="1152"/>
                  </a:cubicBezTo>
                  <a:cubicBezTo>
                    <a:pt x="2677" y="1339"/>
                    <a:pt x="2235" y="1901"/>
                    <a:pt x="2235" y="2570"/>
                  </a:cubicBezTo>
                  <a:lnTo>
                    <a:pt x="2235" y="3815"/>
                  </a:lnTo>
                  <a:cubicBezTo>
                    <a:pt x="2235" y="4123"/>
                    <a:pt x="2476" y="4363"/>
                    <a:pt x="2770" y="4377"/>
                  </a:cubicBezTo>
                  <a:cubicBezTo>
                    <a:pt x="2797" y="4470"/>
                    <a:pt x="2837" y="4564"/>
                    <a:pt x="2891" y="4644"/>
                  </a:cubicBezTo>
                  <a:cubicBezTo>
                    <a:pt x="2422" y="4912"/>
                    <a:pt x="2128" y="5421"/>
                    <a:pt x="2128" y="5983"/>
                  </a:cubicBezTo>
                  <a:lnTo>
                    <a:pt x="2128" y="7160"/>
                  </a:lnTo>
                  <a:cubicBezTo>
                    <a:pt x="1098" y="6518"/>
                    <a:pt x="402" y="5380"/>
                    <a:pt x="402" y="4056"/>
                  </a:cubicBezTo>
                  <a:cubicBezTo>
                    <a:pt x="402" y="2048"/>
                    <a:pt x="2034" y="416"/>
                    <a:pt x="4042" y="416"/>
                  </a:cubicBezTo>
                  <a:close/>
                  <a:moveTo>
                    <a:pt x="4042" y="1"/>
                  </a:moveTo>
                  <a:cubicBezTo>
                    <a:pt x="1807" y="1"/>
                    <a:pt x="0" y="1821"/>
                    <a:pt x="0" y="4056"/>
                  </a:cubicBezTo>
                  <a:cubicBezTo>
                    <a:pt x="0" y="6304"/>
                    <a:pt x="1807" y="8110"/>
                    <a:pt x="4042" y="8110"/>
                  </a:cubicBezTo>
                  <a:cubicBezTo>
                    <a:pt x="6290" y="8110"/>
                    <a:pt x="8096" y="6304"/>
                    <a:pt x="8096" y="4056"/>
                  </a:cubicBezTo>
                  <a:cubicBezTo>
                    <a:pt x="8096" y="1821"/>
                    <a:pt x="6290" y="1"/>
                    <a:pt x="4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4"/>
            <p:cNvSpPr/>
            <p:nvPr/>
          </p:nvSpPr>
          <p:spPr>
            <a:xfrm>
              <a:off x="2331101" y="1556444"/>
              <a:ext cx="449988" cy="443889"/>
            </a:xfrm>
            <a:custGeom>
              <a:avLst/>
              <a:gdLst/>
              <a:ahLst/>
              <a:cxnLst/>
              <a:rect l="l" t="t" r="r" b="b"/>
              <a:pathLst>
                <a:path w="14239" h="14046" extrusionOk="0">
                  <a:moveTo>
                    <a:pt x="10036" y="7910"/>
                  </a:moveTo>
                  <a:lnTo>
                    <a:pt x="10799" y="8686"/>
                  </a:lnTo>
                  <a:cubicBezTo>
                    <a:pt x="10813" y="8699"/>
                    <a:pt x="10813" y="8713"/>
                    <a:pt x="10799" y="8726"/>
                  </a:cubicBezTo>
                  <a:lnTo>
                    <a:pt x="8805" y="10720"/>
                  </a:lnTo>
                  <a:cubicBezTo>
                    <a:pt x="8799" y="10726"/>
                    <a:pt x="8789" y="10730"/>
                    <a:pt x="8779" y="10730"/>
                  </a:cubicBezTo>
                  <a:cubicBezTo>
                    <a:pt x="8768" y="10730"/>
                    <a:pt x="8758" y="10726"/>
                    <a:pt x="8752" y="10720"/>
                  </a:cubicBezTo>
                  <a:lnTo>
                    <a:pt x="7989" y="9957"/>
                  </a:lnTo>
                  <a:cubicBezTo>
                    <a:pt x="8404" y="9730"/>
                    <a:pt x="8792" y="9435"/>
                    <a:pt x="9153" y="9074"/>
                  </a:cubicBezTo>
                  <a:cubicBezTo>
                    <a:pt x="9501" y="8726"/>
                    <a:pt x="9796" y="8338"/>
                    <a:pt x="10036" y="7910"/>
                  </a:cubicBezTo>
                  <a:close/>
                  <a:moveTo>
                    <a:pt x="5345" y="0"/>
                  </a:moveTo>
                  <a:cubicBezTo>
                    <a:pt x="3990" y="0"/>
                    <a:pt x="2705" y="520"/>
                    <a:pt x="1713" y="1460"/>
                  </a:cubicBezTo>
                  <a:cubicBezTo>
                    <a:pt x="1633" y="1540"/>
                    <a:pt x="1633" y="1674"/>
                    <a:pt x="1713" y="1754"/>
                  </a:cubicBezTo>
                  <a:cubicBezTo>
                    <a:pt x="1753" y="1794"/>
                    <a:pt x="1803" y="1814"/>
                    <a:pt x="1855" y="1814"/>
                  </a:cubicBezTo>
                  <a:cubicBezTo>
                    <a:pt x="1907" y="1814"/>
                    <a:pt x="1961" y="1794"/>
                    <a:pt x="2007" y="1754"/>
                  </a:cubicBezTo>
                  <a:cubicBezTo>
                    <a:pt x="2917" y="884"/>
                    <a:pt x="4122" y="403"/>
                    <a:pt x="5380" y="403"/>
                  </a:cubicBezTo>
                  <a:cubicBezTo>
                    <a:pt x="8096" y="403"/>
                    <a:pt x="10291" y="2597"/>
                    <a:pt x="10291" y="5314"/>
                  </a:cubicBezTo>
                  <a:cubicBezTo>
                    <a:pt x="10291" y="8030"/>
                    <a:pt x="8096" y="10225"/>
                    <a:pt x="5380" y="10225"/>
                  </a:cubicBezTo>
                  <a:cubicBezTo>
                    <a:pt x="2743" y="10225"/>
                    <a:pt x="643" y="8164"/>
                    <a:pt x="482" y="5635"/>
                  </a:cubicBezTo>
                  <a:cubicBezTo>
                    <a:pt x="415" y="4444"/>
                    <a:pt x="763" y="3280"/>
                    <a:pt x="1472" y="2343"/>
                  </a:cubicBezTo>
                  <a:cubicBezTo>
                    <a:pt x="1539" y="2263"/>
                    <a:pt x="1526" y="2129"/>
                    <a:pt x="1432" y="2062"/>
                  </a:cubicBezTo>
                  <a:cubicBezTo>
                    <a:pt x="1393" y="2034"/>
                    <a:pt x="1349" y="2020"/>
                    <a:pt x="1307" y="2020"/>
                  </a:cubicBezTo>
                  <a:cubicBezTo>
                    <a:pt x="1247" y="2020"/>
                    <a:pt x="1190" y="2047"/>
                    <a:pt x="1151" y="2102"/>
                  </a:cubicBezTo>
                  <a:cubicBezTo>
                    <a:pt x="375" y="3119"/>
                    <a:pt x="0" y="4377"/>
                    <a:pt x="80" y="5662"/>
                  </a:cubicBezTo>
                  <a:cubicBezTo>
                    <a:pt x="254" y="8391"/>
                    <a:pt x="2516" y="10639"/>
                    <a:pt x="5380" y="10639"/>
                  </a:cubicBezTo>
                  <a:cubicBezTo>
                    <a:pt x="6156" y="10639"/>
                    <a:pt x="6918" y="10465"/>
                    <a:pt x="7601" y="10158"/>
                  </a:cubicBezTo>
                  <a:lnTo>
                    <a:pt x="8457" y="11014"/>
                  </a:lnTo>
                  <a:cubicBezTo>
                    <a:pt x="8551" y="11108"/>
                    <a:pt x="8658" y="11148"/>
                    <a:pt x="8779" y="11148"/>
                  </a:cubicBezTo>
                  <a:cubicBezTo>
                    <a:pt x="8886" y="11148"/>
                    <a:pt x="9006" y="11108"/>
                    <a:pt x="9086" y="11014"/>
                  </a:cubicBezTo>
                  <a:lnTo>
                    <a:pt x="9167" y="10934"/>
                  </a:lnTo>
                  <a:lnTo>
                    <a:pt x="10558" y="12326"/>
                  </a:lnTo>
                  <a:cubicBezTo>
                    <a:pt x="10598" y="12366"/>
                    <a:pt x="10652" y="12386"/>
                    <a:pt x="10705" y="12386"/>
                  </a:cubicBezTo>
                  <a:cubicBezTo>
                    <a:pt x="10759" y="12386"/>
                    <a:pt x="10813" y="12366"/>
                    <a:pt x="10853" y="12326"/>
                  </a:cubicBezTo>
                  <a:cubicBezTo>
                    <a:pt x="10933" y="12245"/>
                    <a:pt x="10933" y="12111"/>
                    <a:pt x="10853" y="12031"/>
                  </a:cubicBezTo>
                  <a:lnTo>
                    <a:pt x="9461" y="10639"/>
                  </a:lnTo>
                  <a:lnTo>
                    <a:pt x="10719" y="9395"/>
                  </a:lnTo>
                  <a:lnTo>
                    <a:pt x="13449" y="12125"/>
                  </a:lnTo>
                  <a:cubicBezTo>
                    <a:pt x="13783" y="12473"/>
                    <a:pt x="13783" y="13035"/>
                    <a:pt x="13449" y="13369"/>
                  </a:cubicBezTo>
                  <a:cubicBezTo>
                    <a:pt x="13275" y="13543"/>
                    <a:pt x="13047" y="13630"/>
                    <a:pt x="12820" y="13630"/>
                  </a:cubicBezTo>
                  <a:cubicBezTo>
                    <a:pt x="12592" y="13630"/>
                    <a:pt x="12365" y="13543"/>
                    <a:pt x="12191" y="13369"/>
                  </a:cubicBezTo>
                  <a:lnTo>
                    <a:pt x="11428" y="12620"/>
                  </a:lnTo>
                  <a:cubicBezTo>
                    <a:pt x="11388" y="12580"/>
                    <a:pt x="11334" y="12560"/>
                    <a:pt x="11281" y="12560"/>
                  </a:cubicBezTo>
                  <a:cubicBezTo>
                    <a:pt x="11227" y="12560"/>
                    <a:pt x="11174" y="12580"/>
                    <a:pt x="11134" y="12620"/>
                  </a:cubicBezTo>
                  <a:cubicBezTo>
                    <a:pt x="11053" y="12700"/>
                    <a:pt x="11053" y="12821"/>
                    <a:pt x="11134" y="12901"/>
                  </a:cubicBezTo>
                  <a:lnTo>
                    <a:pt x="11896" y="13664"/>
                  </a:lnTo>
                  <a:cubicBezTo>
                    <a:pt x="12151" y="13918"/>
                    <a:pt x="12482" y="14045"/>
                    <a:pt x="12813" y="14045"/>
                  </a:cubicBezTo>
                  <a:cubicBezTo>
                    <a:pt x="13144" y="14045"/>
                    <a:pt x="13475" y="13918"/>
                    <a:pt x="13730" y="13664"/>
                  </a:cubicBezTo>
                  <a:cubicBezTo>
                    <a:pt x="14238" y="13155"/>
                    <a:pt x="14238" y="12339"/>
                    <a:pt x="13730" y="11830"/>
                  </a:cubicBezTo>
                  <a:lnTo>
                    <a:pt x="11000" y="9101"/>
                  </a:lnTo>
                  <a:lnTo>
                    <a:pt x="11080" y="9020"/>
                  </a:lnTo>
                  <a:cubicBezTo>
                    <a:pt x="11254" y="8846"/>
                    <a:pt x="11254" y="8565"/>
                    <a:pt x="11080" y="8391"/>
                  </a:cubicBezTo>
                  <a:lnTo>
                    <a:pt x="10224" y="7535"/>
                  </a:lnTo>
                  <a:cubicBezTo>
                    <a:pt x="10545" y="6839"/>
                    <a:pt x="10705" y="6090"/>
                    <a:pt x="10705" y="5314"/>
                  </a:cubicBezTo>
                  <a:cubicBezTo>
                    <a:pt x="10705" y="2383"/>
                    <a:pt x="8350" y="28"/>
                    <a:pt x="5447" y="1"/>
                  </a:cubicBezTo>
                  <a:cubicBezTo>
                    <a:pt x="5412" y="0"/>
                    <a:pt x="5378" y="0"/>
                    <a:pt x="5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64"/>
          <p:cNvGrpSpPr/>
          <p:nvPr/>
        </p:nvGrpSpPr>
        <p:grpSpPr>
          <a:xfrm>
            <a:off x="2359656" y="1556244"/>
            <a:ext cx="445311" cy="444078"/>
            <a:chOff x="2333219" y="2858119"/>
            <a:chExt cx="445311" cy="444078"/>
          </a:xfrm>
        </p:grpSpPr>
        <p:sp>
          <p:nvSpPr>
            <p:cNvPr id="3461" name="Google Shape;3461;p64"/>
            <p:cNvSpPr/>
            <p:nvPr/>
          </p:nvSpPr>
          <p:spPr>
            <a:xfrm>
              <a:off x="2333219" y="2858119"/>
              <a:ext cx="445311" cy="444078"/>
            </a:xfrm>
            <a:custGeom>
              <a:avLst/>
              <a:gdLst/>
              <a:ahLst/>
              <a:cxnLst/>
              <a:rect l="l" t="t" r="r" b="b"/>
              <a:pathLst>
                <a:path w="14091" h="14052" extrusionOk="0">
                  <a:moveTo>
                    <a:pt x="1285" y="415"/>
                  </a:moveTo>
                  <a:cubicBezTo>
                    <a:pt x="1766" y="415"/>
                    <a:pt x="2155" y="803"/>
                    <a:pt x="2155" y="1285"/>
                  </a:cubicBezTo>
                  <a:lnTo>
                    <a:pt x="2155" y="2717"/>
                  </a:lnTo>
                  <a:lnTo>
                    <a:pt x="415" y="2717"/>
                  </a:lnTo>
                  <a:lnTo>
                    <a:pt x="415" y="1285"/>
                  </a:lnTo>
                  <a:cubicBezTo>
                    <a:pt x="415" y="803"/>
                    <a:pt x="803" y="415"/>
                    <a:pt x="1285" y="415"/>
                  </a:cubicBezTo>
                  <a:close/>
                  <a:moveTo>
                    <a:pt x="13382" y="4363"/>
                  </a:moveTo>
                  <a:lnTo>
                    <a:pt x="13623" y="4604"/>
                  </a:lnTo>
                  <a:lnTo>
                    <a:pt x="13368" y="4871"/>
                  </a:lnTo>
                  <a:cubicBezTo>
                    <a:pt x="13367" y="4870"/>
                    <a:pt x="13366" y="4869"/>
                    <a:pt x="13365" y="4868"/>
                  </a:cubicBezTo>
                  <a:lnTo>
                    <a:pt x="13365" y="4868"/>
                  </a:lnTo>
                  <a:cubicBezTo>
                    <a:pt x="13365" y="4868"/>
                    <a:pt x="13342" y="4845"/>
                    <a:pt x="13114" y="4617"/>
                  </a:cubicBezTo>
                  <a:lnTo>
                    <a:pt x="13382" y="4363"/>
                  </a:lnTo>
                  <a:close/>
                  <a:moveTo>
                    <a:pt x="8431" y="9274"/>
                  </a:moveTo>
                  <a:lnTo>
                    <a:pt x="8712" y="9555"/>
                  </a:lnTo>
                  <a:lnTo>
                    <a:pt x="8337" y="9649"/>
                  </a:lnTo>
                  <a:lnTo>
                    <a:pt x="8337" y="9649"/>
                  </a:lnTo>
                  <a:lnTo>
                    <a:pt x="8431" y="9274"/>
                  </a:lnTo>
                  <a:close/>
                  <a:moveTo>
                    <a:pt x="1285" y="0"/>
                  </a:moveTo>
                  <a:cubicBezTo>
                    <a:pt x="576" y="0"/>
                    <a:pt x="0" y="576"/>
                    <a:pt x="0" y="1285"/>
                  </a:cubicBezTo>
                  <a:lnTo>
                    <a:pt x="0" y="2730"/>
                  </a:lnTo>
                  <a:cubicBezTo>
                    <a:pt x="0" y="2944"/>
                    <a:pt x="174" y="3118"/>
                    <a:pt x="402" y="3118"/>
                  </a:cubicBezTo>
                  <a:lnTo>
                    <a:pt x="2155" y="3118"/>
                  </a:lnTo>
                  <a:lnTo>
                    <a:pt x="2155" y="12833"/>
                  </a:lnTo>
                  <a:cubicBezTo>
                    <a:pt x="2155" y="13502"/>
                    <a:pt x="2703" y="14051"/>
                    <a:pt x="3386" y="14051"/>
                  </a:cubicBezTo>
                  <a:lnTo>
                    <a:pt x="5727" y="14051"/>
                  </a:lnTo>
                  <a:cubicBezTo>
                    <a:pt x="5848" y="14051"/>
                    <a:pt x="5942" y="13971"/>
                    <a:pt x="5942" y="13850"/>
                  </a:cubicBezTo>
                  <a:cubicBezTo>
                    <a:pt x="5942" y="13743"/>
                    <a:pt x="5848" y="13650"/>
                    <a:pt x="5727" y="13650"/>
                  </a:cubicBezTo>
                  <a:lnTo>
                    <a:pt x="4296" y="13650"/>
                  </a:lnTo>
                  <a:cubicBezTo>
                    <a:pt x="4496" y="13422"/>
                    <a:pt x="4617" y="13141"/>
                    <a:pt x="4617" y="12833"/>
                  </a:cubicBezTo>
                  <a:lnTo>
                    <a:pt x="4617" y="12138"/>
                  </a:lnTo>
                  <a:lnTo>
                    <a:pt x="12044" y="12138"/>
                  </a:lnTo>
                  <a:lnTo>
                    <a:pt x="12044" y="12325"/>
                  </a:lnTo>
                  <a:cubicBezTo>
                    <a:pt x="12044" y="13061"/>
                    <a:pt x="11455" y="13650"/>
                    <a:pt x="10719" y="13650"/>
                  </a:cubicBezTo>
                  <a:lnTo>
                    <a:pt x="6597" y="13650"/>
                  </a:lnTo>
                  <a:cubicBezTo>
                    <a:pt x="6490" y="13650"/>
                    <a:pt x="6397" y="13743"/>
                    <a:pt x="6397" y="13850"/>
                  </a:cubicBezTo>
                  <a:cubicBezTo>
                    <a:pt x="6397" y="13971"/>
                    <a:pt x="6490" y="14051"/>
                    <a:pt x="6597" y="14051"/>
                  </a:cubicBezTo>
                  <a:lnTo>
                    <a:pt x="10719" y="14051"/>
                  </a:lnTo>
                  <a:cubicBezTo>
                    <a:pt x="11682" y="14051"/>
                    <a:pt x="12458" y="13288"/>
                    <a:pt x="12458" y="12325"/>
                  </a:cubicBezTo>
                  <a:lnTo>
                    <a:pt x="12458" y="11923"/>
                  </a:lnTo>
                  <a:cubicBezTo>
                    <a:pt x="12458" y="11816"/>
                    <a:pt x="12365" y="11723"/>
                    <a:pt x="12244" y="11723"/>
                  </a:cubicBezTo>
                  <a:lnTo>
                    <a:pt x="10732" y="11723"/>
                  </a:lnTo>
                  <a:lnTo>
                    <a:pt x="10732" y="8538"/>
                  </a:lnTo>
                  <a:lnTo>
                    <a:pt x="11682" y="7588"/>
                  </a:lnTo>
                  <a:cubicBezTo>
                    <a:pt x="11763" y="7508"/>
                    <a:pt x="11763" y="7374"/>
                    <a:pt x="11682" y="7293"/>
                  </a:cubicBezTo>
                  <a:cubicBezTo>
                    <a:pt x="11642" y="7253"/>
                    <a:pt x="11589" y="7233"/>
                    <a:pt x="11535" y="7233"/>
                  </a:cubicBezTo>
                  <a:cubicBezTo>
                    <a:pt x="11482" y="7233"/>
                    <a:pt x="11428" y="7253"/>
                    <a:pt x="11388" y="7293"/>
                  </a:cubicBezTo>
                  <a:lnTo>
                    <a:pt x="9207" y="9475"/>
                  </a:lnTo>
                  <a:lnTo>
                    <a:pt x="8511" y="8779"/>
                  </a:lnTo>
                  <a:lnTo>
                    <a:pt x="12525" y="4764"/>
                  </a:lnTo>
                  <a:cubicBezTo>
                    <a:pt x="12539" y="4751"/>
                    <a:pt x="12565" y="4738"/>
                    <a:pt x="12606" y="4738"/>
                  </a:cubicBezTo>
                  <a:cubicBezTo>
                    <a:pt x="12632" y="4738"/>
                    <a:pt x="12659" y="4751"/>
                    <a:pt x="12686" y="4764"/>
                  </a:cubicBezTo>
                  <a:lnTo>
                    <a:pt x="13221" y="5300"/>
                  </a:lnTo>
                  <a:cubicBezTo>
                    <a:pt x="13234" y="5326"/>
                    <a:pt x="13248" y="5353"/>
                    <a:pt x="13248" y="5380"/>
                  </a:cubicBezTo>
                  <a:cubicBezTo>
                    <a:pt x="13248" y="5420"/>
                    <a:pt x="13234" y="5447"/>
                    <a:pt x="13221" y="5460"/>
                  </a:cubicBezTo>
                  <a:lnTo>
                    <a:pt x="11977" y="6705"/>
                  </a:lnTo>
                  <a:cubicBezTo>
                    <a:pt x="11896" y="6785"/>
                    <a:pt x="11896" y="6919"/>
                    <a:pt x="11977" y="6999"/>
                  </a:cubicBezTo>
                  <a:cubicBezTo>
                    <a:pt x="12017" y="7039"/>
                    <a:pt x="12067" y="7059"/>
                    <a:pt x="12117" y="7059"/>
                  </a:cubicBezTo>
                  <a:cubicBezTo>
                    <a:pt x="12167" y="7059"/>
                    <a:pt x="12217" y="7039"/>
                    <a:pt x="12258" y="6999"/>
                  </a:cubicBezTo>
                  <a:lnTo>
                    <a:pt x="13047" y="6223"/>
                  </a:lnTo>
                  <a:lnTo>
                    <a:pt x="13181" y="6357"/>
                  </a:lnTo>
                  <a:cubicBezTo>
                    <a:pt x="13194" y="6357"/>
                    <a:pt x="13194" y="6370"/>
                    <a:pt x="13194" y="6383"/>
                  </a:cubicBezTo>
                  <a:cubicBezTo>
                    <a:pt x="13194" y="6383"/>
                    <a:pt x="13194" y="6397"/>
                    <a:pt x="13181" y="6410"/>
                  </a:cubicBezTo>
                  <a:lnTo>
                    <a:pt x="11321" y="8270"/>
                  </a:lnTo>
                  <a:cubicBezTo>
                    <a:pt x="11241" y="8351"/>
                    <a:pt x="11241" y="8484"/>
                    <a:pt x="11321" y="8565"/>
                  </a:cubicBezTo>
                  <a:cubicBezTo>
                    <a:pt x="11361" y="8605"/>
                    <a:pt x="11415" y="8625"/>
                    <a:pt x="11468" y="8625"/>
                  </a:cubicBezTo>
                  <a:cubicBezTo>
                    <a:pt x="11522" y="8625"/>
                    <a:pt x="11575" y="8605"/>
                    <a:pt x="11615" y="8565"/>
                  </a:cubicBezTo>
                  <a:lnTo>
                    <a:pt x="13475" y="6705"/>
                  </a:lnTo>
                  <a:cubicBezTo>
                    <a:pt x="13649" y="6517"/>
                    <a:pt x="13649" y="6236"/>
                    <a:pt x="13475" y="6062"/>
                  </a:cubicBezTo>
                  <a:lnTo>
                    <a:pt x="13342" y="5929"/>
                  </a:lnTo>
                  <a:lnTo>
                    <a:pt x="13502" y="5755"/>
                  </a:lnTo>
                  <a:cubicBezTo>
                    <a:pt x="13609" y="5661"/>
                    <a:pt x="13663" y="5527"/>
                    <a:pt x="13663" y="5380"/>
                  </a:cubicBezTo>
                  <a:cubicBezTo>
                    <a:pt x="13663" y="5313"/>
                    <a:pt x="13649" y="5246"/>
                    <a:pt x="13623" y="5193"/>
                  </a:cubicBezTo>
                  <a:lnTo>
                    <a:pt x="13930" y="4871"/>
                  </a:lnTo>
                  <a:cubicBezTo>
                    <a:pt x="14091" y="4724"/>
                    <a:pt x="14091" y="4483"/>
                    <a:pt x="13930" y="4323"/>
                  </a:cubicBezTo>
                  <a:lnTo>
                    <a:pt x="13663" y="4055"/>
                  </a:lnTo>
                  <a:cubicBezTo>
                    <a:pt x="13582" y="3975"/>
                    <a:pt x="13489" y="3935"/>
                    <a:pt x="13382" y="3935"/>
                  </a:cubicBezTo>
                  <a:cubicBezTo>
                    <a:pt x="13275" y="3935"/>
                    <a:pt x="13181" y="3975"/>
                    <a:pt x="13114" y="4055"/>
                  </a:cubicBezTo>
                  <a:lnTo>
                    <a:pt x="12793" y="4363"/>
                  </a:lnTo>
                  <a:cubicBezTo>
                    <a:pt x="12739" y="4336"/>
                    <a:pt x="12672" y="4323"/>
                    <a:pt x="12606" y="4323"/>
                  </a:cubicBezTo>
                  <a:cubicBezTo>
                    <a:pt x="12458" y="4323"/>
                    <a:pt x="12325" y="4376"/>
                    <a:pt x="12231" y="4483"/>
                  </a:cubicBezTo>
                  <a:lnTo>
                    <a:pt x="10732" y="5969"/>
                  </a:lnTo>
                  <a:lnTo>
                    <a:pt x="10732" y="1071"/>
                  </a:lnTo>
                  <a:cubicBezTo>
                    <a:pt x="10732" y="482"/>
                    <a:pt x="10250" y="0"/>
                    <a:pt x="9675" y="0"/>
                  </a:cubicBezTo>
                  <a:lnTo>
                    <a:pt x="4041" y="0"/>
                  </a:lnTo>
                  <a:cubicBezTo>
                    <a:pt x="3921" y="0"/>
                    <a:pt x="3827" y="94"/>
                    <a:pt x="3827" y="215"/>
                  </a:cubicBezTo>
                  <a:cubicBezTo>
                    <a:pt x="3827" y="322"/>
                    <a:pt x="3921" y="415"/>
                    <a:pt x="4041" y="415"/>
                  </a:cubicBezTo>
                  <a:lnTo>
                    <a:pt x="9675" y="415"/>
                  </a:lnTo>
                  <a:cubicBezTo>
                    <a:pt x="10023" y="415"/>
                    <a:pt x="10317" y="710"/>
                    <a:pt x="10317" y="1071"/>
                  </a:cubicBezTo>
                  <a:lnTo>
                    <a:pt x="10317" y="6383"/>
                  </a:lnTo>
                  <a:lnTo>
                    <a:pt x="8136" y="8578"/>
                  </a:lnTo>
                  <a:cubicBezTo>
                    <a:pt x="8029" y="8672"/>
                    <a:pt x="8029" y="8819"/>
                    <a:pt x="8096" y="8939"/>
                  </a:cubicBezTo>
                  <a:lnTo>
                    <a:pt x="7882" y="9756"/>
                  </a:lnTo>
                  <a:cubicBezTo>
                    <a:pt x="7641" y="9809"/>
                    <a:pt x="7494" y="9956"/>
                    <a:pt x="7387" y="10077"/>
                  </a:cubicBezTo>
                  <a:cubicBezTo>
                    <a:pt x="7266" y="10224"/>
                    <a:pt x="7199" y="10291"/>
                    <a:pt x="7039" y="10291"/>
                  </a:cubicBezTo>
                  <a:cubicBezTo>
                    <a:pt x="6918" y="10291"/>
                    <a:pt x="6825" y="10077"/>
                    <a:pt x="6731" y="9863"/>
                  </a:cubicBezTo>
                  <a:cubicBezTo>
                    <a:pt x="6597" y="9568"/>
                    <a:pt x="6423" y="9194"/>
                    <a:pt x="6049" y="9194"/>
                  </a:cubicBezTo>
                  <a:cubicBezTo>
                    <a:pt x="5647" y="9194"/>
                    <a:pt x="5487" y="9622"/>
                    <a:pt x="5353" y="10010"/>
                  </a:cubicBezTo>
                  <a:cubicBezTo>
                    <a:pt x="5272" y="10224"/>
                    <a:pt x="5152" y="10559"/>
                    <a:pt x="5045" y="10559"/>
                  </a:cubicBezTo>
                  <a:cubicBezTo>
                    <a:pt x="4925" y="10559"/>
                    <a:pt x="4858" y="10465"/>
                    <a:pt x="4724" y="10251"/>
                  </a:cubicBezTo>
                  <a:cubicBezTo>
                    <a:pt x="4590" y="10037"/>
                    <a:pt x="4416" y="9742"/>
                    <a:pt x="4041" y="9742"/>
                  </a:cubicBezTo>
                  <a:cubicBezTo>
                    <a:pt x="3934" y="9742"/>
                    <a:pt x="3841" y="9836"/>
                    <a:pt x="3841" y="9943"/>
                  </a:cubicBezTo>
                  <a:cubicBezTo>
                    <a:pt x="3841" y="10063"/>
                    <a:pt x="3934" y="10157"/>
                    <a:pt x="4041" y="10157"/>
                  </a:cubicBezTo>
                  <a:cubicBezTo>
                    <a:pt x="4162" y="10157"/>
                    <a:pt x="4242" y="10251"/>
                    <a:pt x="4363" y="10465"/>
                  </a:cubicBezTo>
                  <a:cubicBezTo>
                    <a:pt x="4496" y="10679"/>
                    <a:pt x="4684" y="10973"/>
                    <a:pt x="5045" y="10973"/>
                  </a:cubicBezTo>
                  <a:cubicBezTo>
                    <a:pt x="5433" y="10973"/>
                    <a:pt x="5594" y="10532"/>
                    <a:pt x="5741" y="10157"/>
                  </a:cubicBezTo>
                  <a:cubicBezTo>
                    <a:pt x="5808" y="9943"/>
                    <a:pt x="5942" y="9608"/>
                    <a:pt x="6049" y="9608"/>
                  </a:cubicBezTo>
                  <a:cubicBezTo>
                    <a:pt x="6156" y="9608"/>
                    <a:pt x="6263" y="9823"/>
                    <a:pt x="6356" y="10037"/>
                  </a:cubicBezTo>
                  <a:cubicBezTo>
                    <a:pt x="6490" y="10331"/>
                    <a:pt x="6664" y="10706"/>
                    <a:pt x="7039" y="10706"/>
                  </a:cubicBezTo>
                  <a:cubicBezTo>
                    <a:pt x="7387" y="10706"/>
                    <a:pt x="7561" y="10505"/>
                    <a:pt x="7695" y="10358"/>
                  </a:cubicBezTo>
                  <a:cubicBezTo>
                    <a:pt x="7935" y="10090"/>
                    <a:pt x="7949" y="10184"/>
                    <a:pt x="8096" y="10144"/>
                  </a:cubicBezTo>
                  <a:lnTo>
                    <a:pt x="9046" y="9889"/>
                  </a:lnTo>
                  <a:cubicBezTo>
                    <a:pt x="9100" y="9916"/>
                    <a:pt x="9153" y="9943"/>
                    <a:pt x="9207" y="9943"/>
                  </a:cubicBezTo>
                  <a:cubicBezTo>
                    <a:pt x="9287" y="9943"/>
                    <a:pt x="9354" y="9916"/>
                    <a:pt x="9407" y="9849"/>
                  </a:cubicBezTo>
                  <a:lnTo>
                    <a:pt x="10317" y="8939"/>
                  </a:lnTo>
                  <a:lnTo>
                    <a:pt x="10317" y="11723"/>
                  </a:lnTo>
                  <a:lnTo>
                    <a:pt x="4403" y="11723"/>
                  </a:lnTo>
                  <a:cubicBezTo>
                    <a:pt x="4296" y="11723"/>
                    <a:pt x="4202" y="11816"/>
                    <a:pt x="4202" y="11923"/>
                  </a:cubicBezTo>
                  <a:lnTo>
                    <a:pt x="4202" y="12833"/>
                  </a:lnTo>
                  <a:cubicBezTo>
                    <a:pt x="4202" y="13262"/>
                    <a:pt x="3867" y="13610"/>
                    <a:pt x="3439" y="13650"/>
                  </a:cubicBezTo>
                  <a:cubicBezTo>
                    <a:pt x="2957" y="13610"/>
                    <a:pt x="2569" y="13208"/>
                    <a:pt x="2569" y="12713"/>
                  </a:cubicBezTo>
                  <a:lnTo>
                    <a:pt x="2569" y="1285"/>
                  </a:lnTo>
                  <a:cubicBezTo>
                    <a:pt x="2569" y="964"/>
                    <a:pt x="2436" y="656"/>
                    <a:pt x="2221" y="415"/>
                  </a:cubicBezTo>
                  <a:lnTo>
                    <a:pt x="3212" y="415"/>
                  </a:lnTo>
                  <a:cubicBezTo>
                    <a:pt x="3332" y="415"/>
                    <a:pt x="3426" y="322"/>
                    <a:pt x="3426" y="215"/>
                  </a:cubicBezTo>
                  <a:cubicBezTo>
                    <a:pt x="3426" y="94"/>
                    <a:pt x="3332" y="0"/>
                    <a:pt x="3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4"/>
            <p:cNvSpPr/>
            <p:nvPr/>
          </p:nvSpPr>
          <p:spPr>
            <a:xfrm>
              <a:off x="2454162" y="2984561"/>
              <a:ext cx="167493" cy="45697"/>
            </a:xfrm>
            <a:custGeom>
              <a:avLst/>
              <a:gdLst/>
              <a:ahLst/>
              <a:cxnLst/>
              <a:rect l="l" t="t" r="r" b="b"/>
              <a:pathLst>
                <a:path w="5300" h="1446" extrusionOk="0">
                  <a:moveTo>
                    <a:pt x="4844" y="415"/>
                  </a:moveTo>
                  <a:cubicBezTo>
                    <a:pt x="4871" y="415"/>
                    <a:pt x="4885" y="442"/>
                    <a:pt x="4885" y="456"/>
                  </a:cubicBezTo>
                  <a:lnTo>
                    <a:pt x="4885" y="1004"/>
                  </a:lnTo>
                  <a:cubicBezTo>
                    <a:pt x="4885" y="1018"/>
                    <a:pt x="4871" y="1044"/>
                    <a:pt x="4844" y="1044"/>
                  </a:cubicBezTo>
                  <a:lnTo>
                    <a:pt x="455" y="1044"/>
                  </a:lnTo>
                  <a:cubicBezTo>
                    <a:pt x="428" y="1044"/>
                    <a:pt x="415" y="1018"/>
                    <a:pt x="415" y="1004"/>
                  </a:cubicBezTo>
                  <a:lnTo>
                    <a:pt x="415" y="456"/>
                  </a:lnTo>
                  <a:cubicBezTo>
                    <a:pt x="415" y="442"/>
                    <a:pt x="428" y="415"/>
                    <a:pt x="455" y="415"/>
                  </a:cubicBezTo>
                  <a:close/>
                  <a:moveTo>
                    <a:pt x="455" y="1"/>
                  </a:moveTo>
                  <a:cubicBezTo>
                    <a:pt x="201" y="1"/>
                    <a:pt x="0" y="215"/>
                    <a:pt x="0" y="456"/>
                  </a:cubicBezTo>
                  <a:lnTo>
                    <a:pt x="0" y="1004"/>
                  </a:lnTo>
                  <a:cubicBezTo>
                    <a:pt x="0" y="1245"/>
                    <a:pt x="201" y="1446"/>
                    <a:pt x="455" y="1446"/>
                  </a:cubicBezTo>
                  <a:lnTo>
                    <a:pt x="4844" y="1446"/>
                  </a:lnTo>
                  <a:cubicBezTo>
                    <a:pt x="5099" y="1446"/>
                    <a:pt x="5299" y="1245"/>
                    <a:pt x="5299" y="1004"/>
                  </a:cubicBezTo>
                  <a:lnTo>
                    <a:pt x="5299" y="456"/>
                  </a:lnTo>
                  <a:cubicBezTo>
                    <a:pt x="5299" y="215"/>
                    <a:pt x="5099" y="1"/>
                    <a:pt x="4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4"/>
            <p:cNvSpPr/>
            <p:nvPr/>
          </p:nvSpPr>
          <p:spPr>
            <a:xfrm>
              <a:off x="2430460" y="2887288"/>
              <a:ext cx="71927" cy="13147"/>
            </a:xfrm>
            <a:custGeom>
              <a:avLst/>
              <a:gdLst/>
              <a:ahLst/>
              <a:cxnLst/>
              <a:rect l="l" t="t" r="r" b="b"/>
              <a:pathLst>
                <a:path w="2276" h="416" extrusionOk="0">
                  <a:moveTo>
                    <a:pt x="215" y="1"/>
                  </a:moveTo>
                  <a:cubicBezTo>
                    <a:pt x="95" y="1"/>
                    <a:pt x="1" y="94"/>
                    <a:pt x="1" y="215"/>
                  </a:cubicBezTo>
                  <a:cubicBezTo>
                    <a:pt x="1" y="322"/>
                    <a:pt x="95" y="416"/>
                    <a:pt x="215" y="416"/>
                  </a:cubicBezTo>
                  <a:lnTo>
                    <a:pt x="2062" y="416"/>
                  </a:lnTo>
                  <a:cubicBezTo>
                    <a:pt x="2182" y="416"/>
                    <a:pt x="2276" y="322"/>
                    <a:pt x="2276" y="215"/>
                  </a:cubicBezTo>
                  <a:cubicBezTo>
                    <a:pt x="2276" y="94"/>
                    <a:pt x="2182"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4"/>
            <p:cNvSpPr/>
            <p:nvPr/>
          </p:nvSpPr>
          <p:spPr>
            <a:xfrm>
              <a:off x="2430460" y="2915636"/>
              <a:ext cx="105774" cy="13147"/>
            </a:xfrm>
            <a:custGeom>
              <a:avLst/>
              <a:gdLst/>
              <a:ahLst/>
              <a:cxnLst/>
              <a:rect l="l" t="t" r="r" b="b"/>
              <a:pathLst>
                <a:path w="3347" h="416" extrusionOk="0">
                  <a:moveTo>
                    <a:pt x="215" y="0"/>
                  </a:moveTo>
                  <a:cubicBezTo>
                    <a:pt x="95" y="0"/>
                    <a:pt x="1" y="94"/>
                    <a:pt x="1" y="214"/>
                  </a:cubicBezTo>
                  <a:cubicBezTo>
                    <a:pt x="1" y="322"/>
                    <a:pt x="95" y="415"/>
                    <a:pt x="215" y="415"/>
                  </a:cubicBezTo>
                  <a:lnTo>
                    <a:pt x="3146" y="415"/>
                  </a:lnTo>
                  <a:cubicBezTo>
                    <a:pt x="3253" y="415"/>
                    <a:pt x="3346" y="322"/>
                    <a:pt x="3346" y="214"/>
                  </a:cubicBezTo>
                  <a:cubicBezTo>
                    <a:pt x="3346" y="94"/>
                    <a:pt x="3253" y="0"/>
                    <a:pt x="3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4"/>
            <p:cNvSpPr/>
            <p:nvPr/>
          </p:nvSpPr>
          <p:spPr>
            <a:xfrm>
              <a:off x="2430460" y="2943952"/>
              <a:ext cx="105774" cy="13147"/>
            </a:xfrm>
            <a:custGeom>
              <a:avLst/>
              <a:gdLst/>
              <a:ahLst/>
              <a:cxnLst/>
              <a:rect l="l" t="t" r="r" b="b"/>
              <a:pathLst>
                <a:path w="3347" h="416" extrusionOk="0">
                  <a:moveTo>
                    <a:pt x="215" y="1"/>
                  </a:moveTo>
                  <a:cubicBezTo>
                    <a:pt x="95" y="1"/>
                    <a:pt x="1" y="95"/>
                    <a:pt x="1" y="202"/>
                  </a:cubicBezTo>
                  <a:cubicBezTo>
                    <a:pt x="1" y="322"/>
                    <a:pt x="95" y="416"/>
                    <a:pt x="215" y="416"/>
                  </a:cubicBezTo>
                  <a:lnTo>
                    <a:pt x="3146" y="416"/>
                  </a:lnTo>
                  <a:cubicBezTo>
                    <a:pt x="3253" y="416"/>
                    <a:pt x="3346" y="322"/>
                    <a:pt x="3346" y="202"/>
                  </a:cubicBezTo>
                  <a:cubicBezTo>
                    <a:pt x="3346" y="95"/>
                    <a:pt x="3253"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4"/>
            <p:cNvSpPr/>
            <p:nvPr/>
          </p:nvSpPr>
          <p:spPr>
            <a:xfrm>
              <a:off x="2485859" y="3052222"/>
              <a:ext cx="104509" cy="13147"/>
            </a:xfrm>
            <a:custGeom>
              <a:avLst/>
              <a:gdLst/>
              <a:ahLst/>
              <a:cxnLst/>
              <a:rect l="l" t="t" r="r" b="b"/>
              <a:pathLst>
                <a:path w="3307" h="416" extrusionOk="0">
                  <a:moveTo>
                    <a:pt x="202" y="1"/>
                  </a:moveTo>
                  <a:cubicBezTo>
                    <a:pt x="81" y="1"/>
                    <a:pt x="1" y="94"/>
                    <a:pt x="1" y="201"/>
                  </a:cubicBezTo>
                  <a:cubicBezTo>
                    <a:pt x="1" y="322"/>
                    <a:pt x="81" y="415"/>
                    <a:pt x="202" y="415"/>
                  </a:cubicBezTo>
                  <a:lnTo>
                    <a:pt x="3092" y="415"/>
                  </a:lnTo>
                  <a:cubicBezTo>
                    <a:pt x="3212" y="415"/>
                    <a:pt x="3306" y="322"/>
                    <a:pt x="3306" y="201"/>
                  </a:cubicBezTo>
                  <a:cubicBezTo>
                    <a:pt x="3306" y="94"/>
                    <a:pt x="3212" y="1"/>
                    <a:pt x="3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4"/>
            <p:cNvSpPr/>
            <p:nvPr/>
          </p:nvSpPr>
          <p:spPr>
            <a:xfrm>
              <a:off x="2485859" y="3083097"/>
              <a:ext cx="104509" cy="12704"/>
            </a:xfrm>
            <a:custGeom>
              <a:avLst/>
              <a:gdLst/>
              <a:ahLst/>
              <a:cxnLst/>
              <a:rect l="l" t="t" r="r" b="b"/>
              <a:pathLst>
                <a:path w="3307" h="402" extrusionOk="0">
                  <a:moveTo>
                    <a:pt x="202" y="0"/>
                  </a:moveTo>
                  <a:cubicBezTo>
                    <a:pt x="81" y="0"/>
                    <a:pt x="1" y="94"/>
                    <a:pt x="1" y="201"/>
                  </a:cubicBezTo>
                  <a:cubicBezTo>
                    <a:pt x="1" y="322"/>
                    <a:pt x="81" y="402"/>
                    <a:pt x="202" y="402"/>
                  </a:cubicBezTo>
                  <a:lnTo>
                    <a:pt x="3092" y="402"/>
                  </a:lnTo>
                  <a:cubicBezTo>
                    <a:pt x="3212" y="402"/>
                    <a:pt x="3306" y="322"/>
                    <a:pt x="3306" y="201"/>
                  </a:cubicBezTo>
                  <a:cubicBezTo>
                    <a:pt x="3306" y="94"/>
                    <a:pt x="3212" y="0"/>
                    <a:pt x="3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4"/>
            <p:cNvSpPr/>
            <p:nvPr/>
          </p:nvSpPr>
          <p:spPr>
            <a:xfrm>
              <a:off x="2485859" y="3113973"/>
              <a:ext cx="104509" cy="12704"/>
            </a:xfrm>
            <a:custGeom>
              <a:avLst/>
              <a:gdLst/>
              <a:ahLst/>
              <a:cxnLst/>
              <a:rect l="l" t="t" r="r" b="b"/>
              <a:pathLst>
                <a:path w="3307" h="402" extrusionOk="0">
                  <a:moveTo>
                    <a:pt x="202" y="0"/>
                  </a:moveTo>
                  <a:cubicBezTo>
                    <a:pt x="81" y="0"/>
                    <a:pt x="1" y="94"/>
                    <a:pt x="1" y="201"/>
                  </a:cubicBezTo>
                  <a:cubicBezTo>
                    <a:pt x="1" y="321"/>
                    <a:pt x="81" y="402"/>
                    <a:pt x="202" y="402"/>
                  </a:cubicBezTo>
                  <a:lnTo>
                    <a:pt x="3092" y="402"/>
                  </a:lnTo>
                  <a:cubicBezTo>
                    <a:pt x="3212" y="402"/>
                    <a:pt x="3306" y="321"/>
                    <a:pt x="3306" y="201"/>
                  </a:cubicBezTo>
                  <a:cubicBezTo>
                    <a:pt x="3306" y="94"/>
                    <a:pt x="3212" y="0"/>
                    <a:pt x="3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64"/>
          <p:cNvGrpSpPr/>
          <p:nvPr/>
        </p:nvGrpSpPr>
        <p:grpSpPr>
          <a:xfrm>
            <a:off x="6457458" y="1556244"/>
            <a:ext cx="314666" cy="444078"/>
            <a:chOff x="6431020" y="2858119"/>
            <a:chExt cx="314666" cy="444078"/>
          </a:xfrm>
        </p:grpSpPr>
        <p:sp>
          <p:nvSpPr>
            <p:cNvPr id="3470" name="Google Shape;3470;p64"/>
            <p:cNvSpPr/>
            <p:nvPr/>
          </p:nvSpPr>
          <p:spPr>
            <a:xfrm>
              <a:off x="6475011" y="3222654"/>
              <a:ext cx="102771" cy="49932"/>
            </a:xfrm>
            <a:custGeom>
              <a:avLst/>
              <a:gdLst/>
              <a:ahLst/>
              <a:cxnLst/>
              <a:rect l="l" t="t" r="r" b="b"/>
              <a:pathLst>
                <a:path w="3252" h="1580" extrusionOk="0">
                  <a:moveTo>
                    <a:pt x="469" y="0"/>
                  </a:moveTo>
                  <a:cubicBezTo>
                    <a:pt x="214" y="0"/>
                    <a:pt x="0" y="201"/>
                    <a:pt x="0" y="455"/>
                  </a:cubicBezTo>
                  <a:lnTo>
                    <a:pt x="0" y="1124"/>
                  </a:lnTo>
                  <a:cubicBezTo>
                    <a:pt x="0" y="1379"/>
                    <a:pt x="214" y="1579"/>
                    <a:pt x="469" y="1579"/>
                  </a:cubicBezTo>
                  <a:lnTo>
                    <a:pt x="2797" y="1579"/>
                  </a:lnTo>
                  <a:cubicBezTo>
                    <a:pt x="3051" y="1579"/>
                    <a:pt x="3252" y="1379"/>
                    <a:pt x="3252" y="1124"/>
                  </a:cubicBezTo>
                  <a:lnTo>
                    <a:pt x="3252" y="455"/>
                  </a:lnTo>
                  <a:cubicBezTo>
                    <a:pt x="3252" y="201"/>
                    <a:pt x="3051" y="0"/>
                    <a:pt x="2797" y="0"/>
                  </a:cubicBezTo>
                  <a:lnTo>
                    <a:pt x="1633" y="0"/>
                  </a:lnTo>
                  <a:cubicBezTo>
                    <a:pt x="1512" y="0"/>
                    <a:pt x="1419" y="94"/>
                    <a:pt x="1419" y="201"/>
                  </a:cubicBezTo>
                  <a:cubicBezTo>
                    <a:pt x="1419" y="322"/>
                    <a:pt x="1512" y="415"/>
                    <a:pt x="1633" y="415"/>
                  </a:cubicBezTo>
                  <a:lnTo>
                    <a:pt x="2797" y="415"/>
                  </a:lnTo>
                  <a:cubicBezTo>
                    <a:pt x="2824" y="415"/>
                    <a:pt x="2837" y="429"/>
                    <a:pt x="2837" y="455"/>
                  </a:cubicBezTo>
                  <a:lnTo>
                    <a:pt x="2837" y="1124"/>
                  </a:lnTo>
                  <a:cubicBezTo>
                    <a:pt x="2837" y="1151"/>
                    <a:pt x="2824" y="1165"/>
                    <a:pt x="2797" y="1165"/>
                  </a:cubicBezTo>
                  <a:lnTo>
                    <a:pt x="469" y="1165"/>
                  </a:lnTo>
                  <a:cubicBezTo>
                    <a:pt x="442" y="1165"/>
                    <a:pt x="415" y="1151"/>
                    <a:pt x="415" y="1124"/>
                  </a:cubicBezTo>
                  <a:lnTo>
                    <a:pt x="415" y="455"/>
                  </a:lnTo>
                  <a:cubicBezTo>
                    <a:pt x="415" y="429"/>
                    <a:pt x="442" y="415"/>
                    <a:pt x="469" y="415"/>
                  </a:cubicBezTo>
                  <a:lnTo>
                    <a:pt x="803" y="415"/>
                  </a:lnTo>
                  <a:cubicBezTo>
                    <a:pt x="924" y="415"/>
                    <a:pt x="1017" y="322"/>
                    <a:pt x="1017" y="201"/>
                  </a:cubicBezTo>
                  <a:cubicBezTo>
                    <a:pt x="1017" y="94"/>
                    <a:pt x="924" y="0"/>
                    <a:pt x="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4"/>
            <p:cNvSpPr/>
            <p:nvPr/>
          </p:nvSpPr>
          <p:spPr>
            <a:xfrm>
              <a:off x="6431020" y="2858119"/>
              <a:ext cx="314666" cy="444078"/>
            </a:xfrm>
            <a:custGeom>
              <a:avLst/>
              <a:gdLst/>
              <a:ahLst/>
              <a:cxnLst/>
              <a:rect l="l" t="t" r="r" b="b"/>
              <a:pathLst>
                <a:path w="9957" h="14052" extrusionOk="0">
                  <a:moveTo>
                    <a:pt x="4978" y="2463"/>
                  </a:moveTo>
                  <a:cubicBezTo>
                    <a:pt x="5166" y="2463"/>
                    <a:pt x="5326" y="2623"/>
                    <a:pt x="5326" y="2824"/>
                  </a:cubicBezTo>
                  <a:cubicBezTo>
                    <a:pt x="5326" y="3011"/>
                    <a:pt x="5166" y="3172"/>
                    <a:pt x="4978" y="3172"/>
                  </a:cubicBezTo>
                  <a:cubicBezTo>
                    <a:pt x="4778" y="3172"/>
                    <a:pt x="4631" y="3011"/>
                    <a:pt x="4631" y="2824"/>
                  </a:cubicBezTo>
                  <a:cubicBezTo>
                    <a:pt x="4631" y="2623"/>
                    <a:pt x="4778" y="2463"/>
                    <a:pt x="4978" y="2463"/>
                  </a:cubicBezTo>
                  <a:close/>
                  <a:moveTo>
                    <a:pt x="5326" y="3493"/>
                  </a:moveTo>
                  <a:lnTo>
                    <a:pt x="5326" y="4042"/>
                  </a:lnTo>
                  <a:lnTo>
                    <a:pt x="4631" y="4042"/>
                  </a:lnTo>
                  <a:lnTo>
                    <a:pt x="4631" y="3493"/>
                  </a:lnTo>
                  <a:cubicBezTo>
                    <a:pt x="4724" y="3547"/>
                    <a:pt x="4845" y="3587"/>
                    <a:pt x="4978" y="3587"/>
                  </a:cubicBezTo>
                  <a:cubicBezTo>
                    <a:pt x="5099" y="3587"/>
                    <a:pt x="5219" y="3547"/>
                    <a:pt x="5326" y="3493"/>
                  </a:cubicBezTo>
                  <a:close/>
                  <a:moveTo>
                    <a:pt x="5326" y="4443"/>
                  </a:moveTo>
                  <a:lnTo>
                    <a:pt x="5326" y="6263"/>
                  </a:lnTo>
                  <a:cubicBezTo>
                    <a:pt x="5219" y="6210"/>
                    <a:pt x="5099" y="6169"/>
                    <a:pt x="4978" y="6169"/>
                  </a:cubicBezTo>
                  <a:cubicBezTo>
                    <a:pt x="4845" y="6169"/>
                    <a:pt x="4724" y="6210"/>
                    <a:pt x="4631" y="6263"/>
                  </a:cubicBezTo>
                  <a:lnTo>
                    <a:pt x="4631" y="4443"/>
                  </a:lnTo>
                  <a:close/>
                  <a:moveTo>
                    <a:pt x="4978" y="6584"/>
                  </a:moveTo>
                  <a:cubicBezTo>
                    <a:pt x="5166" y="6584"/>
                    <a:pt x="5326" y="6745"/>
                    <a:pt x="5326" y="6932"/>
                  </a:cubicBezTo>
                  <a:cubicBezTo>
                    <a:pt x="5326" y="7133"/>
                    <a:pt x="5166" y="7293"/>
                    <a:pt x="4978" y="7293"/>
                  </a:cubicBezTo>
                  <a:cubicBezTo>
                    <a:pt x="4778" y="7293"/>
                    <a:pt x="4631" y="7133"/>
                    <a:pt x="4631" y="6932"/>
                  </a:cubicBezTo>
                  <a:cubicBezTo>
                    <a:pt x="4631" y="6745"/>
                    <a:pt x="4778" y="6584"/>
                    <a:pt x="4978" y="6584"/>
                  </a:cubicBezTo>
                  <a:close/>
                  <a:moveTo>
                    <a:pt x="656" y="0"/>
                  </a:moveTo>
                  <a:cubicBezTo>
                    <a:pt x="295" y="0"/>
                    <a:pt x="1" y="308"/>
                    <a:pt x="1" y="670"/>
                  </a:cubicBezTo>
                  <a:lnTo>
                    <a:pt x="1" y="13395"/>
                  </a:lnTo>
                  <a:cubicBezTo>
                    <a:pt x="1" y="13757"/>
                    <a:pt x="295" y="14051"/>
                    <a:pt x="656" y="14051"/>
                  </a:cubicBezTo>
                  <a:lnTo>
                    <a:pt x="9301" y="14051"/>
                  </a:lnTo>
                  <a:cubicBezTo>
                    <a:pt x="9662" y="14051"/>
                    <a:pt x="9956" y="13757"/>
                    <a:pt x="9956" y="13395"/>
                  </a:cubicBezTo>
                  <a:lnTo>
                    <a:pt x="9956" y="12459"/>
                  </a:lnTo>
                  <a:cubicBezTo>
                    <a:pt x="9956" y="12352"/>
                    <a:pt x="9863" y="12258"/>
                    <a:pt x="9756" y="12258"/>
                  </a:cubicBezTo>
                  <a:cubicBezTo>
                    <a:pt x="9635" y="12258"/>
                    <a:pt x="9542" y="12352"/>
                    <a:pt x="9542" y="12459"/>
                  </a:cubicBezTo>
                  <a:lnTo>
                    <a:pt x="9542" y="13395"/>
                  </a:lnTo>
                  <a:cubicBezTo>
                    <a:pt x="9542" y="13529"/>
                    <a:pt x="9435" y="13650"/>
                    <a:pt x="9301" y="13650"/>
                  </a:cubicBezTo>
                  <a:lnTo>
                    <a:pt x="656" y="13650"/>
                  </a:lnTo>
                  <a:cubicBezTo>
                    <a:pt x="522" y="13650"/>
                    <a:pt x="402" y="13529"/>
                    <a:pt x="402" y="13395"/>
                  </a:cubicBezTo>
                  <a:lnTo>
                    <a:pt x="402" y="3266"/>
                  </a:lnTo>
                  <a:lnTo>
                    <a:pt x="964" y="4095"/>
                  </a:lnTo>
                  <a:cubicBezTo>
                    <a:pt x="1125" y="4309"/>
                    <a:pt x="1379" y="4443"/>
                    <a:pt x="1646" y="4443"/>
                  </a:cubicBezTo>
                  <a:lnTo>
                    <a:pt x="4216" y="4443"/>
                  </a:lnTo>
                  <a:lnTo>
                    <a:pt x="4216" y="6932"/>
                  </a:lnTo>
                  <a:cubicBezTo>
                    <a:pt x="4216" y="7360"/>
                    <a:pt x="4550" y="7695"/>
                    <a:pt x="4978" y="7695"/>
                  </a:cubicBezTo>
                  <a:cubicBezTo>
                    <a:pt x="5393" y="7695"/>
                    <a:pt x="5741" y="7360"/>
                    <a:pt x="5741" y="6932"/>
                  </a:cubicBezTo>
                  <a:lnTo>
                    <a:pt x="5741" y="4443"/>
                  </a:lnTo>
                  <a:lnTo>
                    <a:pt x="6731" y="4443"/>
                  </a:lnTo>
                  <a:cubicBezTo>
                    <a:pt x="6838" y="4443"/>
                    <a:pt x="6932" y="4363"/>
                    <a:pt x="6932" y="4242"/>
                  </a:cubicBezTo>
                  <a:cubicBezTo>
                    <a:pt x="6932" y="4135"/>
                    <a:pt x="6838" y="4042"/>
                    <a:pt x="6731" y="4042"/>
                  </a:cubicBezTo>
                  <a:lnTo>
                    <a:pt x="5741" y="4042"/>
                  </a:lnTo>
                  <a:lnTo>
                    <a:pt x="5741" y="2824"/>
                  </a:lnTo>
                  <a:cubicBezTo>
                    <a:pt x="5741" y="2396"/>
                    <a:pt x="5393" y="2061"/>
                    <a:pt x="4978" y="2061"/>
                  </a:cubicBezTo>
                  <a:cubicBezTo>
                    <a:pt x="4550" y="2061"/>
                    <a:pt x="4216" y="2396"/>
                    <a:pt x="4216" y="2824"/>
                  </a:cubicBezTo>
                  <a:lnTo>
                    <a:pt x="4216" y="4042"/>
                  </a:lnTo>
                  <a:lnTo>
                    <a:pt x="1646" y="4042"/>
                  </a:lnTo>
                  <a:cubicBezTo>
                    <a:pt x="1513" y="4042"/>
                    <a:pt x="1379" y="3975"/>
                    <a:pt x="1312" y="3854"/>
                  </a:cubicBezTo>
                  <a:lnTo>
                    <a:pt x="402" y="2530"/>
                  </a:lnTo>
                  <a:lnTo>
                    <a:pt x="402" y="670"/>
                  </a:lnTo>
                  <a:cubicBezTo>
                    <a:pt x="402" y="536"/>
                    <a:pt x="522" y="415"/>
                    <a:pt x="656" y="415"/>
                  </a:cubicBezTo>
                  <a:lnTo>
                    <a:pt x="9301" y="415"/>
                  </a:lnTo>
                  <a:cubicBezTo>
                    <a:pt x="9435" y="415"/>
                    <a:pt x="9542" y="536"/>
                    <a:pt x="9542" y="670"/>
                  </a:cubicBezTo>
                  <a:lnTo>
                    <a:pt x="9542" y="2530"/>
                  </a:lnTo>
                  <a:lnTo>
                    <a:pt x="8645" y="3854"/>
                  </a:lnTo>
                  <a:cubicBezTo>
                    <a:pt x="8565" y="3975"/>
                    <a:pt x="8444" y="4042"/>
                    <a:pt x="8310" y="4042"/>
                  </a:cubicBezTo>
                  <a:lnTo>
                    <a:pt x="7548" y="4042"/>
                  </a:lnTo>
                  <a:cubicBezTo>
                    <a:pt x="7441" y="4042"/>
                    <a:pt x="7347" y="4135"/>
                    <a:pt x="7347" y="4242"/>
                  </a:cubicBezTo>
                  <a:cubicBezTo>
                    <a:pt x="7347" y="4363"/>
                    <a:pt x="7441" y="4443"/>
                    <a:pt x="7548" y="4443"/>
                  </a:cubicBezTo>
                  <a:lnTo>
                    <a:pt x="8310" y="4443"/>
                  </a:lnTo>
                  <a:cubicBezTo>
                    <a:pt x="8578" y="4443"/>
                    <a:pt x="8832" y="4309"/>
                    <a:pt x="8980" y="4095"/>
                  </a:cubicBezTo>
                  <a:lnTo>
                    <a:pt x="9542" y="3266"/>
                  </a:lnTo>
                  <a:lnTo>
                    <a:pt x="9542" y="11642"/>
                  </a:lnTo>
                  <a:cubicBezTo>
                    <a:pt x="9542" y="11749"/>
                    <a:pt x="9635" y="11843"/>
                    <a:pt x="9756" y="11843"/>
                  </a:cubicBezTo>
                  <a:cubicBezTo>
                    <a:pt x="9863" y="11843"/>
                    <a:pt x="9956" y="11749"/>
                    <a:pt x="9956" y="11642"/>
                  </a:cubicBezTo>
                  <a:lnTo>
                    <a:pt x="9956" y="670"/>
                  </a:lnTo>
                  <a:cubicBezTo>
                    <a:pt x="9956" y="308"/>
                    <a:pt x="9662" y="0"/>
                    <a:pt x="9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2" name="Google Shape;3472;p64"/>
          <p:cNvGrpSpPr/>
          <p:nvPr/>
        </p:nvGrpSpPr>
        <p:grpSpPr>
          <a:xfrm>
            <a:off x="2312456" y="4160597"/>
            <a:ext cx="443636" cy="444047"/>
            <a:chOff x="2333219" y="2207297"/>
            <a:chExt cx="443636" cy="444047"/>
          </a:xfrm>
        </p:grpSpPr>
        <p:sp>
          <p:nvSpPr>
            <p:cNvPr id="3473" name="Google Shape;3473;p64"/>
            <p:cNvSpPr/>
            <p:nvPr/>
          </p:nvSpPr>
          <p:spPr>
            <a:xfrm>
              <a:off x="2617388" y="2270250"/>
              <a:ext cx="112537" cy="98758"/>
            </a:xfrm>
            <a:custGeom>
              <a:avLst/>
              <a:gdLst/>
              <a:ahLst/>
              <a:cxnLst/>
              <a:rect l="l" t="t" r="r" b="b"/>
              <a:pathLst>
                <a:path w="3561" h="3125" extrusionOk="0">
                  <a:moveTo>
                    <a:pt x="1446" y="457"/>
                  </a:moveTo>
                  <a:lnTo>
                    <a:pt x="1646" y="1421"/>
                  </a:lnTo>
                  <a:lnTo>
                    <a:pt x="643" y="1715"/>
                  </a:lnTo>
                  <a:cubicBezTo>
                    <a:pt x="616" y="1488"/>
                    <a:pt x="643" y="1260"/>
                    <a:pt x="750" y="1059"/>
                  </a:cubicBezTo>
                  <a:cubicBezTo>
                    <a:pt x="884" y="765"/>
                    <a:pt x="1138" y="551"/>
                    <a:pt x="1446" y="457"/>
                  </a:cubicBezTo>
                  <a:close/>
                  <a:moveTo>
                    <a:pt x="1861" y="417"/>
                  </a:moveTo>
                  <a:cubicBezTo>
                    <a:pt x="2008" y="417"/>
                    <a:pt x="2155" y="457"/>
                    <a:pt x="2289" y="524"/>
                  </a:cubicBezTo>
                  <a:cubicBezTo>
                    <a:pt x="2864" y="805"/>
                    <a:pt x="3092" y="1488"/>
                    <a:pt x="2824" y="2063"/>
                  </a:cubicBezTo>
                  <a:cubicBezTo>
                    <a:pt x="2704" y="2290"/>
                    <a:pt x="2516" y="2478"/>
                    <a:pt x="2302" y="2585"/>
                  </a:cubicBezTo>
                  <a:cubicBezTo>
                    <a:pt x="2222" y="2197"/>
                    <a:pt x="2208" y="2143"/>
                    <a:pt x="1861" y="417"/>
                  </a:cubicBezTo>
                  <a:close/>
                  <a:moveTo>
                    <a:pt x="1727" y="1822"/>
                  </a:moveTo>
                  <a:lnTo>
                    <a:pt x="1901" y="2705"/>
                  </a:lnTo>
                  <a:cubicBezTo>
                    <a:pt x="1857" y="2711"/>
                    <a:pt x="1813" y="2713"/>
                    <a:pt x="1770" y="2713"/>
                  </a:cubicBezTo>
                  <a:cubicBezTo>
                    <a:pt x="1600" y="2713"/>
                    <a:pt x="1434" y="2673"/>
                    <a:pt x="1285" y="2598"/>
                  </a:cubicBezTo>
                  <a:cubicBezTo>
                    <a:pt x="1058" y="2491"/>
                    <a:pt x="884" y="2317"/>
                    <a:pt x="777" y="2103"/>
                  </a:cubicBezTo>
                  <a:cubicBezTo>
                    <a:pt x="786" y="2101"/>
                    <a:pt x="787" y="2101"/>
                    <a:pt x="788" y="2101"/>
                  </a:cubicBezTo>
                  <a:lnTo>
                    <a:pt x="788" y="2101"/>
                  </a:lnTo>
                  <a:cubicBezTo>
                    <a:pt x="792" y="2101"/>
                    <a:pt x="790" y="2101"/>
                    <a:pt x="1727" y="1822"/>
                  </a:cubicBezTo>
                  <a:close/>
                  <a:moveTo>
                    <a:pt x="1777" y="0"/>
                  </a:moveTo>
                  <a:cubicBezTo>
                    <a:pt x="1198" y="0"/>
                    <a:pt x="643" y="327"/>
                    <a:pt x="375" y="872"/>
                  </a:cubicBezTo>
                  <a:cubicBezTo>
                    <a:pt x="1" y="1635"/>
                    <a:pt x="308" y="2585"/>
                    <a:pt x="1098" y="2959"/>
                  </a:cubicBezTo>
                  <a:cubicBezTo>
                    <a:pt x="1322" y="3071"/>
                    <a:pt x="1559" y="3124"/>
                    <a:pt x="1792" y="3124"/>
                  </a:cubicBezTo>
                  <a:cubicBezTo>
                    <a:pt x="2368" y="3124"/>
                    <a:pt x="2919" y="2802"/>
                    <a:pt x="3185" y="2250"/>
                  </a:cubicBezTo>
                  <a:cubicBezTo>
                    <a:pt x="3560" y="1474"/>
                    <a:pt x="3239" y="537"/>
                    <a:pt x="2463" y="163"/>
                  </a:cubicBezTo>
                  <a:cubicBezTo>
                    <a:pt x="2241" y="52"/>
                    <a:pt x="2007" y="0"/>
                    <a:pt x="1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4"/>
            <p:cNvSpPr/>
            <p:nvPr/>
          </p:nvSpPr>
          <p:spPr>
            <a:xfrm>
              <a:off x="2550138" y="2290191"/>
              <a:ext cx="58812" cy="13115"/>
            </a:xfrm>
            <a:custGeom>
              <a:avLst/>
              <a:gdLst/>
              <a:ahLst/>
              <a:cxnLst/>
              <a:rect l="l" t="t" r="r" b="b"/>
              <a:pathLst>
                <a:path w="1861" h="415" extrusionOk="0">
                  <a:moveTo>
                    <a:pt x="202" y="0"/>
                  </a:moveTo>
                  <a:cubicBezTo>
                    <a:pt x="95" y="0"/>
                    <a:pt x="1" y="94"/>
                    <a:pt x="1" y="201"/>
                  </a:cubicBezTo>
                  <a:cubicBezTo>
                    <a:pt x="1" y="321"/>
                    <a:pt x="95" y="415"/>
                    <a:pt x="202" y="415"/>
                  </a:cubicBezTo>
                  <a:lnTo>
                    <a:pt x="1660" y="415"/>
                  </a:lnTo>
                  <a:cubicBezTo>
                    <a:pt x="1767" y="415"/>
                    <a:pt x="1861" y="321"/>
                    <a:pt x="1861" y="201"/>
                  </a:cubicBezTo>
                  <a:cubicBezTo>
                    <a:pt x="1861" y="94"/>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4"/>
            <p:cNvSpPr/>
            <p:nvPr/>
          </p:nvSpPr>
          <p:spPr>
            <a:xfrm>
              <a:off x="2550138" y="2311744"/>
              <a:ext cx="58812" cy="13147"/>
            </a:xfrm>
            <a:custGeom>
              <a:avLst/>
              <a:gdLst/>
              <a:ahLst/>
              <a:cxnLst/>
              <a:rect l="l" t="t" r="r" b="b"/>
              <a:pathLst>
                <a:path w="1861" h="416" extrusionOk="0">
                  <a:moveTo>
                    <a:pt x="202" y="1"/>
                  </a:moveTo>
                  <a:cubicBezTo>
                    <a:pt x="95" y="1"/>
                    <a:pt x="1" y="94"/>
                    <a:pt x="1" y="215"/>
                  </a:cubicBezTo>
                  <a:cubicBezTo>
                    <a:pt x="1" y="322"/>
                    <a:pt x="95" y="415"/>
                    <a:pt x="202" y="415"/>
                  </a:cubicBezTo>
                  <a:lnTo>
                    <a:pt x="1660" y="415"/>
                  </a:lnTo>
                  <a:cubicBezTo>
                    <a:pt x="1767" y="415"/>
                    <a:pt x="1861" y="322"/>
                    <a:pt x="1861" y="215"/>
                  </a:cubicBezTo>
                  <a:cubicBezTo>
                    <a:pt x="1861" y="94"/>
                    <a:pt x="1767" y="1"/>
                    <a:pt x="1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4"/>
            <p:cNvSpPr/>
            <p:nvPr/>
          </p:nvSpPr>
          <p:spPr>
            <a:xfrm>
              <a:off x="2550138" y="2333328"/>
              <a:ext cx="58812" cy="13115"/>
            </a:xfrm>
            <a:custGeom>
              <a:avLst/>
              <a:gdLst/>
              <a:ahLst/>
              <a:cxnLst/>
              <a:rect l="l" t="t" r="r" b="b"/>
              <a:pathLst>
                <a:path w="1861" h="415" extrusionOk="0">
                  <a:moveTo>
                    <a:pt x="202" y="0"/>
                  </a:moveTo>
                  <a:cubicBezTo>
                    <a:pt x="95" y="0"/>
                    <a:pt x="1" y="94"/>
                    <a:pt x="1" y="214"/>
                  </a:cubicBezTo>
                  <a:cubicBezTo>
                    <a:pt x="1" y="321"/>
                    <a:pt x="95" y="415"/>
                    <a:pt x="202" y="415"/>
                  </a:cubicBezTo>
                  <a:lnTo>
                    <a:pt x="1660" y="415"/>
                  </a:lnTo>
                  <a:cubicBezTo>
                    <a:pt x="1767" y="415"/>
                    <a:pt x="1861" y="321"/>
                    <a:pt x="1861" y="214"/>
                  </a:cubicBezTo>
                  <a:cubicBezTo>
                    <a:pt x="1861" y="94"/>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4"/>
            <p:cNvSpPr/>
            <p:nvPr/>
          </p:nvSpPr>
          <p:spPr>
            <a:xfrm>
              <a:off x="2333219" y="2207297"/>
              <a:ext cx="443636" cy="444047"/>
            </a:xfrm>
            <a:custGeom>
              <a:avLst/>
              <a:gdLst/>
              <a:ahLst/>
              <a:cxnLst/>
              <a:rect l="l" t="t" r="r" b="b"/>
              <a:pathLst>
                <a:path w="14038" h="14051" extrusionOk="0">
                  <a:moveTo>
                    <a:pt x="13101" y="1124"/>
                  </a:moveTo>
                  <a:lnTo>
                    <a:pt x="13101" y="6196"/>
                  </a:lnTo>
                  <a:lnTo>
                    <a:pt x="6611" y="6196"/>
                  </a:lnTo>
                  <a:cubicBezTo>
                    <a:pt x="6597" y="6116"/>
                    <a:pt x="6597" y="6022"/>
                    <a:pt x="6597" y="5928"/>
                  </a:cubicBezTo>
                  <a:cubicBezTo>
                    <a:pt x="6597" y="5380"/>
                    <a:pt x="6423" y="4871"/>
                    <a:pt x="6102" y="4483"/>
                  </a:cubicBezTo>
                  <a:lnTo>
                    <a:pt x="6102" y="1124"/>
                  </a:lnTo>
                  <a:close/>
                  <a:moveTo>
                    <a:pt x="13623" y="6611"/>
                  </a:moveTo>
                  <a:lnTo>
                    <a:pt x="13623" y="6919"/>
                  </a:lnTo>
                  <a:lnTo>
                    <a:pt x="6651" y="6919"/>
                  </a:lnTo>
                  <a:cubicBezTo>
                    <a:pt x="6637" y="6825"/>
                    <a:pt x="6637" y="6718"/>
                    <a:pt x="6624" y="6611"/>
                  </a:cubicBezTo>
                  <a:close/>
                  <a:moveTo>
                    <a:pt x="4617" y="6223"/>
                  </a:moveTo>
                  <a:cubicBezTo>
                    <a:pt x="4817" y="6383"/>
                    <a:pt x="5098" y="6544"/>
                    <a:pt x="5513" y="6544"/>
                  </a:cubicBezTo>
                  <a:lnTo>
                    <a:pt x="5527" y="6544"/>
                  </a:lnTo>
                  <a:lnTo>
                    <a:pt x="5527" y="7721"/>
                  </a:lnTo>
                  <a:cubicBezTo>
                    <a:pt x="5527" y="8495"/>
                    <a:pt x="4898" y="9114"/>
                    <a:pt x="4130" y="9114"/>
                  </a:cubicBezTo>
                  <a:cubicBezTo>
                    <a:pt x="4114" y="9114"/>
                    <a:pt x="4098" y="9114"/>
                    <a:pt x="4081" y="9113"/>
                  </a:cubicBezTo>
                  <a:cubicBezTo>
                    <a:pt x="4148" y="9019"/>
                    <a:pt x="4175" y="8912"/>
                    <a:pt x="4175" y="8805"/>
                  </a:cubicBezTo>
                  <a:cubicBezTo>
                    <a:pt x="4175" y="8712"/>
                    <a:pt x="4162" y="8618"/>
                    <a:pt x="4108" y="8538"/>
                  </a:cubicBezTo>
                  <a:lnTo>
                    <a:pt x="4108" y="8538"/>
                  </a:lnTo>
                  <a:cubicBezTo>
                    <a:pt x="4124" y="8539"/>
                    <a:pt x="4141" y="8540"/>
                    <a:pt x="4157" y="8540"/>
                  </a:cubicBezTo>
                  <a:cubicBezTo>
                    <a:pt x="4298" y="8540"/>
                    <a:pt x="4430" y="8487"/>
                    <a:pt x="4550" y="8391"/>
                  </a:cubicBezTo>
                  <a:cubicBezTo>
                    <a:pt x="4630" y="8324"/>
                    <a:pt x="4657" y="8203"/>
                    <a:pt x="4590" y="8110"/>
                  </a:cubicBezTo>
                  <a:cubicBezTo>
                    <a:pt x="4543" y="8055"/>
                    <a:pt x="4483" y="8028"/>
                    <a:pt x="4422" y="8028"/>
                  </a:cubicBezTo>
                  <a:cubicBezTo>
                    <a:pt x="4378" y="8028"/>
                    <a:pt x="4335" y="8041"/>
                    <a:pt x="4296" y="8069"/>
                  </a:cubicBezTo>
                  <a:cubicBezTo>
                    <a:pt x="4245" y="8106"/>
                    <a:pt x="4198" y="8130"/>
                    <a:pt x="4143" y="8130"/>
                  </a:cubicBezTo>
                  <a:cubicBezTo>
                    <a:pt x="4096" y="8130"/>
                    <a:pt x="4042" y="8112"/>
                    <a:pt x="3974" y="8069"/>
                  </a:cubicBezTo>
                  <a:cubicBezTo>
                    <a:pt x="3936" y="8041"/>
                    <a:pt x="3894" y="8029"/>
                    <a:pt x="3853" y="8029"/>
                  </a:cubicBezTo>
                  <a:cubicBezTo>
                    <a:pt x="3738" y="8029"/>
                    <a:pt x="3634" y="8128"/>
                    <a:pt x="3653" y="8257"/>
                  </a:cubicBezTo>
                  <a:cubicBezTo>
                    <a:pt x="3506" y="8257"/>
                    <a:pt x="3359" y="8310"/>
                    <a:pt x="3238" y="8417"/>
                  </a:cubicBezTo>
                  <a:lnTo>
                    <a:pt x="3064" y="8605"/>
                  </a:lnTo>
                  <a:cubicBezTo>
                    <a:pt x="2864" y="8350"/>
                    <a:pt x="2757" y="8043"/>
                    <a:pt x="2757" y="7721"/>
                  </a:cubicBezTo>
                  <a:lnTo>
                    <a:pt x="2757" y="6544"/>
                  </a:lnTo>
                  <a:cubicBezTo>
                    <a:pt x="2860" y="6549"/>
                    <a:pt x="2958" y="6552"/>
                    <a:pt x="3052" y="6552"/>
                  </a:cubicBezTo>
                  <a:cubicBezTo>
                    <a:pt x="3920" y="6552"/>
                    <a:pt x="4399" y="6344"/>
                    <a:pt x="4617" y="6223"/>
                  </a:cubicBezTo>
                  <a:close/>
                  <a:moveTo>
                    <a:pt x="3633" y="8672"/>
                  </a:moveTo>
                  <a:cubicBezTo>
                    <a:pt x="3670" y="8672"/>
                    <a:pt x="3707" y="8685"/>
                    <a:pt x="3734" y="8712"/>
                  </a:cubicBezTo>
                  <a:cubicBezTo>
                    <a:pt x="3787" y="8765"/>
                    <a:pt x="3787" y="8846"/>
                    <a:pt x="3734" y="8899"/>
                  </a:cubicBezTo>
                  <a:lnTo>
                    <a:pt x="3279" y="9354"/>
                  </a:lnTo>
                  <a:cubicBezTo>
                    <a:pt x="3252" y="9381"/>
                    <a:pt x="3215" y="9394"/>
                    <a:pt x="3178" y="9394"/>
                  </a:cubicBezTo>
                  <a:cubicBezTo>
                    <a:pt x="3141" y="9394"/>
                    <a:pt x="3105" y="9381"/>
                    <a:pt x="3078" y="9354"/>
                  </a:cubicBezTo>
                  <a:cubicBezTo>
                    <a:pt x="3024" y="9300"/>
                    <a:pt x="3024" y="9207"/>
                    <a:pt x="3078" y="9153"/>
                  </a:cubicBezTo>
                  <a:lnTo>
                    <a:pt x="3533" y="8712"/>
                  </a:lnTo>
                  <a:cubicBezTo>
                    <a:pt x="3560" y="8685"/>
                    <a:pt x="3596" y="8672"/>
                    <a:pt x="3633" y="8672"/>
                  </a:cubicBezTo>
                  <a:close/>
                  <a:moveTo>
                    <a:pt x="2636" y="9274"/>
                  </a:moveTo>
                  <a:cubicBezTo>
                    <a:pt x="2636" y="9341"/>
                    <a:pt x="2650" y="9394"/>
                    <a:pt x="2663" y="9448"/>
                  </a:cubicBezTo>
                  <a:lnTo>
                    <a:pt x="2141" y="9916"/>
                  </a:lnTo>
                  <a:cubicBezTo>
                    <a:pt x="2248" y="9662"/>
                    <a:pt x="2409" y="9448"/>
                    <a:pt x="2636" y="9274"/>
                  </a:cubicBezTo>
                  <a:close/>
                  <a:moveTo>
                    <a:pt x="4429" y="9501"/>
                  </a:moveTo>
                  <a:lnTo>
                    <a:pt x="4429" y="9836"/>
                  </a:lnTo>
                  <a:cubicBezTo>
                    <a:pt x="4429" y="9996"/>
                    <a:pt x="4296" y="10117"/>
                    <a:pt x="4135" y="10117"/>
                  </a:cubicBezTo>
                  <a:cubicBezTo>
                    <a:pt x="3988" y="10117"/>
                    <a:pt x="3854" y="9996"/>
                    <a:pt x="3854" y="9836"/>
                  </a:cubicBezTo>
                  <a:lnTo>
                    <a:pt x="3854" y="9501"/>
                  </a:lnTo>
                  <a:cubicBezTo>
                    <a:pt x="3948" y="9515"/>
                    <a:pt x="4041" y="9528"/>
                    <a:pt x="4135" y="9528"/>
                  </a:cubicBezTo>
                  <a:cubicBezTo>
                    <a:pt x="4242" y="9528"/>
                    <a:pt x="4336" y="9515"/>
                    <a:pt x="4429" y="9501"/>
                  </a:cubicBezTo>
                  <a:close/>
                  <a:moveTo>
                    <a:pt x="5313" y="9086"/>
                  </a:moveTo>
                  <a:cubicBezTo>
                    <a:pt x="5875" y="9314"/>
                    <a:pt x="6249" y="9862"/>
                    <a:pt x="6249" y="10478"/>
                  </a:cubicBezTo>
                  <a:lnTo>
                    <a:pt x="6249" y="11468"/>
                  </a:lnTo>
                  <a:cubicBezTo>
                    <a:pt x="6062" y="11442"/>
                    <a:pt x="5888" y="11361"/>
                    <a:pt x="5741" y="11227"/>
                  </a:cubicBezTo>
                  <a:cubicBezTo>
                    <a:pt x="5473" y="10960"/>
                    <a:pt x="5112" y="10813"/>
                    <a:pt x="4724" y="10813"/>
                  </a:cubicBezTo>
                  <a:lnTo>
                    <a:pt x="3479" y="10813"/>
                  </a:lnTo>
                  <a:cubicBezTo>
                    <a:pt x="3105" y="10813"/>
                    <a:pt x="2743" y="10960"/>
                    <a:pt x="2462" y="11227"/>
                  </a:cubicBezTo>
                  <a:cubicBezTo>
                    <a:pt x="2342" y="11334"/>
                    <a:pt x="2195" y="11415"/>
                    <a:pt x="2034" y="11455"/>
                  </a:cubicBezTo>
                  <a:lnTo>
                    <a:pt x="2034" y="10572"/>
                  </a:lnTo>
                  <a:lnTo>
                    <a:pt x="2944" y="9755"/>
                  </a:lnTo>
                  <a:cubicBezTo>
                    <a:pt x="3021" y="9787"/>
                    <a:pt x="3103" y="9804"/>
                    <a:pt x="3185" y="9804"/>
                  </a:cubicBezTo>
                  <a:cubicBezTo>
                    <a:pt x="3274" y="9804"/>
                    <a:pt x="3362" y="9784"/>
                    <a:pt x="3439" y="9742"/>
                  </a:cubicBezTo>
                  <a:lnTo>
                    <a:pt x="3439" y="9836"/>
                  </a:lnTo>
                  <a:cubicBezTo>
                    <a:pt x="3439" y="10210"/>
                    <a:pt x="3760" y="10532"/>
                    <a:pt x="4135" y="10532"/>
                  </a:cubicBezTo>
                  <a:cubicBezTo>
                    <a:pt x="4523" y="10532"/>
                    <a:pt x="4844" y="10210"/>
                    <a:pt x="4844" y="9836"/>
                  </a:cubicBezTo>
                  <a:lnTo>
                    <a:pt x="4844" y="9381"/>
                  </a:lnTo>
                  <a:cubicBezTo>
                    <a:pt x="5018" y="9314"/>
                    <a:pt x="5179" y="9207"/>
                    <a:pt x="5313" y="9086"/>
                  </a:cubicBezTo>
                  <a:close/>
                  <a:moveTo>
                    <a:pt x="1619" y="10946"/>
                  </a:moveTo>
                  <a:lnTo>
                    <a:pt x="1619" y="11482"/>
                  </a:lnTo>
                  <a:lnTo>
                    <a:pt x="1231" y="11482"/>
                  </a:lnTo>
                  <a:lnTo>
                    <a:pt x="1231" y="11348"/>
                  </a:lnTo>
                  <a:cubicBezTo>
                    <a:pt x="1231" y="11308"/>
                    <a:pt x="1245" y="11281"/>
                    <a:pt x="1271" y="11268"/>
                  </a:cubicBezTo>
                  <a:lnTo>
                    <a:pt x="1619" y="10946"/>
                  </a:lnTo>
                  <a:close/>
                  <a:moveTo>
                    <a:pt x="4724" y="11227"/>
                  </a:moveTo>
                  <a:cubicBezTo>
                    <a:pt x="5005" y="11227"/>
                    <a:pt x="5259" y="11334"/>
                    <a:pt x="5460" y="11522"/>
                  </a:cubicBezTo>
                  <a:cubicBezTo>
                    <a:pt x="5714" y="11763"/>
                    <a:pt x="6049" y="11896"/>
                    <a:pt x="6383" y="11896"/>
                  </a:cubicBezTo>
                  <a:lnTo>
                    <a:pt x="7788" y="11896"/>
                  </a:lnTo>
                  <a:lnTo>
                    <a:pt x="7788" y="12673"/>
                  </a:lnTo>
                  <a:lnTo>
                    <a:pt x="415" y="12673"/>
                  </a:lnTo>
                  <a:lnTo>
                    <a:pt x="415" y="11896"/>
                  </a:lnTo>
                  <a:lnTo>
                    <a:pt x="1820" y="11896"/>
                  </a:lnTo>
                  <a:cubicBezTo>
                    <a:pt x="2168" y="11896"/>
                    <a:pt x="2489" y="11763"/>
                    <a:pt x="2743" y="11522"/>
                  </a:cubicBezTo>
                  <a:cubicBezTo>
                    <a:pt x="2944" y="11334"/>
                    <a:pt x="3212" y="11227"/>
                    <a:pt x="3479" y="11227"/>
                  </a:cubicBezTo>
                  <a:close/>
                  <a:moveTo>
                    <a:pt x="5500" y="0"/>
                  </a:moveTo>
                  <a:cubicBezTo>
                    <a:pt x="5313" y="0"/>
                    <a:pt x="5165" y="148"/>
                    <a:pt x="5165" y="335"/>
                  </a:cubicBezTo>
                  <a:lnTo>
                    <a:pt x="5165" y="803"/>
                  </a:lnTo>
                  <a:cubicBezTo>
                    <a:pt x="5165" y="977"/>
                    <a:pt x="5313" y="1124"/>
                    <a:pt x="5500" y="1124"/>
                  </a:cubicBezTo>
                  <a:lnTo>
                    <a:pt x="5687" y="1124"/>
                  </a:lnTo>
                  <a:lnTo>
                    <a:pt x="5687" y="4095"/>
                  </a:lnTo>
                  <a:cubicBezTo>
                    <a:pt x="5406" y="3921"/>
                    <a:pt x="5098" y="3814"/>
                    <a:pt x="4764" y="3814"/>
                  </a:cubicBezTo>
                  <a:lnTo>
                    <a:pt x="3519" y="3814"/>
                  </a:lnTo>
                  <a:cubicBezTo>
                    <a:pt x="3225" y="3814"/>
                    <a:pt x="2944" y="3894"/>
                    <a:pt x="2690" y="4042"/>
                  </a:cubicBezTo>
                  <a:cubicBezTo>
                    <a:pt x="2596" y="4095"/>
                    <a:pt x="2556" y="4229"/>
                    <a:pt x="2623" y="4323"/>
                  </a:cubicBezTo>
                  <a:cubicBezTo>
                    <a:pt x="2660" y="4388"/>
                    <a:pt x="2729" y="4427"/>
                    <a:pt x="2804" y="4427"/>
                  </a:cubicBezTo>
                  <a:cubicBezTo>
                    <a:pt x="2837" y="4427"/>
                    <a:pt x="2871" y="4419"/>
                    <a:pt x="2904" y="4403"/>
                  </a:cubicBezTo>
                  <a:cubicBezTo>
                    <a:pt x="3091" y="4282"/>
                    <a:pt x="3305" y="4229"/>
                    <a:pt x="3519" y="4229"/>
                  </a:cubicBezTo>
                  <a:lnTo>
                    <a:pt x="4764" y="4229"/>
                  </a:lnTo>
                  <a:cubicBezTo>
                    <a:pt x="5540" y="4229"/>
                    <a:pt x="6182" y="4992"/>
                    <a:pt x="6182" y="5928"/>
                  </a:cubicBezTo>
                  <a:cubicBezTo>
                    <a:pt x="6196" y="6985"/>
                    <a:pt x="6316" y="7762"/>
                    <a:pt x="6557" y="8297"/>
                  </a:cubicBezTo>
                  <a:cubicBezTo>
                    <a:pt x="6316" y="8377"/>
                    <a:pt x="6049" y="8444"/>
                    <a:pt x="5768" y="8498"/>
                  </a:cubicBezTo>
                  <a:cubicBezTo>
                    <a:pt x="5875" y="8257"/>
                    <a:pt x="5942" y="8002"/>
                    <a:pt x="5942" y="7721"/>
                  </a:cubicBezTo>
                  <a:lnTo>
                    <a:pt x="5942" y="6410"/>
                  </a:lnTo>
                  <a:cubicBezTo>
                    <a:pt x="5942" y="6330"/>
                    <a:pt x="5901" y="6249"/>
                    <a:pt x="5848" y="6196"/>
                  </a:cubicBezTo>
                  <a:cubicBezTo>
                    <a:pt x="5804" y="6152"/>
                    <a:pt x="5741" y="6126"/>
                    <a:pt x="5675" y="6126"/>
                  </a:cubicBezTo>
                  <a:cubicBezTo>
                    <a:pt x="5661" y="6126"/>
                    <a:pt x="5648" y="6127"/>
                    <a:pt x="5634" y="6129"/>
                  </a:cubicBezTo>
                  <a:cubicBezTo>
                    <a:pt x="5595" y="6132"/>
                    <a:pt x="5556" y="6134"/>
                    <a:pt x="5519" y="6134"/>
                  </a:cubicBezTo>
                  <a:cubicBezTo>
                    <a:pt x="5253" y="6134"/>
                    <a:pt x="5039" y="6048"/>
                    <a:pt x="4804" y="5848"/>
                  </a:cubicBezTo>
                  <a:cubicBezTo>
                    <a:pt x="4755" y="5806"/>
                    <a:pt x="4692" y="5786"/>
                    <a:pt x="4629" y="5786"/>
                  </a:cubicBezTo>
                  <a:cubicBezTo>
                    <a:pt x="4571" y="5786"/>
                    <a:pt x="4514" y="5803"/>
                    <a:pt x="4470" y="5835"/>
                  </a:cubicBezTo>
                  <a:cubicBezTo>
                    <a:pt x="4188" y="6026"/>
                    <a:pt x="3632" y="6142"/>
                    <a:pt x="3000" y="6142"/>
                  </a:cubicBezTo>
                  <a:cubicBezTo>
                    <a:pt x="2881" y="6142"/>
                    <a:pt x="2759" y="6138"/>
                    <a:pt x="2636" y="6129"/>
                  </a:cubicBezTo>
                  <a:cubicBezTo>
                    <a:pt x="2625" y="6127"/>
                    <a:pt x="2613" y="6126"/>
                    <a:pt x="2601" y="6126"/>
                  </a:cubicBezTo>
                  <a:cubicBezTo>
                    <a:pt x="2543" y="6126"/>
                    <a:pt x="2480" y="6152"/>
                    <a:pt x="2436" y="6196"/>
                  </a:cubicBezTo>
                  <a:cubicBezTo>
                    <a:pt x="2369" y="6249"/>
                    <a:pt x="2342" y="6330"/>
                    <a:pt x="2342" y="6410"/>
                  </a:cubicBezTo>
                  <a:lnTo>
                    <a:pt x="2342" y="7721"/>
                  </a:lnTo>
                  <a:cubicBezTo>
                    <a:pt x="2342" y="7989"/>
                    <a:pt x="2395" y="8257"/>
                    <a:pt x="2516" y="8498"/>
                  </a:cubicBezTo>
                  <a:cubicBezTo>
                    <a:pt x="2235" y="8444"/>
                    <a:pt x="1967" y="8377"/>
                    <a:pt x="1713" y="8297"/>
                  </a:cubicBezTo>
                  <a:cubicBezTo>
                    <a:pt x="1967" y="7762"/>
                    <a:pt x="2088" y="6985"/>
                    <a:pt x="2088" y="5928"/>
                  </a:cubicBezTo>
                  <a:cubicBezTo>
                    <a:pt x="2088" y="5554"/>
                    <a:pt x="2195" y="5206"/>
                    <a:pt x="2382" y="4911"/>
                  </a:cubicBezTo>
                  <a:cubicBezTo>
                    <a:pt x="2449" y="4804"/>
                    <a:pt x="2409" y="4684"/>
                    <a:pt x="2315" y="4617"/>
                  </a:cubicBezTo>
                  <a:cubicBezTo>
                    <a:pt x="2283" y="4599"/>
                    <a:pt x="2248" y="4590"/>
                    <a:pt x="2212" y="4590"/>
                  </a:cubicBezTo>
                  <a:cubicBezTo>
                    <a:pt x="2145" y="4590"/>
                    <a:pt x="2078" y="4622"/>
                    <a:pt x="2034" y="4684"/>
                  </a:cubicBezTo>
                  <a:cubicBezTo>
                    <a:pt x="1807" y="5045"/>
                    <a:pt x="1686" y="5473"/>
                    <a:pt x="1673" y="5928"/>
                  </a:cubicBezTo>
                  <a:cubicBezTo>
                    <a:pt x="1673" y="7052"/>
                    <a:pt x="1526" y="7842"/>
                    <a:pt x="1245" y="8310"/>
                  </a:cubicBezTo>
                  <a:cubicBezTo>
                    <a:pt x="1218" y="8350"/>
                    <a:pt x="1204" y="8417"/>
                    <a:pt x="1231" y="8484"/>
                  </a:cubicBezTo>
                  <a:cubicBezTo>
                    <a:pt x="1245" y="8538"/>
                    <a:pt x="1298" y="8578"/>
                    <a:pt x="1352" y="8605"/>
                  </a:cubicBezTo>
                  <a:cubicBezTo>
                    <a:pt x="1686" y="8725"/>
                    <a:pt x="2061" y="8832"/>
                    <a:pt x="2449" y="8899"/>
                  </a:cubicBezTo>
                  <a:cubicBezTo>
                    <a:pt x="1967" y="9234"/>
                    <a:pt x="1659" y="9782"/>
                    <a:pt x="1633" y="10384"/>
                  </a:cubicBezTo>
                  <a:lnTo>
                    <a:pt x="990" y="10960"/>
                  </a:lnTo>
                  <a:cubicBezTo>
                    <a:pt x="883" y="11053"/>
                    <a:pt x="830" y="11201"/>
                    <a:pt x="830" y="11348"/>
                  </a:cubicBezTo>
                  <a:lnTo>
                    <a:pt x="830" y="11482"/>
                  </a:lnTo>
                  <a:lnTo>
                    <a:pt x="335" y="11482"/>
                  </a:lnTo>
                  <a:cubicBezTo>
                    <a:pt x="161" y="11482"/>
                    <a:pt x="0" y="11629"/>
                    <a:pt x="0" y="11816"/>
                  </a:cubicBezTo>
                  <a:lnTo>
                    <a:pt x="0" y="12753"/>
                  </a:lnTo>
                  <a:cubicBezTo>
                    <a:pt x="0" y="12927"/>
                    <a:pt x="134" y="13074"/>
                    <a:pt x="295" y="13087"/>
                  </a:cubicBezTo>
                  <a:lnTo>
                    <a:pt x="295" y="13757"/>
                  </a:lnTo>
                  <a:cubicBezTo>
                    <a:pt x="295" y="13917"/>
                    <a:pt x="428" y="14051"/>
                    <a:pt x="589" y="14051"/>
                  </a:cubicBezTo>
                  <a:lnTo>
                    <a:pt x="5487" y="14051"/>
                  </a:lnTo>
                  <a:cubicBezTo>
                    <a:pt x="5594" y="14051"/>
                    <a:pt x="5687" y="13957"/>
                    <a:pt x="5687" y="13850"/>
                  </a:cubicBezTo>
                  <a:cubicBezTo>
                    <a:pt x="5687" y="13730"/>
                    <a:pt x="5594" y="13636"/>
                    <a:pt x="5487" y="13636"/>
                  </a:cubicBezTo>
                  <a:lnTo>
                    <a:pt x="709" y="13636"/>
                  </a:lnTo>
                  <a:lnTo>
                    <a:pt x="709" y="13087"/>
                  </a:lnTo>
                  <a:lnTo>
                    <a:pt x="7494" y="13087"/>
                  </a:lnTo>
                  <a:lnTo>
                    <a:pt x="7494" y="13636"/>
                  </a:lnTo>
                  <a:lnTo>
                    <a:pt x="6303" y="13636"/>
                  </a:lnTo>
                  <a:cubicBezTo>
                    <a:pt x="6196" y="13636"/>
                    <a:pt x="6102" y="13730"/>
                    <a:pt x="6102" y="13850"/>
                  </a:cubicBezTo>
                  <a:cubicBezTo>
                    <a:pt x="6102" y="13957"/>
                    <a:pt x="6196" y="14051"/>
                    <a:pt x="6303" y="14051"/>
                  </a:cubicBezTo>
                  <a:lnTo>
                    <a:pt x="7628" y="14051"/>
                  </a:lnTo>
                  <a:cubicBezTo>
                    <a:pt x="7775" y="14051"/>
                    <a:pt x="7909" y="13917"/>
                    <a:pt x="7909" y="13757"/>
                  </a:cubicBezTo>
                  <a:lnTo>
                    <a:pt x="7909" y="13087"/>
                  </a:lnTo>
                  <a:cubicBezTo>
                    <a:pt x="8069" y="13074"/>
                    <a:pt x="8203" y="12927"/>
                    <a:pt x="8203" y="12753"/>
                  </a:cubicBezTo>
                  <a:lnTo>
                    <a:pt x="8203" y="11816"/>
                  </a:lnTo>
                  <a:cubicBezTo>
                    <a:pt x="8203" y="11629"/>
                    <a:pt x="8056" y="11482"/>
                    <a:pt x="7868" y="11482"/>
                  </a:cubicBezTo>
                  <a:lnTo>
                    <a:pt x="6651" y="11482"/>
                  </a:lnTo>
                  <a:lnTo>
                    <a:pt x="6651" y="10478"/>
                  </a:lnTo>
                  <a:cubicBezTo>
                    <a:pt x="6651" y="9836"/>
                    <a:pt x="6343" y="9247"/>
                    <a:pt x="5834" y="8899"/>
                  </a:cubicBezTo>
                  <a:cubicBezTo>
                    <a:pt x="6223" y="8832"/>
                    <a:pt x="6597" y="8725"/>
                    <a:pt x="6932" y="8605"/>
                  </a:cubicBezTo>
                  <a:cubicBezTo>
                    <a:pt x="6985" y="8578"/>
                    <a:pt x="7025" y="8538"/>
                    <a:pt x="7052" y="8484"/>
                  </a:cubicBezTo>
                  <a:cubicBezTo>
                    <a:pt x="7066" y="8417"/>
                    <a:pt x="7066" y="8350"/>
                    <a:pt x="7039" y="8310"/>
                  </a:cubicBezTo>
                  <a:cubicBezTo>
                    <a:pt x="6892" y="8069"/>
                    <a:pt x="6785" y="7748"/>
                    <a:pt x="6704" y="7333"/>
                  </a:cubicBezTo>
                  <a:lnTo>
                    <a:pt x="13703" y="7333"/>
                  </a:lnTo>
                  <a:cubicBezTo>
                    <a:pt x="13890" y="7333"/>
                    <a:pt x="14037" y="7186"/>
                    <a:pt x="14037" y="6999"/>
                  </a:cubicBezTo>
                  <a:lnTo>
                    <a:pt x="14037" y="6530"/>
                  </a:lnTo>
                  <a:cubicBezTo>
                    <a:pt x="14037" y="6357"/>
                    <a:pt x="13890" y="6196"/>
                    <a:pt x="13703" y="6196"/>
                  </a:cubicBezTo>
                  <a:lnTo>
                    <a:pt x="13515" y="6196"/>
                  </a:lnTo>
                  <a:lnTo>
                    <a:pt x="13515" y="1124"/>
                  </a:lnTo>
                  <a:lnTo>
                    <a:pt x="13703" y="1124"/>
                  </a:lnTo>
                  <a:cubicBezTo>
                    <a:pt x="13890" y="1124"/>
                    <a:pt x="14037" y="977"/>
                    <a:pt x="14037" y="803"/>
                  </a:cubicBezTo>
                  <a:lnTo>
                    <a:pt x="14037" y="335"/>
                  </a:lnTo>
                  <a:cubicBezTo>
                    <a:pt x="14037" y="148"/>
                    <a:pt x="13890" y="0"/>
                    <a:pt x="13703" y="0"/>
                  </a:cubicBezTo>
                  <a:lnTo>
                    <a:pt x="7601" y="0"/>
                  </a:lnTo>
                  <a:cubicBezTo>
                    <a:pt x="7480" y="0"/>
                    <a:pt x="7387" y="94"/>
                    <a:pt x="7387" y="201"/>
                  </a:cubicBezTo>
                  <a:cubicBezTo>
                    <a:pt x="7387" y="321"/>
                    <a:pt x="7480" y="415"/>
                    <a:pt x="7601" y="415"/>
                  </a:cubicBezTo>
                  <a:lnTo>
                    <a:pt x="13623" y="415"/>
                  </a:lnTo>
                  <a:lnTo>
                    <a:pt x="13623" y="723"/>
                  </a:lnTo>
                  <a:lnTo>
                    <a:pt x="5567" y="723"/>
                  </a:lnTo>
                  <a:lnTo>
                    <a:pt x="5567" y="415"/>
                  </a:lnTo>
                  <a:lnTo>
                    <a:pt x="6771" y="415"/>
                  </a:lnTo>
                  <a:cubicBezTo>
                    <a:pt x="6892" y="415"/>
                    <a:pt x="6972" y="321"/>
                    <a:pt x="6972" y="201"/>
                  </a:cubicBezTo>
                  <a:cubicBezTo>
                    <a:pt x="6972" y="94"/>
                    <a:pt x="6892" y="0"/>
                    <a:pt x="6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4"/>
            <p:cNvSpPr/>
            <p:nvPr/>
          </p:nvSpPr>
          <p:spPr>
            <a:xfrm>
              <a:off x="2435959" y="2433129"/>
              <a:ext cx="13147" cy="16086"/>
            </a:xfrm>
            <a:custGeom>
              <a:avLst/>
              <a:gdLst/>
              <a:ahLst/>
              <a:cxnLst/>
              <a:rect l="l" t="t" r="r" b="b"/>
              <a:pathLst>
                <a:path w="416" h="509" extrusionOk="0">
                  <a:moveTo>
                    <a:pt x="215" y="0"/>
                  </a:moveTo>
                  <a:cubicBezTo>
                    <a:pt x="95" y="0"/>
                    <a:pt x="1" y="94"/>
                    <a:pt x="1" y="214"/>
                  </a:cubicBezTo>
                  <a:lnTo>
                    <a:pt x="1" y="308"/>
                  </a:lnTo>
                  <a:cubicBezTo>
                    <a:pt x="1" y="415"/>
                    <a:pt x="95" y="509"/>
                    <a:pt x="215" y="509"/>
                  </a:cubicBezTo>
                  <a:cubicBezTo>
                    <a:pt x="322" y="509"/>
                    <a:pt x="416" y="415"/>
                    <a:pt x="416" y="308"/>
                  </a:cubicBezTo>
                  <a:lnTo>
                    <a:pt x="416" y="214"/>
                  </a:lnTo>
                  <a:cubicBezTo>
                    <a:pt x="416"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4"/>
            <p:cNvSpPr/>
            <p:nvPr/>
          </p:nvSpPr>
          <p:spPr>
            <a:xfrm>
              <a:off x="2479096" y="2433129"/>
              <a:ext cx="12736" cy="16086"/>
            </a:xfrm>
            <a:custGeom>
              <a:avLst/>
              <a:gdLst/>
              <a:ahLst/>
              <a:cxnLst/>
              <a:rect l="l" t="t" r="r" b="b"/>
              <a:pathLst>
                <a:path w="403" h="509" extrusionOk="0">
                  <a:moveTo>
                    <a:pt x="201" y="0"/>
                  </a:moveTo>
                  <a:cubicBezTo>
                    <a:pt x="81" y="0"/>
                    <a:pt x="1" y="94"/>
                    <a:pt x="1" y="214"/>
                  </a:cubicBezTo>
                  <a:lnTo>
                    <a:pt x="1" y="308"/>
                  </a:lnTo>
                  <a:cubicBezTo>
                    <a:pt x="1" y="415"/>
                    <a:pt x="81" y="509"/>
                    <a:pt x="201" y="509"/>
                  </a:cubicBezTo>
                  <a:cubicBezTo>
                    <a:pt x="309" y="509"/>
                    <a:pt x="402" y="415"/>
                    <a:pt x="402" y="308"/>
                  </a:cubicBezTo>
                  <a:lnTo>
                    <a:pt x="402" y="214"/>
                  </a:lnTo>
                  <a:cubicBezTo>
                    <a:pt x="402" y="94"/>
                    <a:pt x="309"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4"/>
            <p:cNvSpPr/>
            <p:nvPr/>
          </p:nvSpPr>
          <p:spPr>
            <a:xfrm>
              <a:off x="2456279" y="2575214"/>
              <a:ext cx="13115" cy="19910"/>
            </a:xfrm>
            <a:custGeom>
              <a:avLst/>
              <a:gdLst/>
              <a:ahLst/>
              <a:cxnLst/>
              <a:rect l="l" t="t" r="r" b="b"/>
              <a:pathLst>
                <a:path w="415" h="630" extrusionOk="0">
                  <a:moveTo>
                    <a:pt x="214" y="0"/>
                  </a:moveTo>
                  <a:cubicBezTo>
                    <a:pt x="94" y="0"/>
                    <a:pt x="0" y="81"/>
                    <a:pt x="0" y="201"/>
                  </a:cubicBezTo>
                  <a:lnTo>
                    <a:pt x="0" y="428"/>
                  </a:lnTo>
                  <a:cubicBezTo>
                    <a:pt x="0" y="536"/>
                    <a:pt x="94" y="629"/>
                    <a:pt x="214" y="629"/>
                  </a:cubicBezTo>
                  <a:cubicBezTo>
                    <a:pt x="321" y="629"/>
                    <a:pt x="415" y="536"/>
                    <a:pt x="415" y="428"/>
                  </a:cubicBezTo>
                  <a:lnTo>
                    <a:pt x="415" y="201"/>
                  </a:lnTo>
                  <a:cubicBezTo>
                    <a:pt x="415" y="81"/>
                    <a:pt x="32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1" name="Google Shape;3481;p64"/>
          <p:cNvGrpSpPr/>
          <p:nvPr/>
        </p:nvGrpSpPr>
        <p:grpSpPr>
          <a:xfrm>
            <a:off x="6429282" y="4160597"/>
            <a:ext cx="276174" cy="444047"/>
            <a:chOff x="6450045" y="2207297"/>
            <a:chExt cx="276174" cy="444047"/>
          </a:xfrm>
        </p:grpSpPr>
        <p:sp>
          <p:nvSpPr>
            <p:cNvPr id="3482" name="Google Shape;3482;p64"/>
            <p:cNvSpPr/>
            <p:nvPr/>
          </p:nvSpPr>
          <p:spPr>
            <a:xfrm>
              <a:off x="6450045" y="2207297"/>
              <a:ext cx="276174" cy="444047"/>
            </a:xfrm>
            <a:custGeom>
              <a:avLst/>
              <a:gdLst/>
              <a:ahLst/>
              <a:cxnLst/>
              <a:rect l="l" t="t" r="r" b="b"/>
              <a:pathLst>
                <a:path w="8739" h="14051" extrusionOk="0">
                  <a:moveTo>
                    <a:pt x="4858" y="2583"/>
                  </a:moveTo>
                  <a:lnTo>
                    <a:pt x="4858" y="3546"/>
                  </a:lnTo>
                  <a:cubicBezTo>
                    <a:pt x="4858" y="3680"/>
                    <a:pt x="4738" y="3801"/>
                    <a:pt x="4604" y="3801"/>
                  </a:cubicBezTo>
                  <a:lnTo>
                    <a:pt x="4136" y="3801"/>
                  </a:lnTo>
                  <a:cubicBezTo>
                    <a:pt x="4002" y="3801"/>
                    <a:pt x="3895" y="3680"/>
                    <a:pt x="3895" y="3546"/>
                  </a:cubicBezTo>
                  <a:lnTo>
                    <a:pt x="3895" y="2583"/>
                  </a:lnTo>
                  <a:close/>
                  <a:moveTo>
                    <a:pt x="3293" y="0"/>
                  </a:moveTo>
                  <a:cubicBezTo>
                    <a:pt x="3185" y="0"/>
                    <a:pt x="3092" y="94"/>
                    <a:pt x="3092" y="201"/>
                  </a:cubicBezTo>
                  <a:lnTo>
                    <a:pt x="3092" y="2168"/>
                  </a:lnTo>
                  <a:lnTo>
                    <a:pt x="2998" y="2168"/>
                  </a:lnTo>
                  <a:cubicBezTo>
                    <a:pt x="2891" y="2168"/>
                    <a:pt x="2797" y="2262"/>
                    <a:pt x="2797" y="2369"/>
                  </a:cubicBezTo>
                  <a:cubicBezTo>
                    <a:pt x="2797" y="2489"/>
                    <a:pt x="2891" y="2583"/>
                    <a:pt x="2998" y="2583"/>
                  </a:cubicBezTo>
                  <a:lnTo>
                    <a:pt x="3480" y="2583"/>
                  </a:lnTo>
                  <a:lnTo>
                    <a:pt x="3480" y="2998"/>
                  </a:lnTo>
                  <a:lnTo>
                    <a:pt x="777" y="2998"/>
                  </a:lnTo>
                  <a:cubicBezTo>
                    <a:pt x="349" y="2998"/>
                    <a:pt x="1" y="3346"/>
                    <a:pt x="1" y="3774"/>
                  </a:cubicBezTo>
                  <a:lnTo>
                    <a:pt x="1" y="13288"/>
                  </a:lnTo>
                  <a:cubicBezTo>
                    <a:pt x="1" y="13703"/>
                    <a:pt x="349" y="14051"/>
                    <a:pt x="777" y="14051"/>
                  </a:cubicBezTo>
                  <a:lnTo>
                    <a:pt x="7976" y="14051"/>
                  </a:lnTo>
                  <a:cubicBezTo>
                    <a:pt x="8404" y="14051"/>
                    <a:pt x="8739" y="13703"/>
                    <a:pt x="8739" y="13288"/>
                  </a:cubicBezTo>
                  <a:lnTo>
                    <a:pt x="8739" y="7440"/>
                  </a:lnTo>
                  <a:cubicBezTo>
                    <a:pt x="8739" y="7320"/>
                    <a:pt x="8645" y="7226"/>
                    <a:pt x="8538" y="7226"/>
                  </a:cubicBezTo>
                  <a:cubicBezTo>
                    <a:pt x="8418" y="7226"/>
                    <a:pt x="8324" y="7320"/>
                    <a:pt x="8324" y="7440"/>
                  </a:cubicBezTo>
                  <a:lnTo>
                    <a:pt x="8324" y="13288"/>
                  </a:lnTo>
                  <a:cubicBezTo>
                    <a:pt x="8324" y="13476"/>
                    <a:pt x="8177" y="13636"/>
                    <a:pt x="7976" y="13636"/>
                  </a:cubicBezTo>
                  <a:lnTo>
                    <a:pt x="777" y="13636"/>
                  </a:lnTo>
                  <a:cubicBezTo>
                    <a:pt x="576" y="13636"/>
                    <a:pt x="416" y="13476"/>
                    <a:pt x="416" y="13288"/>
                  </a:cubicBezTo>
                  <a:lnTo>
                    <a:pt x="416" y="3774"/>
                  </a:lnTo>
                  <a:cubicBezTo>
                    <a:pt x="416" y="3573"/>
                    <a:pt x="576" y="3413"/>
                    <a:pt x="777" y="3413"/>
                  </a:cubicBezTo>
                  <a:lnTo>
                    <a:pt x="3480" y="3413"/>
                  </a:lnTo>
                  <a:lnTo>
                    <a:pt x="3480" y="3546"/>
                  </a:lnTo>
                  <a:cubicBezTo>
                    <a:pt x="3480" y="3908"/>
                    <a:pt x="3774" y="4202"/>
                    <a:pt x="4136" y="4202"/>
                  </a:cubicBezTo>
                  <a:lnTo>
                    <a:pt x="4604" y="4202"/>
                  </a:lnTo>
                  <a:cubicBezTo>
                    <a:pt x="4965" y="4202"/>
                    <a:pt x="5260" y="3908"/>
                    <a:pt x="5260" y="3546"/>
                  </a:cubicBezTo>
                  <a:lnTo>
                    <a:pt x="5260" y="3413"/>
                  </a:lnTo>
                  <a:lnTo>
                    <a:pt x="7976" y="3413"/>
                  </a:lnTo>
                  <a:cubicBezTo>
                    <a:pt x="8177" y="3413"/>
                    <a:pt x="8324" y="3573"/>
                    <a:pt x="8324" y="3774"/>
                  </a:cubicBezTo>
                  <a:lnTo>
                    <a:pt x="8324" y="6611"/>
                  </a:lnTo>
                  <a:cubicBezTo>
                    <a:pt x="8324" y="6731"/>
                    <a:pt x="8418" y="6825"/>
                    <a:pt x="8538" y="6825"/>
                  </a:cubicBezTo>
                  <a:cubicBezTo>
                    <a:pt x="8645" y="6825"/>
                    <a:pt x="8739" y="6731"/>
                    <a:pt x="8739" y="6611"/>
                  </a:cubicBezTo>
                  <a:lnTo>
                    <a:pt x="8739" y="3774"/>
                  </a:lnTo>
                  <a:cubicBezTo>
                    <a:pt x="8739" y="3346"/>
                    <a:pt x="8404" y="2998"/>
                    <a:pt x="7976" y="2998"/>
                  </a:cubicBezTo>
                  <a:lnTo>
                    <a:pt x="5260" y="2998"/>
                  </a:lnTo>
                  <a:lnTo>
                    <a:pt x="5260" y="2583"/>
                  </a:lnTo>
                  <a:lnTo>
                    <a:pt x="5741" y="2583"/>
                  </a:lnTo>
                  <a:cubicBezTo>
                    <a:pt x="5862" y="2583"/>
                    <a:pt x="5955" y="2489"/>
                    <a:pt x="5955" y="2369"/>
                  </a:cubicBezTo>
                  <a:cubicBezTo>
                    <a:pt x="5955" y="2262"/>
                    <a:pt x="5862" y="2168"/>
                    <a:pt x="5741" y="2168"/>
                  </a:cubicBezTo>
                  <a:lnTo>
                    <a:pt x="5661" y="2168"/>
                  </a:lnTo>
                  <a:lnTo>
                    <a:pt x="5661" y="201"/>
                  </a:lnTo>
                  <a:cubicBezTo>
                    <a:pt x="5661" y="94"/>
                    <a:pt x="5567" y="0"/>
                    <a:pt x="5447" y="0"/>
                  </a:cubicBezTo>
                  <a:lnTo>
                    <a:pt x="4698" y="0"/>
                  </a:lnTo>
                  <a:cubicBezTo>
                    <a:pt x="4591" y="0"/>
                    <a:pt x="4497" y="94"/>
                    <a:pt x="4497" y="201"/>
                  </a:cubicBezTo>
                  <a:cubicBezTo>
                    <a:pt x="4497" y="321"/>
                    <a:pt x="4591" y="415"/>
                    <a:pt x="4698" y="415"/>
                  </a:cubicBezTo>
                  <a:lnTo>
                    <a:pt x="5246" y="415"/>
                  </a:lnTo>
                  <a:lnTo>
                    <a:pt x="5246" y="2168"/>
                  </a:lnTo>
                  <a:lnTo>
                    <a:pt x="3507" y="2168"/>
                  </a:lnTo>
                  <a:lnTo>
                    <a:pt x="3507" y="415"/>
                  </a:lnTo>
                  <a:lnTo>
                    <a:pt x="3881" y="415"/>
                  </a:lnTo>
                  <a:cubicBezTo>
                    <a:pt x="3988" y="415"/>
                    <a:pt x="4082" y="321"/>
                    <a:pt x="4082" y="201"/>
                  </a:cubicBezTo>
                  <a:cubicBezTo>
                    <a:pt x="4082" y="94"/>
                    <a:pt x="3988" y="0"/>
                    <a:pt x="3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4"/>
            <p:cNvSpPr/>
            <p:nvPr/>
          </p:nvSpPr>
          <p:spPr>
            <a:xfrm>
              <a:off x="6528293" y="2377287"/>
              <a:ext cx="120121" cy="179344"/>
            </a:xfrm>
            <a:custGeom>
              <a:avLst/>
              <a:gdLst/>
              <a:ahLst/>
              <a:cxnLst/>
              <a:rect l="l" t="t" r="r" b="b"/>
              <a:pathLst>
                <a:path w="3801" h="5675" extrusionOk="0">
                  <a:moveTo>
                    <a:pt x="2115" y="416"/>
                  </a:moveTo>
                  <a:cubicBezTo>
                    <a:pt x="2623" y="416"/>
                    <a:pt x="3051" y="830"/>
                    <a:pt x="3051" y="1339"/>
                  </a:cubicBezTo>
                  <a:cubicBezTo>
                    <a:pt x="3051" y="1914"/>
                    <a:pt x="3132" y="2369"/>
                    <a:pt x="3279" y="2690"/>
                  </a:cubicBezTo>
                  <a:cubicBezTo>
                    <a:pt x="3172" y="2717"/>
                    <a:pt x="3065" y="2744"/>
                    <a:pt x="2958" y="2771"/>
                  </a:cubicBezTo>
                  <a:cubicBezTo>
                    <a:pt x="2984" y="2664"/>
                    <a:pt x="2998" y="2557"/>
                    <a:pt x="2998" y="2436"/>
                  </a:cubicBezTo>
                  <a:lnTo>
                    <a:pt x="2998" y="1553"/>
                  </a:lnTo>
                  <a:cubicBezTo>
                    <a:pt x="2998" y="1486"/>
                    <a:pt x="2984" y="1433"/>
                    <a:pt x="2944" y="1406"/>
                  </a:cubicBezTo>
                  <a:cubicBezTo>
                    <a:pt x="2904" y="1366"/>
                    <a:pt x="2851" y="1339"/>
                    <a:pt x="2784" y="1339"/>
                  </a:cubicBezTo>
                  <a:cubicBezTo>
                    <a:pt x="2767" y="1340"/>
                    <a:pt x="2750" y="1340"/>
                    <a:pt x="2733" y="1340"/>
                  </a:cubicBezTo>
                  <a:cubicBezTo>
                    <a:pt x="2516" y="1340"/>
                    <a:pt x="2347" y="1259"/>
                    <a:pt x="2235" y="1085"/>
                  </a:cubicBezTo>
                  <a:cubicBezTo>
                    <a:pt x="2200" y="1038"/>
                    <a:pt x="2145" y="1002"/>
                    <a:pt x="2079" y="1002"/>
                  </a:cubicBezTo>
                  <a:cubicBezTo>
                    <a:pt x="2069" y="1002"/>
                    <a:pt x="2058" y="1003"/>
                    <a:pt x="2048" y="1004"/>
                  </a:cubicBezTo>
                  <a:cubicBezTo>
                    <a:pt x="1981" y="1004"/>
                    <a:pt x="1914" y="1044"/>
                    <a:pt x="1887" y="1111"/>
                  </a:cubicBezTo>
                  <a:cubicBezTo>
                    <a:pt x="1852" y="1170"/>
                    <a:pt x="1756" y="1351"/>
                    <a:pt x="1258" y="1351"/>
                  </a:cubicBezTo>
                  <a:cubicBezTo>
                    <a:pt x="1186" y="1351"/>
                    <a:pt x="1107" y="1347"/>
                    <a:pt x="1017" y="1339"/>
                  </a:cubicBezTo>
                  <a:cubicBezTo>
                    <a:pt x="964" y="1339"/>
                    <a:pt x="897" y="1352"/>
                    <a:pt x="857" y="1392"/>
                  </a:cubicBezTo>
                  <a:cubicBezTo>
                    <a:pt x="817" y="1433"/>
                    <a:pt x="790" y="1486"/>
                    <a:pt x="790" y="1553"/>
                  </a:cubicBezTo>
                  <a:lnTo>
                    <a:pt x="790" y="2436"/>
                  </a:lnTo>
                  <a:cubicBezTo>
                    <a:pt x="790" y="2557"/>
                    <a:pt x="817" y="2664"/>
                    <a:pt x="843" y="2771"/>
                  </a:cubicBezTo>
                  <a:cubicBezTo>
                    <a:pt x="736" y="2744"/>
                    <a:pt x="629" y="2717"/>
                    <a:pt x="522" y="2690"/>
                  </a:cubicBezTo>
                  <a:cubicBezTo>
                    <a:pt x="669" y="2369"/>
                    <a:pt x="736" y="1914"/>
                    <a:pt x="750" y="1339"/>
                  </a:cubicBezTo>
                  <a:cubicBezTo>
                    <a:pt x="750" y="830"/>
                    <a:pt x="1178" y="416"/>
                    <a:pt x="1686" y="416"/>
                  </a:cubicBezTo>
                  <a:close/>
                  <a:moveTo>
                    <a:pt x="2074" y="1526"/>
                  </a:moveTo>
                  <a:cubicBezTo>
                    <a:pt x="2222" y="1647"/>
                    <a:pt x="2396" y="1714"/>
                    <a:pt x="2596" y="1740"/>
                  </a:cubicBezTo>
                  <a:lnTo>
                    <a:pt x="2596" y="2436"/>
                  </a:lnTo>
                  <a:cubicBezTo>
                    <a:pt x="2596" y="2824"/>
                    <a:pt x="2275" y="3132"/>
                    <a:pt x="1900" y="3132"/>
                  </a:cubicBezTo>
                  <a:cubicBezTo>
                    <a:pt x="1512" y="3132"/>
                    <a:pt x="1205" y="2824"/>
                    <a:pt x="1205" y="2436"/>
                  </a:cubicBezTo>
                  <a:lnTo>
                    <a:pt x="1205" y="1767"/>
                  </a:lnTo>
                  <a:cubicBezTo>
                    <a:pt x="1459" y="1767"/>
                    <a:pt x="1820" y="1740"/>
                    <a:pt x="2074" y="1526"/>
                  </a:cubicBezTo>
                  <a:close/>
                  <a:moveTo>
                    <a:pt x="2570" y="3319"/>
                  </a:moveTo>
                  <a:cubicBezTo>
                    <a:pt x="2904" y="3480"/>
                    <a:pt x="3105" y="3814"/>
                    <a:pt x="3105" y="4189"/>
                  </a:cubicBezTo>
                  <a:lnTo>
                    <a:pt x="3105" y="5260"/>
                  </a:lnTo>
                  <a:lnTo>
                    <a:pt x="683" y="5260"/>
                  </a:lnTo>
                  <a:lnTo>
                    <a:pt x="683" y="4189"/>
                  </a:lnTo>
                  <a:cubicBezTo>
                    <a:pt x="683" y="3814"/>
                    <a:pt x="897" y="3480"/>
                    <a:pt x="1218" y="3319"/>
                  </a:cubicBezTo>
                  <a:cubicBezTo>
                    <a:pt x="1405" y="3453"/>
                    <a:pt x="1646" y="3547"/>
                    <a:pt x="1900" y="3547"/>
                  </a:cubicBezTo>
                  <a:cubicBezTo>
                    <a:pt x="2155" y="3547"/>
                    <a:pt x="2382" y="3453"/>
                    <a:pt x="2570" y="3319"/>
                  </a:cubicBezTo>
                  <a:close/>
                  <a:moveTo>
                    <a:pt x="1686" y="1"/>
                  </a:moveTo>
                  <a:cubicBezTo>
                    <a:pt x="950" y="1"/>
                    <a:pt x="335" y="603"/>
                    <a:pt x="335" y="1339"/>
                  </a:cubicBezTo>
                  <a:cubicBezTo>
                    <a:pt x="335" y="1981"/>
                    <a:pt x="228" y="2436"/>
                    <a:pt x="54" y="2690"/>
                  </a:cubicBezTo>
                  <a:cubicBezTo>
                    <a:pt x="14" y="2744"/>
                    <a:pt x="0" y="2824"/>
                    <a:pt x="14" y="2878"/>
                  </a:cubicBezTo>
                  <a:cubicBezTo>
                    <a:pt x="40" y="2945"/>
                    <a:pt x="94" y="2998"/>
                    <a:pt x="147" y="3012"/>
                  </a:cubicBezTo>
                  <a:cubicBezTo>
                    <a:pt x="348" y="3078"/>
                    <a:pt x="536" y="3119"/>
                    <a:pt x="723" y="3159"/>
                  </a:cubicBezTo>
                  <a:cubicBezTo>
                    <a:pt x="442" y="3413"/>
                    <a:pt x="281" y="3788"/>
                    <a:pt x="281" y="4189"/>
                  </a:cubicBezTo>
                  <a:lnTo>
                    <a:pt x="281" y="5460"/>
                  </a:lnTo>
                  <a:cubicBezTo>
                    <a:pt x="281" y="5581"/>
                    <a:pt x="362" y="5674"/>
                    <a:pt x="482" y="5674"/>
                  </a:cubicBezTo>
                  <a:lnTo>
                    <a:pt x="3319" y="5674"/>
                  </a:lnTo>
                  <a:cubicBezTo>
                    <a:pt x="3426" y="5674"/>
                    <a:pt x="3520" y="5581"/>
                    <a:pt x="3520" y="5460"/>
                  </a:cubicBezTo>
                  <a:lnTo>
                    <a:pt x="3520" y="4189"/>
                  </a:lnTo>
                  <a:cubicBezTo>
                    <a:pt x="3520" y="3788"/>
                    <a:pt x="3346" y="3413"/>
                    <a:pt x="3078" y="3159"/>
                  </a:cubicBezTo>
                  <a:cubicBezTo>
                    <a:pt x="3265" y="3119"/>
                    <a:pt x="3453" y="3078"/>
                    <a:pt x="3640" y="3012"/>
                  </a:cubicBezTo>
                  <a:cubicBezTo>
                    <a:pt x="3707" y="2998"/>
                    <a:pt x="3760" y="2945"/>
                    <a:pt x="3774" y="2878"/>
                  </a:cubicBezTo>
                  <a:cubicBezTo>
                    <a:pt x="3801" y="2824"/>
                    <a:pt x="3787" y="2744"/>
                    <a:pt x="3747" y="2690"/>
                  </a:cubicBezTo>
                  <a:cubicBezTo>
                    <a:pt x="3560" y="2436"/>
                    <a:pt x="3466" y="1981"/>
                    <a:pt x="3466" y="1339"/>
                  </a:cubicBezTo>
                  <a:cubicBezTo>
                    <a:pt x="3453" y="603"/>
                    <a:pt x="2851"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4"/>
            <p:cNvSpPr/>
            <p:nvPr/>
          </p:nvSpPr>
          <p:spPr>
            <a:xfrm>
              <a:off x="6544347" y="2573507"/>
              <a:ext cx="87571" cy="13147"/>
            </a:xfrm>
            <a:custGeom>
              <a:avLst/>
              <a:gdLst/>
              <a:ahLst/>
              <a:cxnLst/>
              <a:rect l="l" t="t" r="r" b="b"/>
              <a:pathLst>
                <a:path w="2771" h="416" extrusionOk="0">
                  <a:moveTo>
                    <a:pt x="215" y="1"/>
                  </a:moveTo>
                  <a:cubicBezTo>
                    <a:pt x="94" y="1"/>
                    <a:pt x="1" y="94"/>
                    <a:pt x="1" y="201"/>
                  </a:cubicBezTo>
                  <a:cubicBezTo>
                    <a:pt x="1" y="322"/>
                    <a:pt x="94" y="416"/>
                    <a:pt x="215" y="416"/>
                  </a:cubicBezTo>
                  <a:lnTo>
                    <a:pt x="2570" y="416"/>
                  </a:lnTo>
                  <a:cubicBezTo>
                    <a:pt x="2690" y="416"/>
                    <a:pt x="2771" y="322"/>
                    <a:pt x="2771" y="201"/>
                  </a:cubicBezTo>
                  <a:cubicBezTo>
                    <a:pt x="2771" y="94"/>
                    <a:pt x="2690" y="1"/>
                    <a:pt x="2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4"/>
            <p:cNvSpPr/>
            <p:nvPr/>
          </p:nvSpPr>
          <p:spPr>
            <a:xfrm>
              <a:off x="6484713" y="2351089"/>
              <a:ext cx="206838" cy="265587"/>
            </a:xfrm>
            <a:custGeom>
              <a:avLst/>
              <a:gdLst/>
              <a:ahLst/>
              <a:cxnLst/>
              <a:rect l="l" t="t" r="r" b="b"/>
              <a:pathLst>
                <a:path w="6545" h="8404" extrusionOk="0">
                  <a:moveTo>
                    <a:pt x="322" y="0"/>
                  </a:moveTo>
                  <a:cubicBezTo>
                    <a:pt x="148" y="0"/>
                    <a:pt x="1" y="134"/>
                    <a:pt x="1" y="308"/>
                  </a:cubicBezTo>
                  <a:lnTo>
                    <a:pt x="1" y="8096"/>
                  </a:lnTo>
                  <a:cubicBezTo>
                    <a:pt x="1" y="8270"/>
                    <a:pt x="148" y="8404"/>
                    <a:pt x="322" y="8404"/>
                  </a:cubicBezTo>
                  <a:lnTo>
                    <a:pt x="1031" y="8404"/>
                  </a:lnTo>
                  <a:cubicBezTo>
                    <a:pt x="1152" y="8404"/>
                    <a:pt x="1245" y="8310"/>
                    <a:pt x="1245" y="8203"/>
                  </a:cubicBezTo>
                  <a:cubicBezTo>
                    <a:pt x="1245" y="8082"/>
                    <a:pt x="1152" y="7989"/>
                    <a:pt x="1031" y="7989"/>
                  </a:cubicBezTo>
                  <a:lnTo>
                    <a:pt x="416" y="7989"/>
                  </a:lnTo>
                  <a:lnTo>
                    <a:pt x="416" y="401"/>
                  </a:lnTo>
                  <a:lnTo>
                    <a:pt x="6130" y="401"/>
                  </a:lnTo>
                  <a:lnTo>
                    <a:pt x="6130" y="7989"/>
                  </a:lnTo>
                  <a:lnTo>
                    <a:pt x="1861" y="7989"/>
                  </a:lnTo>
                  <a:cubicBezTo>
                    <a:pt x="1741" y="7989"/>
                    <a:pt x="1660" y="8082"/>
                    <a:pt x="1660" y="8203"/>
                  </a:cubicBezTo>
                  <a:cubicBezTo>
                    <a:pt x="1660" y="8310"/>
                    <a:pt x="1741" y="8404"/>
                    <a:pt x="1861" y="8404"/>
                  </a:cubicBezTo>
                  <a:lnTo>
                    <a:pt x="6237" y="8404"/>
                  </a:lnTo>
                  <a:cubicBezTo>
                    <a:pt x="6411" y="8404"/>
                    <a:pt x="6545" y="8270"/>
                    <a:pt x="6545" y="8096"/>
                  </a:cubicBezTo>
                  <a:lnTo>
                    <a:pt x="6545" y="308"/>
                  </a:lnTo>
                  <a:cubicBezTo>
                    <a:pt x="6545" y="134"/>
                    <a:pt x="6411" y="0"/>
                    <a:pt x="6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6" name="Google Shape;3486;p64"/>
          <p:cNvGrpSpPr/>
          <p:nvPr/>
        </p:nvGrpSpPr>
        <p:grpSpPr>
          <a:xfrm>
            <a:off x="2347598" y="3509384"/>
            <a:ext cx="411907" cy="444047"/>
            <a:chOff x="2347598" y="3509384"/>
            <a:chExt cx="411907" cy="444047"/>
          </a:xfrm>
        </p:grpSpPr>
        <p:sp>
          <p:nvSpPr>
            <p:cNvPr id="3487" name="Google Shape;3487;p64"/>
            <p:cNvSpPr/>
            <p:nvPr/>
          </p:nvSpPr>
          <p:spPr>
            <a:xfrm>
              <a:off x="2476157" y="3582543"/>
              <a:ext cx="46108" cy="55842"/>
            </a:xfrm>
            <a:custGeom>
              <a:avLst/>
              <a:gdLst/>
              <a:ahLst/>
              <a:cxnLst/>
              <a:rect l="l" t="t" r="r" b="b"/>
              <a:pathLst>
                <a:path w="1459" h="1767" extrusionOk="0">
                  <a:moveTo>
                    <a:pt x="1044" y="402"/>
                  </a:moveTo>
                  <a:lnTo>
                    <a:pt x="1044" y="1352"/>
                  </a:lnTo>
                  <a:lnTo>
                    <a:pt x="415" y="1352"/>
                  </a:lnTo>
                  <a:lnTo>
                    <a:pt x="415" y="402"/>
                  </a:lnTo>
                  <a:close/>
                  <a:moveTo>
                    <a:pt x="308" y="0"/>
                  </a:moveTo>
                  <a:cubicBezTo>
                    <a:pt x="147" y="0"/>
                    <a:pt x="0" y="134"/>
                    <a:pt x="0" y="308"/>
                  </a:cubicBezTo>
                  <a:lnTo>
                    <a:pt x="0" y="1459"/>
                  </a:lnTo>
                  <a:cubicBezTo>
                    <a:pt x="0" y="1619"/>
                    <a:pt x="147" y="1766"/>
                    <a:pt x="308" y="1766"/>
                  </a:cubicBezTo>
                  <a:lnTo>
                    <a:pt x="1151" y="1766"/>
                  </a:lnTo>
                  <a:cubicBezTo>
                    <a:pt x="1311" y="1766"/>
                    <a:pt x="1459" y="1619"/>
                    <a:pt x="1459" y="1459"/>
                  </a:cubicBezTo>
                  <a:lnTo>
                    <a:pt x="1459" y="308"/>
                  </a:lnTo>
                  <a:cubicBezTo>
                    <a:pt x="1459" y="134"/>
                    <a:pt x="1311"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4"/>
            <p:cNvSpPr/>
            <p:nvPr/>
          </p:nvSpPr>
          <p:spPr>
            <a:xfrm>
              <a:off x="2534084" y="3573663"/>
              <a:ext cx="45697" cy="64722"/>
            </a:xfrm>
            <a:custGeom>
              <a:avLst/>
              <a:gdLst/>
              <a:ahLst/>
              <a:cxnLst/>
              <a:rect l="l" t="t" r="r" b="b"/>
              <a:pathLst>
                <a:path w="1446" h="2048" extrusionOk="0">
                  <a:moveTo>
                    <a:pt x="1031" y="415"/>
                  </a:moveTo>
                  <a:lnTo>
                    <a:pt x="1031" y="1633"/>
                  </a:lnTo>
                  <a:lnTo>
                    <a:pt x="402" y="1633"/>
                  </a:lnTo>
                  <a:lnTo>
                    <a:pt x="402" y="415"/>
                  </a:lnTo>
                  <a:close/>
                  <a:moveTo>
                    <a:pt x="308" y="0"/>
                  </a:moveTo>
                  <a:cubicBezTo>
                    <a:pt x="134" y="0"/>
                    <a:pt x="0" y="134"/>
                    <a:pt x="0" y="308"/>
                  </a:cubicBezTo>
                  <a:lnTo>
                    <a:pt x="0" y="1740"/>
                  </a:lnTo>
                  <a:cubicBezTo>
                    <a:pt x="0" y="1900"/>
                    <a:pt x="134" y="2047"/>
                    <a:pt x="308" y="2047"/>
                  </a:cubicBezTo>
                  <a:lnTo>
                    <a:pt x="1138" y="2047"/>
                  </a:lnTo>
                  <a:cubicBezTo>
                    <a:pt x="1312" y="2047"/>
                    <a:pt x="1446" y="1900"/>
                    <a:pt x="1446" y="1740"/>
                  </a:cubicBezTo>
                  <a:lnTo>
                    <a:pt x="1446" y="308"/>
                  </a:lnTo>
                  <a:cubicBezTo>
                    <a:pt x="1446" y="134"/>
                    <a:pt x="1312"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4"/>
            <p:cNvSpPr/>
            <p:nvPr/>
          </p:nvSpPr>
          <p:spPr>
            <a:xfrm>
              <a:off x="2591601" y="3556313"/>
              <a:ext cx="45697" cy="82072"/>
            </a:xfrm>
            <a:custGeom>
              <a:avLst/>
              <a:gdLst/>
              <a:ahLst/>
              <a:cxnLst/>
              <a:rect l="l" t="t" r="r" b="b"/>
              <a:pathLst>
                <a:path w="1446" h="2597" extrusionOk="0">
                  <a:moveTo>
                    <a:pt x="1044" y="415"/>
                  </a:moveTo>
                  <a:lnTo>
                    <a:pt x="1044" y="2182"/>
                  </a:lnTo>
                  <a:lnTo>
                    <a:pt x="415" y="2182"/>
                  </a:lnTo>
                  <a:lnTo>
                    <a:pt x="415" y="415"/>
                  </a:lnTo>
                  <a:close/>
                  <a:moveTo>
                    <a:pt x="308" y="0"/>
                  </a:moveTo>
                  <a:cubicBezTo>
                    <a:pt x="134" y="0"/>
                    <a:pt x="0" y="134"/>
                    <a:pt x="0" y="308"/>
                  </a:cubicBezTo>
                  <a:lnTo>
                    <a:pt x="0" y="2289"/>
                  </a:lnTo>
                  <a:cubicBezTo>
                    <a:pt x="0" y="2449"/>
                    <a:pt x="134" y="2596"/>
                    <a:pt x="308" y="2596"/>
                  </a:cubicBezTo>
                  <a:lnTo>
                    <a:pt x="1138" y="2596"/>
                  </a:lnTo>
                  <a:cubicBezTo>
                    <a:pt x="1312" y="2596"/>
                    <a:pt x="1445" y="2449"/>
                    <a:pt x="1445" y="2289"/>
                  </a:cubicBezTo>
                  <a:lnTo>
                    <a:pt x="1445" y="308"/>
                  </a:lnTo>
                  <a:cubicBezTo>
                    <a:pt x="1445" y="134"/>
                    <a:pt x="1312"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4"/>
            <p:cNvSpPr/>
            <p:nvPr/>
          </p:nvSpPr>
          <p:spPr>
            <a:xfrm>
              <a:off x="2591601" y="3658010"/>
              <a:ext cx="119710" cy="104920"/>
            </a:xfrm>
            <a:custGeom>
              <a:avLst/>
              <a:gdLst/>
              <a:ahLst/>
              <a:cxnLst/>
              <a:rect l="l" t="t" r="r" b="b"/>
              <a:pathLst>
                <a:path w="3788" h="3320" extrusionOk="0">
                  <a:moveTo>
                    <a:pt x="1539" y="462"/>
                  </a:moveTo>
                  <a:lnTo>
                    <a:pt x="1753" y="1519"/>
                  </a:lnTo>
                  <a:cubicBezTo>
                    <a:pt x="1472" y="1613"/>
                    <a:pt x="843" y="1800"/>
                    <a:pt x="656" y="1854"/>
                  </a:cubicBezTo>
                  <a:cubicBezTo>
                    <a:pt x="616" y="1600"/>
                    <a:pt x="656" y="1346"/>
                    <a:pt x="763" y="1118"/>
                  </a:cubicBezTo>
                  <a:cubicBezTo>
                    <a:pt x="924" y="797"/>
                    <a:pt x="1205" y="569"/>
                    <a:pt x="1539" y="462"/>
                  </a:cubicBezTo>
                  <a:close/>
                  <a:moveTo>
                    <a:pt x="1954" y="422"/>
                  </a:moveTo>
                  <a:cubicBezTo>
                    <a:pt x="2115" y="422"/>
                    <a:pt x="2289" y="476"/>
                    <a:pt x="2436" y="543"/>
                  </a:cubicBezTo>
                  <a:cubicBezTo>
                    <a:pt x="3051" y="850"/>
                    <a:pt x="3306" y="1600"/>
                    <a:pt x="3011" y="2215"/>
                  </a:cubicBezTo>
                  <a:cubicBezTo>
                    <a:pt x="2891" y="2470"/>
                    <a:pt x="2677" y="2670"/>
                    <a:pt x="2436" y="2791"/>
                  </a:cubicBezTo>
                  <a:cubicBezTo>
                    <a:pt x="2369" y="2523"/>
                    <a:pt x="2007" y="703"/>
                    <a:pt x="1954" y="422"/>
                  </a:cubicBezTo>
                  <a:close/>
                  <a:moveTo>
                    <a:pt x="1834" y="1934"/>
                  </a:moveTo>
                  <a:lnTo>
                    <a:pt x="2034" y="2898"/>
                  </a:lnTo>
                  <a:cubicBezTo>
                    <a:pt x="1985" y="2903"/>
                    <a:pt x="1936" y="2906"/>
                    <a:pt x="1887" y="2906"/>
                  </a:cubicBezTo>
                  <a:cubicBezTo>
                    <a:pt x="1696" y="2906"/>
                    <a:pt x="1509" y="2865"/>
                    <a:pt x="1338" y="2791"/>
                  </a:cubicBezTo>
                  <a:cubicBezTo>
                    <a:pt x="1098" y="2670"/>
                    <a:pt x="910" y="2483"/>
                    <a:pt x="790" y="2242"/>
                  </a:cubicBezTo>
                  <a:lnTo>
                    <a:pt x="1834" y="1934"/>
                  </a:lnTo>
                  <a:close/>
                  <a:moveTo>
                    <a:pt x="1897" y="1"/>
                  </a:moveTo>
                  <a:cubicBezTo>
                    <a:pt x="1280" y="1"/>
                    <a:pt x="690" y="345"/>
                    <a:pt x="402" y="931"/>
                  </a:cubicBezTo>
                  <a:cubicBezTo>
                    <a:pt x="0" y="1747"/>
                    <a:pt x="321" y="2751"/>
                    <a:pt x="1164" y="3152"/>
                  </a:cubicBezTo>
                  <a:cubicBezTo>
                    <a:pt x="1399" y="3266"/>
                    <a:pt x="1647" y="3319"/>
                    <a:pt x="1890" y="3319"/>
                  </a:cubicBezTo>
                  <a:cubicBezTo>
                    <a:pt x="2507" y="3319"/>
                    <a:pt x="3098" y="2975"/>
                    <a:pt x="3386" y="2389"/>
                  </a:cubicBezTo>
                  <a:cubicBezTo>
                    <a:pt x="3787" y="1573"/>
                    <a:pt x="3439" y="569"/>
                    <a:pt x="2623" y="168"/>
                  </a:cubicBezTo>
                  <a:cubicBezTo>
                    <a:pt x="2388" y="54"/>
                    <a:pt x="2141" y="1"/>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4"/>
            <p:cNvSpPr/>
            <p:nvPr/>
          </p:nvSpPr>
          <p:spPr>
            <a:xfrm>
              <a:off x="2656734" y="3567722"/>
              <a:ext cx="50343" cy="12736"/>
            </a:xfrm>
            <a:custGeom>
              <a:avLst/>
              <a:gdLst/>
              <a:ahLst/>
              <a:cxnLst/>
              <a:rect l="l" t="t" r="r" b="b"/>
              <a:pathLst>
                <a:path w="1593" h="403" extrusionOk="0">
                  <a:moveTo>
                    <a:pt x="201" y="1"/>
                  </a:moveTo>
                  <a:cubicBezTo>
                    <a:pt x="94" y="1"/>
                    <a:pt x="0" y="94"/>
                    <a:pt x="0" y="201"/>
                  </a:cubicBezTo>
                  <a:cubicBezTo>
                    <a:pt x="0" y="322"/>
                    <a:pt x="94" y="402"/>
                    <a:pt x="201" y="402"/>
                  </a:cubicBezTo>
                  <a:lnTo>
                    <a:pt x="1392" y="402"/>
                  </a:lnTo>
                  <a:cubicBezTo>
                    <a:pt x="1499" y="402"/>
                    <a:pt x="1592" y="322"/>
                    <a:pt x="1592" y="201"/>
                  </a:cubicBezTo>
                  <a:cubicBezTo>
                    <a:pt x="1592" y="94"/>
                    <a:pt x="1499" y="1"/>
                    <a:pt x="1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4"/>
            <p:cNvSpPr/>
            <p:nvPr/>
          </p:nvSpPr>
          <p:spPr>
            <a:xfrm>
              <a:off x="2656734" y="3590570"/>
              <a:ext cx="50343" cy="13147"/>
            </a:xfrm>
            <a:custGeom>
              <a:avLst/>
              <a:gdLst/>
              <a:ahLst/>
              <a:cxnLst/>
              <a:rect l="l" t="t" r="r" b="b"/>
              <a:pathLst>
                <a:path w="1593" h="416" extrusionOk="0">
                  <a:moveTo>
                    <a:pt x="201" y="0"/>
                  </a:moveTo>
                  <a:cubicBezTo>
                    <a:pt x="94" y="0"/>
                    <a:pt x="0" y="94"/>
                    <a:pt x="0" y="214"/>
                  </a:cubicBezTo>
                  <a:cubicBezTo>
                    <a:pt x="0" y="321"/>
                    <a:pt x="94" y="415"/>
                    <a:pt x="201" y="415"/>
                  </a:cubicBezTo>
                  <a:lnTo>
                    <a:pt x="1392" y="415"/>
                  </a:lnTo>
                  <a:cubicBezTo>
                    <a:pt x="1499" y="415"/>
                    <a:pt x="1592" y="321"/>
                    <a:pt x="1592" y="214"/>
                  </a:cubicBezTo>
                  <a:cubicBezTo>
                    <a:pt x="1592"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4"/>
            <p:cNvSpPr/>
            <p:nvPr/>
          </p:nvSpPr>
          <p:spPr>
            <a:xfrm>
              <a:off x="2656734" y="3613830"/>
              <a:ext cx="50343" cy="13147"/>
            </a:xfrm>
            <a:custGeom>
              <a:avLst/>
              <a:gdLst/>
              <a:ahLst/>
              <a:cxnLst/>
              <a:rect l="l" t="t" r="r" b="b"/>
              <a:pathLst>
                <a:path w="1593" h="416" extrusionOk="0">
                  <a:moveTo>
                    <a:pt x="201" y="0"/>
                  </a:moveTo>
                  <a:cubicBezTo>
                    <a:pt x="94" y="0"/>
                    <a:pt x="0" y="94"/>
                    <a:pt x="0" y="201"/>
                  </a:cubicBezTo>
                  <a:cubicBezTo>
                    <a:pt x="0" y="321"/>
                    <a:pt x="94" y="415"/>
                    <a:pt x="201" y="415"/>
                  </a:cubicBezTo>
                  <a:lnTo>
                    <a:pt x="1392" y="415"/>
                  </a:lnTo>
                  <a:cubicBezTo>
                    <a:pt x="1499" y="415"/>
                    <a:pt x="1592" y="321"/>
                    <a:pt x="1592" y="201"/>
                  </a:cubicBezTo>
                  <a:cubicBezTo>
                    <a:pt x="1592"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4"/>
            <p:cNvSpPr/>
            <p:nvPr/>
          </p:nvSpPr>
          <p:spPr>
            <a:xfrm>
              <a:off x="2482067" y="3679784"/>
              <a:ext cx="62194" cy="12736"/>
            </a:xfrm>
            <a:custGeom>
              <a:avLst/>
              <a:gdLst/>
              <a:ahLst/>
              <a:cxnLst/>
              <a:rect l="l" t="t" r="r" b="b"/>
              <a:pathLst>
                <a:path w="1968" h="403" extrusionOk="0">
                  <a:moveTo>
                    <a:pt x="215" y="1"/>
                  </a:moveTo>
                  <a:cubicBezTo>
                    <a:pt x="94" y="1"/>
                    <a:pt x="0" y="94"/>
                    <a:pt x="0" y="202"/>
                  </a:cubicBezTo>
                  <a:cubicBezTo>
                    <a:pt x="0" y="309"/>
                    <a:pt x="94" y="402"/>
                    <a:pt x="215" y="402"/>
                  </a:cubicBezTo>
                  <a:lnTo>
                    <a:pt x="1767" y="402"/>
                  </a:lnTo>
                  <a:cubicBezTo>
                    <a:pt x="1874" y="402"/>
                    <a:pt x="1968" y="309"/>
                    <a:pt x="1968" y="202"/>
                  </a:cubicBezTo>
                  <a:cubicBezTo>
                    <a:pt x="1968" y="94"/>
                    <a:pt x="1874" y="1"/>
                    <a:pt x="1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4"/>
            <p:cNvSpPr/>
            <p:nvPr/>
          </p:nvSpPr>
          <p:spPr>
            <a:xfrm>
              <a:off x="2482067" y="3702633"/>
              <a:ext cx="62194" cy="13147"/>
            </a:xfrm>
            <a:custGeom>
              <a:avLst/>
              <a:gdLst/>
              <a:ahLst/>
              <a:cxnLst/>
              <a:rect l="l" t="t" r="r" b="b"/>
              <a:pathLst>
                <a:path w="1968" h="416" extrusionOk="0">
                  <a:moveTo>
                    <a:pt x="215" y="0"/>
                  </a:moveTo>
                  <a:cubicBezTo>
                    <a:pt x="94" y="0"/>
                    <a:pt x="0" y="94"/>
                    <a:pt x="0" y="215"/>
                  </a:cubicBezTo>
                  <a:cubicBezTo>
                    <a:pt x="0" y="322"/>
                    <a:pt x="94" y="415"/>
                    <a:pt x="215" y="415"/>
                  </a:cubicBezTo>
                  <a:lnTo>
                    <a:pt x="1767" y="415"/>
                  </a:lnTo>
                  <a:cubicBezTo>
                    <a:pt x="1874" y="415"/>
                    <a:pt x="1968" y="322"/>
                    <a:pt x="1968" y="215"/>
                  </a:cubicBezTo>
                  <a:cubicBezTo>
                    <a:pt x="1968" y="94"/>
                    <a:pt x="1874" y="0"/>
                    <a:pt x="1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4"/>
            <p:cNvSpPr/>
            <p:nvPr/>
          </p:nvSpPr>
          <p:spPr>
            <a:xfrm>
              <a:off x="2482067" y="3725892"/>
              <a:ext cx="62194" cy="13147"/>
            </a:xfrm>
            <a:custGeom>
              <a:avLst/>
              <a:gdLst/>
              <a:ahLst/>
              <a:cxnLst/>
              <a:rect l="l" t="t" r="r" b="b"/>
              <a:pathLst>
                <a:path w="1968" h="416" extrusionOk="0">
                  <a:moveTo>
                    <a:pt x="215" y="0"/>
                  </a:moveTo>
                  <a:cubicBezTo>
                    <a:pt x="94" y="0"/>
                    <a:pt x="0" y="94"/>
                    <a:pt x="0" y="201"/>
                  </a:cubicBezTo>
                  <a:cubicBezTo>
                    <a:pt x="0" y="322"/>
                    <a:pt x="94" y="415"/>
                    <a:pt x="215" y="415"/>
                  </a:cubicBezTo>
                  <a:lnTo>
                    <a:pt x="1767" y="415"/>
                  </a:lnTo>
                  <a:cubicBezTo>
                    <a:pt x="1874" y="415"/>
                    <a:pt x="1968" y="322"/>
                    <a:pt x="1968" y="201"/>
                  </a:cubicBezTo>
                  <a:cubicBezTo>
                    <a:pt x="1968" y="94"/>
                    <a:pt x="1874" y="0"/>
                    <a:pt x="1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4"/>
            <p:cNvSpPr/>
            <p:nvPr/>
          </p:nvSpPr>
          <p:spPr>
            <a:xfrm>
              <a:off x="2347598" y="3509384"/>
              <a:ext cx="411907" cy="444047"/>
            </a:xfrm>
            <a:custGeom>
              <a:avLst/>
              <a:gdLst/>
              <a:ahLst/>
              <a:cxnLst/>
              <a:rect l="l" t="t" r="r" b="b"/>
              <a:pathLst>
                <a:path w="13034" h="14051" extrusionOk="0">
                  <a:moveTo>
                    <a:pt x="11870" y="1164"/>
                  </a:moveTo>
                  <a:lnTo>
                    <a:pt x="11870" y="8337"/>
                  </a:lnTo>
                  <a:lnTo>
                    <a:pt x="6008" y="8337"/>
                  </a:lnTo>
                  <a:lnTo>
                    <a:pt x="7213" y="7132"/>
                  </a:lnTo>
                  <a:cubicBezTo>
                    <a:pt x="7293" y="7052"/>
                    <a:pt x="7293" y="6918"/>
                    <a:pt x="7213" y="6838"/>
                  </a:cubicBezTo>
                  <a:cubicBezTo>
                    <a:pt x="7173" y="6798"/>
                    <a:pt x="7122" y="6778"/>
                    <a:pt x="7072" y="6778"/>
                  </a:cubicBezTo>
                  <a:cubicBezTo>
                    <a:pt x="7022" y="6778"/>
                    <a:pt x="6972" y="6798"/>
                    <a:pt x="6932" y="6838"/>
                  </a:cubicBezTo>
                  <a:lnTo>
                    <a:pt x="5433" y="8337"/>
                  </a:lnTo>
                  <a:lnTo>
                    <a:pt x="3345" y="8337"/>
                  </a:lnTo>
                  <a:lnTo>
                    <a:pt x="3345" y="1164"/>
                  </a:lnTo>
                  <a:close/>
                  <a:moveTo>
                    <a:pt x="5018" y="8752"/>
                  </a:moveTo>
                  <a:lnTo>
                    <a:pt x="4684" y="9099"/>
                  </a:lnTo>
                  <a:lnTo>
                    <a:pt x="2583" y="9099"/>
                  </a:lnTo>
                  <a:lnTo>
                    <a:pt x="2583" y="8752"/>
                  </a:lnTo>
                  <a:close/>
                  <a:moveTo>
                    <a:pt x="3038" y="10317"/>
                  </a:moveTo>
                  <a:cubicBezTo>
                    <a:pt x="3198" y="10464"/>
                    <a:pt x="3332" y="10598"/>
                    <a:pt x="3600" y="10879"/>
                  </a:cubicBezTo>
                  <a:lnTo>
                    <a:pt x="3345" y="11120"/>
                  </a:lnTo>
                  <a:lnTo>
                    <a:pt x="2783" y="10558"/>
                  </a:lnTo>
                  <a:lnTo>
                    <a:pt x="3038" y="10317"/>
                  </a:lnTo>
                  <a:close/>
                  <a:moveTo>
                    <a:pt x="2676" y="12646"/>
                  </a:moveTo>
                  <a:lnTo>
                    <a:pt x="2850" y="12806"/>
                  </a:lnTo>
                  <a:lnTo>
                    <a:pt x="2141" y="13515"/>
                  </a:lnTo>
                  <a:cubicBezTo>
                    <a:pt x="2061" y="13596"/>
                    <a:pt x="1951" y="13638"/>
                    <a:pt x="1841" y="13638"/>
                  </a:cubicBezTo>
                  <a:cubicBezTo>
                    <a:pt x="1769" y="13638"/>
                    <a:pt x="1696" y="13620"/>
                    <a:pt x="1633" y="13582"/>
                  </a:cubicBezTo>
                  <a:cubicBezTo>
                    <a:pt x="1633" y="13582"/>
                    <a:pt x="1646" y="13569"/>
                    <a:pt x="1646" y="13569"/>
                  </a:cubicBezTo>
                  <a:lnTo>
                    <a:pt x="2676" y="12646"/>
                  </a:lnTo>
                  <a:close/>
                  <a:moveTo>
                    <a:pt x="2569" y="0"/>
                  </a:moveTo>
                  <a:cubicBezTo>
                    <a:pt x="2355" y="0"/>
                    <a:pt x="2168" y="187"/>
                    <a:pt x="2168" y="401"/>
                  </a:cubicBezTo>
                  <a:lnTo>
                    <a:pt x="2168" y="749"/>
                  </a:lnTo>
                  <a:cubicBezTo>
                    <a:pt x="2168" y="977"/>
                    <a:pt x="2355" y="1164"/>
                    <a:pt x="2569" y="1164"/>
                  </a:cubicBezTo>
                  <a:lnTo>
                    <a:pt x="2931" y="1164"/>
                  </a:lnTo>
                  <a:lnTo>
                    <a:pt x="2931" y="8337"/>
                  </a:lnTo>
                  <a:lnTo>
                    <a:pt x="2569" y="8337"/>
                  </a:lnTo>
                  <a:cubicBezTo>
                    <a:pt x="2355" y="8337"/>
                    <a:pt x="2168" y="8524"/>
                    <a:pt x="2168" y="8752"/>
                  </a:cubicBezTo>
                  <a:lnTo>
                    <a:pt x="2168" y="9099"/>
                  </a:lnTo>
                  <a:cubicBezTo>
                    <a:pt x="2168" y="9327"/>
                    <a:pt x="2355" y="9501"/>
                    <a:pt x="2569" y="9501"/>
                  </a:cubicBezTo>
                  <a:lnTo>
                    <a:pt x="4269" y="9501"/>
                  </a:lnTo>
                  <a:lnTo>
                    <a:pt x="3533" y="10237"/>
                  </a:lnTo>
                  <a:lnTo>
                    <a:pt x="3185" y="9876"/>
                  </a:lnTo>
                  <a:cubicBezTo>
                    <a:pt x="3145" y="9835"/>
                    <a:pt x="3091" y="9815"/>
                    <a:pt x="3038" y="9815"/>
                  </a:cubicBezTo>
                  <a:cubicBezTo>
                    <a:pt x="2984" y="9815"/>
                    <a:pt x="2931" y="9835"/>
                    <a:pt x="2891" y="9876"/>
                  </a:cubicBezTo>
                  <a:lnTo>
                    <a:pt x="2502" y="10264"/>
                  </a:lnTo>
                  <a:lnTo>
                    <a:pt x="2462" y="10224"/>
                  </a:lnTo>
                  <a:cubicBezTo>
                    <a:pt x="2429" y="10191"/>
                    <a:pt x="2387" y="10167"/>
                    <a:pt x="2336" y="10167"/>
                  </a:cubicBezTo>
                  <a:cubicBezTo>
                    <a:pt x="2325" y="10167"/>
                    <a:pt x="2314" y="10168"/>
                    <a:pt x="2302" y="10170"/>
                  </a:cubicBezTo>
                  <a:cubicBezTo>
                    <a:pt x="2248" y="10170"/>
                    <a:pt x="2195" y="10197"/>
                    <a:pt x="2155" y="10237"/>
                  </a:cubicBezTo>
                  <a:lnTo>
                    <a:pt x="1713" y="10732"/>
                  </a:lnTo>
                  <a:cubicBezTo>
                    <a:pt x="1633" y="10812"/>
                    <a:pt x="1646" y="10946"/>
                    <a:pt x="1726" y="11026"/>
                  </a:cubicBezTo>
                  <a:cubicBezTo>
                    <a:pt x="1763" y="11063"/>
                    <a:pt x="1811" y="11080"/>
                    <a:pt x="1860" y="11080"/>
                  </a:cubicBezTo>
                  <a:cubicBezTo>
                    <a:pt x="1918" y="11080"/>
                    <a:pt x="1977" y="11057"/>
                    <a:pt x="2021" y="11013"/>
                  </a:cubicBezTo>
                  <a:lnTo>
                    <a:pt x="2315" y="10665"/>
                  </a:lnTo>
                  <a:cubicBezTo>
                    <a:pt x="2463" y="10813"/>
                    <a:pt x="2512" y="10862"/>
                    <a:pt x="2512" y="10862"/>
                  </a:cubicBezTo>
                  <a:cubicBezTo>
                    <a:pt x="2644" y="10994"/>
                    <a:pt x="2870" y="11220"/>
                    <a:pt x="3238" y="11588"/>
                  </a:cubicBezTo>
                  <a:lnTo>
                    <a:pt x="1365" y="13275"/>
                  </a:lnTo>
                  <a:cubicBezTo>
                    <a:pt x="1268" y="13358"/>
                    <a:pt x="1147" y="13402"/>
                    <a:pt x="1024" y="13402"/>
                  </a:cubicBezTo>
                  <a:cubicBezTo>
                    <a:pt x="892" y="13402"/>
                    <a:pt x="760" y="13352"/>
                    <a:pt x="656" y="13248"/>
                  </a:cubicBezTo>
                  <a:cubicBezTo>
                    <a:pt x="468" y="13060"/>
                    <a:pt x="455" y="12739"/>
                    <a:pt x="642" y="12539"/>
                  </a:cubicBezTo>
                  <a:lnTo>
                    <a:pt x="1459" y="11629"/>
                  </a:lnTo>
                  <a:cubicBezTo>
                    <a:pt x="1539" y="11535"/>
                    <a:pt x="1539" y="11401"/>
                    <a:pt x="1445" y="11334"/>
                  </a:cubicBezTo>
                  <a:cubicBezTo>
                    <a:pt x="1408" y="11297"/>
                    <a:pt x="1360" y="11280"/>
                    <a:pt x="1313" y="11280"/>
                  </a:cubicBezTo>
                  <a:cubicBezTo>
                    <a:pt x="1256" y="11280"/>
                    <a:pt x="1201" y="11304"/>
                    <a:pt x="1164" y="11348"/>
                  </a:cubicBezTo>
                  <a:lnTo>
                    <a:pt x="335" y="12271"/>
                  </a:lnTo>
                  <a:cubicBezTo>
                    <a:pt x="0" y="12632"/>
                    <a:pt x="13" y="13194"/>
                    <a:pt x="361" y="13542"/>
                  </a:cubicBezTo>
                  <a:cubicBezTo>
                    <a:pt x="549" y="13716"/>
                    <a:pt x="790" y="13810"/>
                    <a:pt x="1017" y="13810"/>
                  </a:cubicBezTo>
                  <a:cubicBezTo>
                    <a:pt x="1097" y="13810"/>
                    <a:pt x="1178" y="13796"/>
                    <a:pt x="1245" y="13783"/>
                  </a:cubicBezTo>
                  <a:cubicBezTo>
                    <a:pt x="1258" y="13796"/>
                    <a:pt x="1459" y="14051"/>
                    <a:pt x="1847" y="14051"/>
                  </a:cubicBezTo>
                  <a:cubicBezTo>
                    <a:pt x="2061" y="14051"/>
                    <a:pt x="2275" y="13970"/>
                    <a:pt x="2436" y="13810"/>
                  </a:cubicBezTo>
                  <a:lnTo>
                    <a:pt x="3172" y="13074"/>
                  </a:lnTo>
                  <a:cubicBezTo>
                    <a:pt x="3319" y="12927"/>
                    <a:pt x="3319" y="12699"/>
                    <a:pt x="3172" y="12552"/>
                  </a:cubicBezTo>
                  <a:lnTo>
                    <a:pt x="2984" y="12365"/>
                  </a:lnTo>
                  <a:lnTo>
                    <a:pt x="3680" y="11749"/>
                  </a:lnTo>
                  <a:cubicBezTo>
                    <a:pt x="3720" y="11709"/>
                    <a:pt x="3747" y="11655"/>
                    <a:pt x="3747" y="11602"/>
                  </a:cubicBezTo>
                  <a:cubicBezTo>
                    <a:pt x="3747" y="11548"/>
                    <a:pt x="3720" y="11495"/>
                    <a:pt x="3680" y="11455"/>
                  </a:cubicBezTo>
                  <a:lnTo>
                    <a:pt x="3640" y="11414"/>
                  </a:lnTo>
                  <a:lnTo>
                    <a:pt x="4028" y="11026"/>
                  </a:lnTo>
                  <a:cubicBezTo>
                    <a:pt x="4108" y="10946"/>
                    <a:pt x="4108" y="10812"/>
                    <a:pt x="4028" y="10732"/>
                  </a:cubicBezTo>
                  <a:lnTo>
                    <a:pt x="3827" y="10518"/>
                  </a:lnTo>
                  <a:lnTo>
                    <a:pt x="4844" y="9501"/>
                  </a:lnTo>
                  <a:lnTo>
                    <a:pt x="10759" y="9501"/>
                  </a:lnTo>
                  <a:cubicBezTo>
                    <a:pt x="10866" y="9501"/>
                    <a:pt x="10960" y="9407"/>
                    <a:pt x="10960" y="9300"/>
                  </a:cubicBezTo>
                  <a:cubicBezTo>
                    <a:pt x="10960" y="9180"/>
                    <a:pt x="10866" y="9099"/>
                    <a:pt x="10759" y="9099"/>
                  </a:cubicBezTo>
                  <a:lnTo>
                    <a:pt x="5259" y="9099"/>
                  </a:lnTo>
                  <a:lnTo>
                    <a:pt x="5594" y="8752"/>
                  </a:lnTo>
                  <a:lnTo>
                    <a:pt x="12632" y="8752"/>
                  </a:lnTo>
                  <a:lnTo>
                    <a:pt x="12632" y="9099"/>
                  </a:lnTo>
                  <a:lnTo>
                    <a:pt x="11575" y="9099"/>
                  </a:lnTo>
                  <a:cubicBezTo>
                    <a:pt x="11468" y="9099"/>
                    <a:pt x="11374" y="9180"/>
                    <a:pt x="11374" y="9300"/>
                  </a:cubicBezTo>
                  <a:cubicBezTo>
                    <a:pt x="11374" y="9407"/>
                    <a:pt x="11468" y="9501"/>
                    <a:pt x="11575" y="9501"/>
                  </a:cubicBezTo>
                  <a:lnTo>
                    <a:pt x="12632" y="9501"/>
                  </a:lnTo>
                  <a:cubicBezTo>
                    <a:pt x="12860" y="9501"/>
                    <a:pt x="13034" y="9327"/>
                    <a:pt x="13034" y="9099"/>
                  </a:cubicBezTo>
                  <a:lnTo>
                    <a:pt x="13034" y="8752"/>
                  </a:lnTo>
                  <a:cubicBezTo>
                    <a:pt x="13034" y="8524"/>
                    <a:pt x="12860" y="8337"/>
                    <a:pt x="12632" y="8337"/>
                  </a:cubicBezTo>
                  <a:lnTo>
                    <a:pt x="12271" y="8337"/>
                  </a:lnTo>
                  <a:lnTo>
                    <a:pt x="12271" y="1164"/>
                  </a:lnTo>
                  <a:lnTo>
                    <a:pt x="12632" y="1164"/>
                  </a:lnTo>
                  <a:cubicBezTo>
                    <a:pt x="12860" y="1164"/>
                    <a:pt x="13034" y="977"/>
                    <a:pt x="13034" y="749"/>
                  </a:cubicBezTo>
                  <a:lnTo>
                    <a:pt x="13034" y="401"/>
                  </a:lnTo>
                  <a:cubicBezTo>
                    <a:pt x="13034" y="187"/>
                    <a:pt x="12860" y="0"/>
                    <a:pt x="12632" y="0"/>
                  </a:cubicBezTo>
                  <a:lnTo>
                    <a:pt x="5098" y="0"/>
                  </a:lnTo>
                  <a:cubicBezTo>
                    <a:pt x="4991" y="0"/>
                    <a:pt x="4898" y="94"/>
                    <a:pt x="4898" y="201"/>
                  </a:cubicBezTo>
                  <a:cubicBezTo>
                    <a:pt x="4898" y="321"/>
                    <a:pt x="4991" y="415"/>
                    <a:pt x="5098" y="415"/>
                  </a:cubicBezTo>
                  <a:lnTo>
                    <a:pt x="12632" y="415"/>
                  </a:lnTo>
                  <a:lnTo>
                    <a:pt x="12632" y="749"/>
                  </a:lnTo>
                  <a:lnTo>
                    <a:pt x="2583" y="749"/>
                  </a:lnTo>
                  <a:lnTo>
                    <a:pt x="2583" y="415"/>
                  </a:lnTo>
                  <a:lnTo>
                    <a:pt x="4282" y="415"/>
                  </a:lnTo>
                  <a:cubicBezTo>
                    <a:pt x="4389" y="415"/>
                    <a:pt x="4483" y="321"/>
                    <a:pt x="4483" y="201"/>
                  </a:cubicBezTo>
                  <a:cubicBezTo>
                    <a:pt x="4483" y="94"/>
                    <a:pt x="4389" y="0"/>
                    <a:pt x="4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4"/>
            <p:cNvSpPr/>
            <p:nvPr/>
          </p:nvSpPr>
          <p:spPr>
            <a:xfrm>
              <a:off x="2395792" y="3882578"/>
              <a:ext cx="18645" cy="17792"/>
            </a:xfrm>
            <a:custGeom>
              <a:avLst/>
              <a:gdLst/>
              <a:ahLst/>
              <a:cxnLst/>
              <a:rect l="l" t="t" r="r" b="b"/>
              <a:pathLst>
                <a:path w="590" h="563" extrusionOk="0">
                  <a:moveTo>
                    <a:pt x="362" y="0"/>
                  </a:moveTo>
                  <a:cubicBezTo>
                    <a:pt x="308" y="0"/>
                    <a:pt x="255" y="20"/>
                    <a:pt x="215" y="60"/>
                  </a:cubicBezTo>
                  <a:lnTo>
                    <a:pt x="81" y="208"/>
                  </a:lnTo>
                  <a:cubicBezTo>
                    <a:pt x="1" y="288"/>
                    <a:pt x="1" y="422"/>
                    <a:pt x="81" y="502"/>
                  </a:cubicBezTo>
                  <a:cubicBezTo>
                    <a:pt x="121" y="542"/>
                    <a:pt x="171" y="562"/>
                    <a:pt x="221" y="562"/>
                  </a:cubicBezTo>
                  <a:cubicBezTo>
                    <a:pt x="272" y="562"/>
                    <a:pt x="322" y="542"/>
                    <a:pt x="362" y="502"/>
                  </a:cubicBezTo>
                  <a:lnTo>
                    <a:pt x="509" y="355"/>
                  </a:lnTo>
                  <a:cubicBezTo>
                    <a:pt x="589" y="275"/>
                    <a:pt x="589" y="141"/>
                    <a:pt x="509" y="60"/>
                  </a:cubicBezTo>
                  <a:cubicBezTo>
                    <a:pt x="469" y="20"/>
                    <a:pt x="415" y="0"/>
                    <a:pt x="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9" name="Google Shape;3499;p64"/>
          <p:cNvGrpSpPr/>
          <p:nvPr/>
        </p:nvGrpSpPr>
        <p:grpSpPr>
          <a:xfrm>
            <a:off x="6365034" y="3509384"/>
            <a:ext cx="445342" cy="444047"/>
            <a:chOff x="6365034" y="3509384"/>
            <a:chExt cx="445342" cy="444047"/>
          </a:xfrm>
        </p:grpSpPr>
        <p:sp>
          <p:nvSpPr>
            <p:cNvPr id="3500" name="Google Shape;3500;p64"/>
            <p:cNvSpPr/>
            <p:nvPr/>
          </p:nvSpPr>
          <p:spPr>
            <a:xfrm>
              <a:off x="6485566" y="3878122"/>
              <a:ext cx="34289" cy="13147"/>
            </a:xfrm>
            <a:custGeom>
              <a:avLst/>
              <a:gdLst/>
              <a:ahLst/>
              <a:cxnLst/>
              <a:rect l="l" t="t" r="r" b="b"/>
              <a:pathLst>
                <a:path w="1085" h="416" extrusionOk="0">
                  <a:moveTo>
                    <a:pt x="201" y="1"/>
                  </a:moveTo>
                  <a:cubicBezTo>
                    <a:pt x="94" y="1"/>
                    <a:pt x="1" y="94"/>
                    <a:pt x="1" y="215"/>
                  </a:cubicBezTo>
                  <a:cubicBezTo>
                    <a:pt x="1" y="322"/>
                    <a:pt x="94" y="416"/>
                    <a:pt x="201" y="416"/>
                  </a:cubicBezTo>
                  <a:lnTo>
                    <a:pt x="871" y="416"/>
                  </a:lnTo>
                  <a:cubicBezTo>
                    <a:pt x="991" y="416"/>
                    <a:pt x="1085" y="322"/>
                    <a:pt x="1085" y="215"/>
                  </a:cubicBezTo>
                  <a:cubicBezTo>
                    <a:pt x="1085" y="94"/>
                    <a:pt x="991" y="1"/>
                    <a:pt x="8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4"/>
            <p:cNvSpPr/>
            <p:nvPr/>
          </p:nvSpPr>
          <p:spPr>
            <a:xfrm>
              <a:off x="6423404" y="3741536"/>
              <a:ext cx="13147" cy="16086"/>
            </a:xfrm>
            <a:custGeom>
              <a:avLst/>
              <a:gdLst/>
              <a:ahLst/>
              <a:cxnLst/>
              <a:rect l="l" t="t" r="r" b="b"/>
              <a:pathLst>
                <a:path w="416" h="509" extrusionOk="0">
                  <a:moveTo>
                    <a:pt x="215" y="1"/>
                  </a:moveTo>
                  <a:cubicBezTo>
                    <a:pt x="94" y="1"/>
                    <a:pt x="1" y="94"/>
                    <a:pt x="1" y="215"/>
                  </a:cubicBezTo>
                  <a:lnTo>
                    <a:pt x="1" y="308"/>
                  </a:lnTo>
                  <a:cubicBezTo>
                    <a:pt x="1" y="415"/>
                    <a:pt x="94" y="509"/>
                    <a:pt x="215" y="509"/>
                  </a:cubicBezTo>
                  <a:cubicBezTo>
                    <a:pt x="322" y="509"/>
                    <a:pt x="415" y="415"/>
                    <a:pt x="415" y="308"/>
                  </a:cubicBezTo>
                  <a:lnTo>
                    <a:pt x="415" y="215"/>
                  </a:lnTo>
                  <a:cubicBezTo>
                    <a:pt x="415" y="94"/>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64"/>
            <p:cNvSpPr/>
            <p:nvPr/>
          </p:nvSpPr>
          <p:spPr>
            <a:xfrm>
              <a:off x="6469923" y="3741536"/>
              <a:ext cx="13147" cy="16086"/>
            </a:xfrm>
            <a:custGeom>
              <a:avLst/>
              <a:gdLst/>
              <a:ahLst/>
              <a:cxnLst/>
              <a:rect l="l" t="t" r="r" b="b"/>
              <a:pathLst>
                <a:path w="416" h="509" extrusionOk="0">
                  <a:moveTo>
                    <a:pt x="215" y="1"/>
                  </a:moveTo>
                  <a:cubicBezTo>
                    <a:pt x="94" y="1"/>
                    <a:pt x="1" y="94"/>
                    <a:pt x="1" y="215"/>
                  </a:cubicBezTo>
                  <a:lnTo>
                    <a:pt x="1" y="308"/>
                  </a:lnTo>
                  <a:cubicBezTo>
                    <a:pt x="1" y="415"/>
                    <a:pt x="94" y="509"/>
                    <a:pt x="215" y="509"/>
                  </a:cubicBezTo>
                  <a:cubicBezTo>
                    <a:pt x="322" y="509"/>
                    <a:pt x="415" y="415"/>
                    <a:pt x="415" y="308"/>
                  </a:cubicBezTo>
                  <a:lnTo>
                    <a:pt x="415" y="215"/>
                  </a:lnTo>
                  <a:cubicBezTo>
                    <a:pt x="415" y="94"/>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64"/>
            <p:cNvSpPr/>
            <p:nvPr/>
          </p:nvSpPr>
          <p:spPr>
            <a:xfrm>
              <a:off x="6436108" y="3771210"/>
              <a:ext cx="34257" cy="16465"/>
            </a:xfrm>
            <a:custGeom>
              <a:avLst/>
              <a:gdLst/>
              <a:ahLst/>
              <a:cxnLst/>
              <a:rect l="l" t="t" r="r" b="b"/>
              <a:pathLst>
                <a:path w="1084" h="521" extrusionOk="0">
                  <a:moveTo>
                    <a:pt x="844" y="0"/>
                  </a:moveTo>
                  <a:cubicBezTo>
                    <a:pt x="802" y="0"/>
                    <a:pt x="759" y="12"/>
                    <a:pt x="723" y="38"/>
                  </a:cubicBezTo>
                  <a:cubicBezTo>
                    <a:pt x="662" y="85"/>
                    <a:pt x="606" y="109"/>
                    <a:pt x="547" y="109"/>
                  </a:cubicBezTo>
                  <a:cubicBezTo>
                    <a:pt x="489" y="109"/>
                    <a:pt x="428" y="85"/>
                    <a:pt x="361" y="38"/>
                  </a:cubicBezTo>
                  <a:cubicBezTo>
                    <a:pt x="326" y="13"/>
                    <a:pt x="285" y="1"/>
                    <a:pt x="244" y="1"/>
                  </a:cubicBezTo>
                  <a:cubicBezTo>
                    <a:pt x="176" y="1"/>
                    <a:pt x="109" y="34"/>
                    <a:pt x="67" y="92"/>
                  </a:cubicBezTo>
                  <a:cubicBezTo>
                    <a:pt x="0" y="186"/>
                    <a:pt x="27" y="306"/>
                    <a:pt x="121" y="373"/>
                  </a:cubicBezTo>
                  <a:cubicBezTo>
                    <a:pt x="254" y="480"/>
                    <a:pt x="402" y="520"/>
                    <a:pt x="549" y="520"/>
                  </a:cubicBezTo>
                  <a:cubicBezTo>
                    <a:pt x="696" y="520"/>
                    <a:pt x="843" y="480"/>
                    <a:pt x="977" y="373"/>
                  </a:cubicBezTo>
                  <a:cubicBezTo>
                    <a:pt x="1071" y="306"/>
                    <a:pt x="1084" y="172"/>
                    <a:pt x="1017" y="79"/>
                  </a:cubicBezTo>
                  <a:cubicBezTo>
                    <a:pt x="976" y="30"/>
                    <a:pt x="910"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4"/>
            <p:cNvSpPr/>
            <p:nvPr/>
          </p:nvSpPr>
          <p:spPr>
            <a:xfrm>
              <a:off x="6365034" y="3509384"/>
              <a:ext cx="445342" cy="444047"/>
            </a:xfrm>
            <a:custGeom>
              <a:avLst/>
              <a:gdLst/>
              <a:ahLst/>
              <a:cxnLst/>
              <a:rect l="l" t="t" r="r" b="b"/>
              <a:pathLst>
                <a:path w="14092" h="14051" extrusionOk="0">
                  <a:moveTo>
                    <a:pt x="3935" y="4242"/>
                  </a:moveTo>
                  <a:cubicBezTo>
                    <a:pt x="4283" y="4242"/>
                    <a:pt x="4604" y="4376"/>
                    <a:pt x="4832" y="4643"/>
                  </a:cubicBezTo>
                  <a:cubicBezTo>
                    <a:pt x="5059" y="4898"/>
                    <a:pt x="5166" y="5232"/>
                    <a:pt x="5126" y="5580"/>
                  </a:cubicBezTo>
                  <a:lnTo>
                    <a:pt x="4885" y="7494"/>
                  </a:lnTo>
                  <a:cubicBezTo>
                    <a:pt x="4885" y="7561"/>
                    <a:pt x="4832" y="7614"/>
                    <a:pt x="4751" y="7628"/>
                  </a:cubicBezTo>
                  <a:lnTo>
                    <a:pt x="4751" y="6437"/>
                  </a:lnTo>
                  <a:cubicBezTo>
                    <a:pt x="4751" y="6356"/>
                    <a:pt x="4725" y="6289"/>
                    <a:pt x="4658" y="6236"/>
                  </a:cubicBezTo>
                  <a:cubicBezTo>
                    <a:pt x="4604" y="6182"/>
                    <a:pt x="4524" y="6156"/>
                    <a:pt x="4444" y="6156"/>
                  </a:cubicBezTo>
                  <a:cubicBezTo>
                    <a:pt x="4400" y="6159"/>
                    <a:pt x="4358" y="6160"/>
                    <a:pt x="4316" y="6160"/>
                  </a:cubicBezTo>
                  <a:cubicBezTo>
                    <a:pt x="4014" y="6160"/>
                    <a:pt x="3766" y="6071"/>
                    <a:pt x="3507" y="5848"/>
                  </a:cubicBezTo>
                  <a:cubicBezTo>
                    <a:pt x="3456" y="5804"/>
                    <a:pt x="3390" y="5780"/>
                    <a:pt x="3323" y="5780"/>
                  </a:cubicBezTo>
                  <a:cubicBezTo>
                    <a:pt x="3266" y="5780"/>
                    <a:pt x="3208" y="5798"/>
                    <a:pt x="3159" y="5834"/>
                  </a:cubicBezTo>
                  <a:cubicBezTo>
                    <a:pt x="2854" y="6049"/>
                    <a:pt x="2236" y="6168"/>
                    <a:pt x="1536" y="6168"/>
                  </a:cubicBezTo>
                  <a:cubicBezTo>
                    <a:pt x="1405" y="6168"/>
                    <a:pt x="1273" y="6164"/>
                    <a:pt x="1138" y="6156"/>
                  </a:cubicBezTo>
                  <a:cubicBezTo>
                    <a:pt x="1125" y="6153"/>
                    <a:pt x="1112" y="6152"/>
                    <a:pt x="1098" y="6152"/>
                  </a:cubicBezTo>
                  <a:cubicBezTo>
                    <a:pt x="1032" y="6152"/>
                    <a:pt x="969" y="6180"/>
                    <a:pt x="924" y="6236"/>
                  </a:cubicBezTo>
                  <a:cubicBezTo>
                    <a:pt x="857" y="6289"/>
                    <a:pt x="831" y="6356"/>
                    <a:pt x="831" y="6437"/>
                  </a:cubicBezTo>
                  <a:lnTo>
                    <a:pt x="831" y="7628"/>
                  </a:lnTo>
                  <a:cubicBezTo>
                    <a:pt x="764" y="7614"/>
                    <a:pt x="697" y="7561"/>
                    <a:pt x="697" y="7494"/>
                  </a:cubicBezTo>
                  <a:lnTo>
                    <a:pt x="456" y="5580"/>
                  </a:lnTo>
                  <a:cubicBezTo>
                    <a:pt x="416" y="5232"/>
                    <a:pt x="523" y="4898"/>
                    <a:pt x="750" y="4643"/>
                  </a:cubicBezTo>
                  <a:cubicBezTo>
                    <a:pt x="978" y="4376"/>
                    <a:pt x="1312" y="4242"/>
                    <a:pt x="1647" y="4242"/>
                  </a:cubicBezTo>
                  <a:close/>
                  <a:moveTo>
                    <a:pt x="12914" y="1164"/>
                  </a:moveTo>
                  <a:lnTo>
                    <a:pt x="12914" y="8337"/>
                  </a:lnTo>
                  <a:lnTo>
                    <a:pt x="4711" y="8337"/>
                  </a:lnTo>
                  <a:cubicBezTo>
                    <a:pt x="4725" y="8243"/>
                    <a:pt x="4738" y="8149"/>
                    <a:pt x="4751" y="8042"/>
                  </a:cubicBezTo>
                  <a:cubicBezTo>
                    <a:pt x="5032" y="8029"/>
                    <a:pt x="5260" y="7815"/>
                    <a:pt x="5300" y="7534"/>
                  </a:cubicBezTo>
                  <a:lnTo>
                    <a:pt x="5528" y="5620"/>
                  </a:lnTo>
                  <a:cubicBezTo>
                    <a:pt x="5581" y="5165"/>
                    <a:pt x="5447" y="4710"/>
                    <a:pt x="5140" y="4362"/>
                  </a:cubicBezTo>
                  <a:cubicBezTo>
                    <a:pt x="4939" y="4135"/>
                    <a:pt x="4685" y="3974"/>
                    <a:pt x="4390" y="3894"/>
                  </a:cubicBezTo>
                  <a:lnTo>
                    <a:pt x="4390" y="1164"/>
                  </a:lnTo>
                  <a:close/>
                  <a:moveTo>
                    <a:pt x="3320" y="6222"/>
                  </a:moveTo>
                  <a:cubicBezTo>
                    <a:pt x="3539" y="6391"/>
                    <a:pt x="3847" y="6571"/>
                    <a:pt x="4301" y="6571"/>
                  </a:cubicBezTo>
                  <a:cubicBezTo>
                    <a:pt x="4317" y="6571"/>
                    <a:pt x="4334" y="6571"/>
                    <a:pt x="4350" y="6570"/>
                  </a:cubicBezTo>
                  <a:lnTo>
                    <a:pt x="4350" y="7895"/>
                  </a:lnTo>
                  <a:cubicBezTo>
                    <a:pt x="4350" y="8752"/>
                    <a:pt x="3654" y="9447"/>
                    <a:pt x="2798" y="9447"/>
                  </a:cubicBezTo>
                  <a:cubicBezTo>
                    <a:pt x="1941" y="9447"/>
                    <a:pt x="1245" y="8752"/>
                    <a:pt x="1245" y="7895"/>
                  </a:cubicBezTo>
                  <a:lnTo>
                    <a:pt x="1245" y="6570"/>
                  </a:lnTo>
                  <a:cubicBezTo>
                    <a:pt x="1335" y="6574"/>
                    <a:pt x="1431" y="6576"/>
                    <a:pt x="1530" y="6576"/>
                  </a:cubicBezTo>
                  <a:cubicBezTo>
                    <a:pt x="2123" y="6576"/>
                    <a:pt x="2849" y="6498"/>
                    <a:pt x="3320" y="6222"/>
                  </a:cubicBezTo>
                  <a:close/>
                  <a:moveTo>
                    <a:pt x="3039" y="9849"/>
                  </a:moveTo>
                  <a:lnTo>
                    <a:pt x="2798" y="10250"/>
                  </a:lnTo>
                  <a:lnTo>
                    <a:pt x="2543" y="9849"/>
                  </a:lnTo>
                  <a:lnTo>
                    <a:pt x="2543" y="9849"/>
                  </a:lnTo>
                  <a:cubicBezTo>
                    <a:pt x="2624" y="9862"/>
                    <a:pt x="2704" y="9862"/>
                    <a:pt x="2798" y="9862"/>
                  </a:cubicBezTo>
                  <a:cubicBezTo>
                    <a:pt x="2878" y="9862"/>
                    <a:pt x="2958" y="9862"/>
                    <a:pt x="3039" y="9849"/>
                  </a:cubicBezTo>
                  <a:close/>
                  <a:moveTo>
                    <a:pt x="1500" y="9381"/>
                  </a:moveTo>
                  <a:cubicBezTo>
                    <a:pt x="1634" y="9501"/>
                    <a:pt x="1794" y="9595"/>
                    <a:pt x="1955" y="9675"/>
                  </a:cubicBezTo>
                  <a:lnTo>
                    <a:pt x="2503" y="10571"/>
                  </a:lnTo>
                  <a:lnTo>
                    <a:pt x="2196" y="10759"/>
                  </a:lnTo>
                  <a:lnTo>
                    <a:pt x="1259" y="9501"/>
                  </a:lnTo>
                  <a:cubicBezTo>
                    <a:pt x="1339" y="9447"/>
                    <a:pt x="1419" y="9407"/>
                    <a:pt x="1500" y="9381"/>
                  </a:cubicBezTo>
                  <a:close/>
                  <a:moveTo>
                    <a:pt x="4082" y="9381"/>
                  </a:moveTo>
                  <a:cubicBezTo>
                    <a:pt x="4163" y="9407"/>
                    <a:pt x="4256" y="9447"/>
                    <a:pt x="4323" y="9501"/>
                  </a:cubicBezTo>
                  <a:lnTo>
                    <a:pt x="3387" y="10759"/>
                  </a:lnTo>
                  <a:lnTo>
                    <a:pt x="3079" y="10571"/>
                  </a:lnTo>
                  <a:lnTo>
                    <a:pt x="3627" y="9675"/>
                  </a:lnTo>
                  <a:cubicBezTo>
                    <a:pt x="3801" y="9595"/>
                    <a:pt x="3949" y="9501"/>
                    <a:pt x="4082" y="9381"/>
                  </a:cubicBezTo>
                  <a:close/>
                  <a:moveTo>
                    <a:pt x="2798" y="10879"/>
                  </a:moveTo>
                  <a:lnTo>
                    <a:pt x="3025" y="11013"/>
                  </a:lnTo>
                  <a:lnTo>
                    <a:pt x="2798" y="11241"/>
                  </a:lnTo>
                  <a:lnTo>
                    <a:pt x="2557" y="11013"/>
                  </a:lnTo>
                  <a:lnTo>
                    <a:pt x="2798" y="10879"/>
                  </a:lnTo>
                  <a:close/>
                  <a:moveTo>
                    <a:pt x="3039" y="11575"/>
                  </a:moveTo>
                  <a:lnTo>
                    <a:pt x="3306" y="13636"/>
                  </a:lnTo>
                  <a:lnTo>
                    <a:pt x="2276" y="13636"/>
                  </a:lnTo>
                  <a:lnTo>
                    <a:pt x="2543" y="11575"/>
                  </a:lnTo>
                  <a:cubicBezTo>
                    <a:pt x="2610" y="11642"/>
                    <a:pt x="2704" y="11669"/>
                    <a:pt x="2798" y="11669"/>
                  </a:cubicBezTo>
                  <a:cubicBezTo>
                    <a:pt x="2878" y="11669"/>
                    <a:pt x="2972" y="11642"/>
                    <a:pt x="3039" y="11575"/>
                  </a:cubicBezTo>
                  <a:close/>
                  <a:moveTo>
                    <a:pt x="4658" y="9755"/>
                  </a:moveTo>
                  <a:cubicBezTo>
                    <a:pt x="4952" y="10063"/>
                    <a:pt x="5140" y="10478"/>
                    <a:pt x="5140" y="10933"/>
                  </a:cubicBezTo>
                  <a:lnTo>
                    <a:pt x="5140" y="13636"/>
                  </a:lnTo>
                  <a:lnTo>
                    <a:pt x="3721" y="13636"/>
                  </a:lnTo>
                  <a:lnTo>
                    <a:pt x="3413" y="11227"/>
                  </a:lnTo>
                  <a:lnTo>
                    <a:pt x="3440" y="11227"/>
                  </a:lnTo>
                  <a:cubicBezTo>
                    <a:pt x="3507" y="11227"/>
                    <a:pt x="3560" y="11200"/>
                    <a:pt x="3601" y="11147"/>
                  </a:cubicBezTo>
                  <a:lnTo>
                    <a:pt x="4658" y="9755"/>
                  </a:lnTo>
                  <a:close/>
                  <a:moveTo>
                    <a:pt x="3627" y="0"/>
                  </a:moveTo>
                  <a:cubicBezTo>
                    <a:pt x="3400" y="0"/>
                    <a:pt x="3226" y="187"/>
                    <a:pt x="3226" y="401"/>
                  </a:cubicBezTo>
                  <a:lnTo>
                    <a:pt x="3226" y="749"/>
                  </a:lnTo>
                  <a:cubicBezTo>
                    <a:pt x="3226" y="977"/>
                    <a:pt x="3400" y="1164"/>
                    <a:pt x="3627" y="1164"/>
                  </a:cubicBezTo>
                  <a:lnTo>
                    <a:pt x="3989" y="1164"/>
                  </a:lnTo>
                  <a:lnTo>
                    <a:pt x="3989" y="3827"/>
                  </a:lnTo>
                  <a:lnTo>
                    <a:pt x="2677" y="3827"/>
                  </a:lnTo>
                  <a:cubicBezTo>
                    <a:pt x="2691" y="3760"/>
                    <a:pt x="2677" y="3680"/>
                    <a:pt x="2610" y="3626"/>
                  </a:cubicBezTo>
                  <a:cubicBezTo>
                    <a:pt x="2574" y="3590"/>
                    <a:pt x="2525" y="3573"/>
                    <a:pt x="2478" y="3573"/>
                  </a:cubicBezTo>
                  <a:cubicBezTo>
                    <a:pt x="2421" y="3573"/>
                    <a:pt x="2366" y="3596"/>
                    <a:pt x="2329" y="3640"/>
                  </a:cubicBezTo>
                  <a:lnTo>
                    <a:pt x="2289" y="3680"/>
                  </a:lnTo>
                  <a:lnTo>
                    <a:pt x="2249" y="3613"/>
                  </a:lnTo>
                  <a:cubicBezTo>
                    <a:pt x="2212" y="3538"/>
                    <a:pt x="2134" y="3496"/>
                    <a:pt x="2059" y="3496"/>
                  </a:cubicBezTo>
                  <a:cubicBezTo>
                    <a:pt x="2028" y="3496"/>
                    <a:pt x="1996" y="3503"/>
                    <a:pt x="1968" y="3519"/>
                  </a:cubicBezTo>
                  <a:cubicBezTo>
                    <a:pt x="1874" y="3573"/>
                    <a:pt x="1834" y="3707"/>
                    <a:pt x="1888" y="3800"/>
                  </a:cubicBezTo>
                  <a:lnTo>
                    <a:pt x="1901" y="3827"/>
                  </a:lnTo>
                  <a:lnTo>
                    <a:pt x="1647" y="3827"/>
                  </a:lnTo>
                  <a:cubicBezTo>
                    <a:pt x="1192" y="3827"/>
                    <a:pt x="750" y="4028"/>
                    <a:pt x="443" y="4362"/>
                  </a:cubicBezTo>
                  <a:cubicBezTo>
                    <a:pt x="148" y="4710"/>
                    <a:pt x="1" y="5165"/>
                    <a:pt x="55" y="5620"/>
                  </a:cubicBezTo>
                  <a:lnTo>
                    <a:pt x="282" y="7534"/>
                  </a:lnTo>
                  <a:cubicBezTo>
                    <a:pt x="322" y="7815"/>
                    <a:pt x="550" y="8029"/>
                    <a:pt x="831" y="8042"/>
                  </a:cubicBezTo>
                  <a:cubicBezTo>
                    <a:pt x="857" y="8417"/>
                    <a:pt x="991" y="8765"/>
                    <a:pt x="1205" y="9059"/>
                  </a:cubicBezTo>
                  <a:cubicBezTo>
                    <a:pt x="496" y="9407"/>
                    <a:pt x="41" y="10130"/>
                    <a:pt x="41" y="10933"/>
                  </a:cubicBezTo>
                  <a:lnTo>
                    <a:pt x="41" y="12017"/>
                  </a:lnTo>
                  <a:cubicBezTo>
                    <a:pt x="41" y="12137"/>
                    <a:pt x="135" y="12231"/>
                    <a:pt x="242" y="12231"/>
                  </a:cubicBezTo>
                  <a:cubicBezTo>
                    <a:pt x="362" y="12231"/>
                    <a:pt x="456" y="12137"/>
                    <a:pt x="456" y="12017"/>
                  </a:cubicBezTo>
                  <a:lnTo>
                    <a:pt x="456" y="10933"/>
                  </a:lnTo>
                  <a:cubicBezTo>
                    <a:pt x="456" y="10478"/>
                    <a:pt x="630" y="10063"/>
                    <a:pt x="938" y="9755"/>
                  </a:cubicBezTo>
                  <a:lnTo>
                    <a:pt x="1981" y="11147"/>
                  </a:lnTo>
                  <a:cubicBezTo>
                    <a:pt x="2022" y="11200"/>
                    <a:pt x="2089" y="11227"/>
                    <a:pt x="2142" y="11227"/>
                  </a:cubicBezTo>
                  <a:lnTo>
                    <a:pt x="2182" y="11227"/>
                  </a:lnTo>
                  <a:lnTo>
                    <a:pt x="1861" y="13636"/>
                  </a:lnTo>
                  <a:lnTo>
                    <a:pt x="456" y="13636"/>
                  </a:lnTo>
                  <a:lnTo>
                    <a:pt x="456" y="12846"/>
                  </a:lnTo>
                  <a:cubicBezTo>
                    <a:pt x="456" y="12726"/>
                    <a:pt x="362" y="12646"/>
                    <a:pt x="242" y="12646"/>
                  </a:cubicBezTo>
                  <a:cubicBezTo>
                    <a:pt x="135" y="12646"/>
                    <a:pt x="41" y="12726"/>
                    <a:pt x="41" y="12846"/>
                  </a:cubicBezTo>
                  <a:lnTo>
                    <a:pt x="41" y="13850"/>
                  </a:lnTo>
                  <a:cubicBezTo>
                    <a:pt x="41" y="13957"/>
                    <a:pt x="135" y="14051"/>
                    <a:pt x="242" y="14051"/>
                  </a:cubicBezTo>
                  <a:lnTo>
                    <a:pt x="5340" y="14051"/>
                  </a:lnTo>
                  <a:cubicBezTo>
                    <a:pt x="5461" y="14051"/>
                    <a:pt x="5541" y="13957"/>
                    <a:pt x="5541" y="13850"/>
                  </a:cubicBezTo>
                  <a:lnTo>
                    <a:pt x="5541" y="10933"/>
                  </a:lnTo>
                  <a:cubicBezTo>
                    <a:pt x="5541" y="10384"/>
                    <a:pt x="5340" y="9876"/>
                    <a:pt x="4979" y="9501"/>
                  </a:cubicBezTo>
                  <a:lnTo>
                    <a:pt x="11804" y="9501"/>
                  </a:lnTo>
                  <a:cubicBezTo>
                    <a:pt x="11924" y="9501"/>
                    <a:pt x="12018" y="9407"/>
                    <a:pt x="12018" y="9300"/>
                  </a:cubicBezTo>
                  <a:cubicBezTo>
                    <a:pt x="12018" y="9180"/>
                    <a:pt x="11924" y="9086"/>
                    <a:pt x="11804" y="9086"/>
                  </a:cubicBezTo>
                  <a:lnTo>
                    <a:pt x="4444" y="9086"/>
                  </a:lnTo>
                  <a:cubicBezTo>
                    <a:pt x="4430" y="9086"/>
                    <a:pt x="4404" y="9073"/>
                    <a:pt x="4377" y="9059"/>
                  </a:cubicBezTo>
                  <a:cubicBezTo>
                    <a:pt x="4444" y="8966"/>
                    <a:pt x="4511" y="8859"/>
                    <a:pt x="4564" y="8752"/>
                  </a:cubicBezTo>
                  <a:lnTo>
                    <a:pt x="13677" y="8752"/>
                  </a:lnTo>
                  <a:lnTo>
                    <a:pt x="13677" y="9086"/>
                  </a:lnTo>
                  <a:lnTo>
                    <a:pt x="12633" y="9086"/>
                  </a:lnTo>
                  <a:cubicBezTo>
                    <a:pt x="12513" y="9086"/>
                    <a:pt x="12419" y="9180"/>
                    <a:pt x="12419" y="9300"/>
                  </a:cubicBezTo>
                  <a:cubicBezTo>
                    <a:pt x="12419" y="9407"/>
                    <a:pt x="12513" y="9501"/>
                    <a:pt x="12633" y="9501"/>
                  </a:cubicBezTo>
                  <a:lnTo>
                    <a:pt x="13690" y="9501"/>
                  </a:lnTo>
                  <a:cubicBezTo>
                    <a:pt x="13904" y="9501"/>
                    <a:pt x="14092" y="9327"/>
                    <a:pt x="14092" y="9099"/>
                  </a:cubicBezTo>
                  <a:lnTo>
                    <a:pt x="14092" y="8752"/>
                  </a:lnTo>
                  <a:cubicBezTo>
                    <a:pt x="14092" y="8524"/>
                    <a:pt x="13904" y="8337"/>
                    <a:pt x="13690" y="8337"/>
                  </a:cubicBezTo>
                  <a:lnTo>
                    <a:pt x="13329" y="8337"/>
                  </a:lnTo>
                  <a:lnTo>
                    <a:pt x="13329" y="1164"/>
                  </a:lnTo>
                  <a:lnTo>
                    <a:pt x="13690" y="1164"/>
                  </a:lnTo>
                  <a:cubicBezTo>
                    <a:pt x="13904" y="1164"/>
                    <a:pt x="14092" y="977"/>
                    <a:pt x="14092" y="749"/>
                  </a:cubicBezTo>
                  <a:lnTo>
                    <a:pt x="14092" y="401"/>
                  </a:lnTo>
                  <a:cubicBezTo>
                    <a:pt x="14092" y="187"/>
                    <a:pt x="13904" y="0"/>
                    <a:pt x="13690" y="0"/>
                  </a:cubicBezTo>
                  <a:lnTo>
                    <a:pt x="6157" y="0"/>
                  </a:lnTo>
                  <a:cubicBezTo>
                    <a:pt x="6036" y="0"/>
                    <a:pt x="5942" y="94"/>
                    <a:pt x="5942" y="201"/>
                  </a:cubicBezTo>
                  <a:cubicBezTo>
                    <a:pt x="5942" y="321"/>
                    <a:pt x="6036" y="415"/>
                    <a:pt x="6157" y="415"/>
                  </a:cubicBezTo>
                  <a:lnTo>
                    <a:pt x="13677" y="415"/>
                  </a:lnTo>
                  <a:lnTo>
                    <a:pt x="13677" y="749"/>
                  </a:lnTo>
                  <a:lnTo>
                    <a:pt x="3627" y="749"/>
                  </a:lnTo>
                  <a:lnTo>
                    <a:pt x="3627" y="415"/>
                  </a:lnTo>
                  <a:lnTo>
                    <a:pt x="5327" y="415"/>
                  </a:lnTo>
                  <a:cubicBezTo>
                    <a:pt x="5447" y="415"/>
                    <a:pt x="5541" y="321"/>
                    <a:pt x="5541" y="201"/>
                  </a:cubicBezTo>
                  <a:cubicBezTo>
                    <a:pt x="5541" y="94"/>
                    <a:pt x="5447" y="0"/>
                    <a:pt x="5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4"/>
            <p:cNvSpPr/>
            <p:nvPr/>
          </p:nvSpPr>
          <p:spPr>
            <a:xfrm>
              <a:off x="6586220" y="3596448"/>
              <a:ext cx="104067" cy="165850"/>
            </a:xfrm>
            <a:custGeom>
              <a:avLst/>
              <a:gdLst/>
              <a:ahLst/>
              <a:cxnLst/>
              <a:rect l="l" t="t" r="r" b="b"/>
              <a:pathLst>
                <a:path w="3293" h="5248" extrusionOk="0">
                  <a:moveTo>
                    <a:pt x="1642" y="416"/>
                  </a:moveTo>
                  <a:cubicBezTo>
                    <a:pt x="2316" y="416"/>
                    <a:pt x="2878" y="955"/>
                    <a:pt x="2878" y="1634"/>
                  </a:cubicBezTo>
                  <a:cubicBezTo>
                    <a:pt x="2878" y="2022"/>
                    <a:pt x="2704" y="2384"/>
                    <a:pt x="2382" y="2611"/>
                  </a:cubicBezTo>
                  <a:cubicBezTo>
                    <a:pt x="2222" y="2731"/>
                    <a:pt x="2128" y="2932"/>
                    <a:pt x="2115" y="3133"/>
                  </a:cubicBezTo>
                  <a:lnTo>
                    <a:pt x="1861" y="3133"/>
                  </a:lnTo>
                  <a:lnTo>
                    <a:pt x="1861" y="2183"/>
                  </a:lnTo>
                  <a:cubicBezTo>
                    <a:pt x="1861" y="2076"/>
                    <a:pt x="1767" y="1982"/>
                    <a:pt x="1660" y="1982"/>
                  </a:cubicBezTo>
                  <a:cubicBezTo>
                    <a:pt x="1539" y="1982"/>
                    <a:pt x="1446" y="2076"/>
                    <a:pt x="1446" y="2183"/>
                  </a:cubicBezTo>
                  <a:lnTo>
                    <a:pt x="1446" y="3133"/>
                  </a:lnTo>
                  <a:lnTo>
                    <a:pt x="1192" y="3133"/>
                  </a:lnTo>
                  <a:cubicBezTo>
                    <a:pt x="1192" y="2932"/>
                    <a:pt x="1098" y="2745"/>
                    <a:pt x="924" y="2611"/>
                  </a:cubicBezTo>
                  <a:cubicBezTo>
                    <a:pt x="603" y="2370"/>
                    <a:pt x="415" y="1982"/>
                    <a:pt x="442" y="1581"/>
                  </a:cubicBezTo>
                  <a:cubicBezTo>
                    <a:pt x="469" y="965"/>
                    <a:pt x="977" y="443"/>
                    <a:pt x="1593" y="416"/>
                  </a:cubicBezTo>
                  <a:cubicBezTo>
                    <a:pt x="1609" y="416"/>
                    <a:pt x="1626" y="416"/>
                    <a:pt x="1642" y="416"/>
                  </a:cubicBezTo>
                  <a:close/>
                  <a:moveTo>
                    <a:pt x="2382" y="3548"/>
                  </a:moveTo>
                  <a:lnTo>
                    <a:pt x="2382" y="4110"/>
                  </a:lnTo>
                  <a:cubicBezTo>
                    <a:pt x="2382" y="4511"/>
                    <a:pt x="2061" y="4846"/>
                    <a:pt x="1660" y="4846"/>
                  </a:cubicBezTo>
                  <a:cubicBezTo>
                    <a:pt x="1258" y="4846"/>
                    <a:pt x="924" y="4511"/>
                    <a:pt x="924" y="4110"/>
                  </a:cubicBezTo>
                  <a:lnTo>
                    <a:pt x="924" y="3548"/>
                  </a:lnTo>
                  <a:close/>
                  <a:moveTo>
                    <a:pt x="1651" y="0"/>
                  </a:moveTo>
                  <a:cubicBezTo>
                    <a:pt x="1628" y="0"/>
                    <a:pt x="1604" y="1"/>
                    <a:pt x="1580" y="2"/>
                  </a:cubicBezTo>
                  <a:cubicBezTo>
                    <a:pt x="737" y="42"/>
                    <a:pt x="54" y="738"/>
                    <a:pt x="27" y="1567"/>
                  </a:cubicBezTo>
                  <a:cubicBezTo>
                    <a:pt x="1" y="2103"/>
                    <a:pt x="241" y="2624"/>
                    <a:pt x="683" y="2946"/>
                  </a:cubicBezTo>
                  <a:cubicBezTo>
                    <a:pt x="737" y="2986"/>
                    <a:pt x="777" y="3066"/>
                    <a:pt x="777" y="3133"/>
                  </a:cubicBezTo>
                  <a:lnTo>
                    <a:pt x="723" y="3133"/>
                  </a:lnTo>
                  <a:cubicBezTo>
                    <a:pt x="616" y="3133"/>
                    <a:pt x="522" y="3227"/>
                    <a:pt x="522" y="3347"/>
                  </a:cubicBezTo>
                  <a:lnTo>
                    <a:pt x="522" y="4110"/>
                  </a:lnTo>
                  <a:cubicBezTo>
                    <a:pt x="522" y="4739"/>
                    <a:pt x="1031" y="5247"/>
                    <a:pt x="1660" y="5247"/>
                  </a:cubicBezTo>
                  <a:cubicBezTo>
                    <a:pt x="2289" y="5247"/>
                    <a:pt x="2797" y="4739"/>
                    <a:pt x="2797" y="4110"/>
                  </a:cubicBezTo>
                  <a:lnTo>
                    <a:pt x="2797" y="3347"/>
                  </a:lnTo>
                  <a:cubicBezTo>
                    <a:pt x="2797" y="3227"/>
                    <a:pt x="2704" y="3133"/>
                    <a:pt x="2583" y="3133"/>
                  </a:cubicBezTo>
                  <a:lnTo>
                    <a:pt x="2530" y="3133"/>
                  </a:lnTo>
                  <a:cubicBezTo>
                    <a:pt x="2530" y="3066"/>
                    <a:pt x="2570" y="2986"/>
                    <a:pt x="2637" y="2946"/>
                  </a:cubicBezTo>
                  <a:cubicBezTo>
                    <a:pt x="3052" y="2638"/>
                    <a:pt x="3292" y="2156"/>
                    <a:pt x="3292" y="1634"/>
                  </a:cubicBezTo>
                  <a:cubicBezTo>
                    <a:pt x="3292" y="735"/>
                    <a:pt x="2556" y="0"/>
                    <a:pt x="1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4"/>
            <p:cNvSpPr/>
            <p:nvPr/>
          </p:nvSpPr>
          <p:spPr>
            <a:xfrm>
              <a:off x="6625123" y="3722511"/>
              <a:ext cx="26673" cy="13147"/>
            </a:xfrm>
            <a:custGeom>
              <a:avLst/>
              <a:gdLst/>
              <a:ahLst/>
              <a:cxnLst/>
              <a:rect l="l" t="t" r="r" b="b"/>
              <a:pathLst>
                <a:path w="844" h="416" extrusionOk="0">
                  <a:moveTo>
                    <a:pt x="201" y="0"/>
                  </a:moveTo>
                  <a:cubicBezTo>
                    <a:pt x="94" y="0"/>
                    <a:pt x="1" y="94"/>
                    <a:pt x="1" y="201"/>
                  </a:cubicBezTo>
                  <a:cubicBezTo>
                    <a:pt x="1" y="321"/>
                    <a:pt x="94" y="415"/>
                    <a:pt x="201" y="415"/>
                  </a:cubicBezTo>
                  <a:lnTo>
                    <a:pt x="643" y="415"/>
                  </a:lnTo>
                  <a:cubicBezTo>
                    <a:pt x="750" y="415"/>
                    <a:pt x="844" y="321"/>
                    <a:pt x="844" y="201"/>
                  </a:cubicBezTo>
                  <a:cubicBezTo>
                    <a:pt x="844" y="94"/>
                    <a:pt x="750"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4"/>
            <p:cNvSpPr/>
            <p:nvPr/>
          </p:nvSpPr>
          <p:spPr>
            <a:xfrm>
              <a:off x="6631886" y="3551668"/>
              <a:ext cx="13147" cy="33846"/>
            </a:xfrm>
            <a:custGeom>
              <a:avLst/>
              <a:gdLst/>
              <a:ahLst/>
              <a:cxnLst/>
              <a:rect l="l" t="t" r="r" b="b"/>
              <a:pathLst>
                <a:path w="416" h="1071" extrusionOk="0">
                  <a:moveTo>
                    <a:pt x="215" y="0"/>
                  </a:moveTo>
                  <a:cubicBezTo>
                    <a:pt x="94" y="0"/>
                    <a:pt x="1" y="94"/>
                    <a:pt x="1" y="201"/>
                  </a:cubicBezTo>
                  <a:lnTo>
                    <a:pt x="1" y="857"/>
                  </a:lnTo>
                  <a:cubicBezTo>
                    <a:pt x="1" y="977"/>
                    <a:pt x="94" y="1071"/>
                    <a:pt x="215" y="1071"/>
                  </a:cubicBezTo>
                  <a:cubicBezTo>
                    <a:pt x="322" y="1071"/>
                    <a:pt x="416" y="977"/>
                    <a:pt x="416" y="857"/>
                  </a:cubicBezTo>
                  <a:lnTo>
                    <a:pt x="416" y="201"/>
                  </a:lnTo>
                  <a:cubicBezTo>
                    <a:pt x="416"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4"/>
            <p:cNvSpPr/>
            <p:nvPr/>
          </p:nvSpPr>
          <p:spPr>
            <a:xfrm>
              <a:off x="6680522" y="3578087"/>
              <a:ext cx="28790" cy="27526"/>
            </a:xfrm>
            <a:custGeom>
              <a:avLst/>
              <a:gdLst/>
              <a:ahLst/>
              <a:cxnLst/>
              <a:rect l="l" t="t" r="r" b="b"/>
              <a:pathLst>
                <a:path w="911" h="871" extrusionOk="0">
                  <a:moveTo>
                    <a:pt x="683" y="1"/>
                  </a:moveTo>
                  <a:cubicBezTo>
                    <a:pt x="630" y="1"/>
                    <a:pt x="576" y="21"/>
                    <a:pt x="536" y="61"/>
                  </a:cubicBezTo>
                  <a:lnTo>
                    <a:pt x="81" y="516"/>
                  </a:lnTo>
                  <a:cubicBezTo>
                    <a:pt x="1" y="596"/>
                    <a:pt x="1" y="730"/>
                    <a:pt x="81" y="810"/>
                  </a:cubicBezTo>
                  <a:cubicBezTo>
                    <a:pt x="121" y="850"/>
                    <a:pt x="171" y="870"/>
                    <a:pt x="221" y="870"/>
                  </a:cubicBezTo>
                  <a:cubicBezTo>
                    <a:pt x="272" y="870"/>
                    <a:pt x="322" y="850"/>
                    <a:pt x="362" y="810"/>
                  </a:cubicBezTo>
                  <a:lnTo>
                    <a:pt x="830" y="355"/>
                  </a:lnTo>
                  <a:cubicBezTo>
                    <a:pt x="911" y="275"/>
                    <a:pt x="911" y="141"/>
                    <a:pt x="830" y="61"/>
                  </a:cubicBezTo>
                  <a:cubicBezTo>
                    <a:pt x="790" y="21"/>
                    <a:pt x="737" y="1"/>
                    <a:pt x="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4"/>
            <p:cNvSpPr/>
            <p:nvPr/>
          </p:nvSpPr>
          <p:spPr>
            <a:xfrm>
              <a:off x="6567606" y="3578087"/>
              <a:ext cx="29232" cy="27526"/>
            </a:xfrm>
            <a:custGeom>
              <a:avLst/>
              <a:gdLst/>
              <a:ahLst/>
              <a:cxnLst/>
              <a:rect l="l" t="t" r="r" b="b"/>
              <a:pathLst>
                <a:path w="925" h="871" extrusionOk="0">
                  <a:moveTo>
                    <a:pt x="228" y="1"/>
                  </a:moveTo>
                  <a:cubicBezTo>
                    <a:pt x="175" y="1"/>
                    <a:pt x="121" y="21"/>
                    <a:pt x="81" y="61"/>
                  </a:cubicBezTo>
                  <a:cubicBezTo>
                    <a:pt x="1" y="141"/>
                    <a:pt x="1" y="275"/>
                    <a:pt x="81" y="355"/>
                  </a:cubicBezTo>
                  <a:lnTo>
                    <a:pt x="549" y="810"/>
                  </a:lnTo>
                  <a:cubicBezTo>
                    <a:pt x="590" y="850"/>
                    <a:pt x="643" y="870"/>
                    <a:pt x="697" y="870"/>
                  </a:cubicBezTo>
                  <a:cubicBezTo>
                    <a:pt x="750" y="870"/>
                    <a:pt x="804" y="850"/>
                    <a:pt x="844" y="810"/>
                  </a:cubicBezTo>
                  <a:cubicBezTo>
                    <a:pt x="924" y="730"/>
                    <a:pt x="924" y="596"/>
                    <a:pt x="844" y="516"/>
                  </a:cubicBezTo>
                  <a:lnTo>
                    <a:pt x="375" y="61"/>
                  </a:lnTo>
                  <a:cubicBezTo>
                    <a:pt x="335" y="21"/>
                    <a:pt x="282"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4"/>
            <p:cNvSpPr/>
            <p:nvPr/>
          </p:nvSpPr>
          <p:spPr>
            <a:xfrm>
              <a:off x="6542229" y="3641735"/>
              <a:ext cx="33435" cy="12704"/>
            </a:xfrm>
            <a:custGeom>
              <a:avLst/>
              <a:gdLst/>
              <a:ahLst/>
              <a:cxnLst/>
              <a:rect l="l" t="t" r="r" b="b"/>
              <a:pathLst>
                <a:path w="1058" h="402" extrusionOk="0">
                  <a:moveTo>
                    <a:pt x="202" y="0"/>
                  </a:moveTo>
                  <a:cubicBezTo>
                    <a:pt x="95" y="0"/>
                    <a:pt x="1" y="94"/>
                    <a:pt x="1" y="201"/>
                  </a:cubicBezTo>
                  <a:cubicBezTo>
                    <a:pt x="1" y="322"/>
                    <a:pt x="95" y="402"/>
                    <a:pt x="202" y="402"/>
                  </a:cubicBezTo>
                  <a:lnTo>
                    <a:pt x="857" y="402"/>
                  </a:lnTo>
                  <a:cubicBezTo>
                    <a:pt x="978" y="402"/>
                    <a:pt x="1058" y="322"/>
                    <a:pt x="1058" y="201"/>
                  </a:cubicBezTo>
                  <a:cubicBezTo>
                    <a:pt x="1058" y="94"/>
                    <a:pt x="978"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4"/>
            <p:cNvSpPr/>
            <p:nvPr/>
          </p:nvSpPr>
          <p:spPr>
            <a:xfrm>
              <a:off x="6701253" y="3641735"/>
              <a:ext cx="33846" cy="12704"/>
            </a:xfrm>
            <a:custGeom>
              <a:avLst/>
              <a:gdLst/>
              <a:ahLst/>
              <a:cxnLst/>
              <a:rect l="l" t="t" r="r" b="b"/>
              <a:pathLst>
                <a:path w="1071" h="402" extrusionOk="0">
                  <a:moveTo>
                    <a:pt x="201" y="0"/>
                  </a:moveTo>
                  <a:cubicBezTo>
                    <a:pt x="94" y="0"/>
                    <a:pt x="0" y="94"/>
                    <a:pt x="0" y="201"/>
                  </a:cubicBezTo>
                  <a:cubicBezTo>
                    <a:pt x="0" y="322"/>
                    <a:pt x="94" y="402"/>
                    <a:pt x="201" y="402"/>
                  </a:cubicBezTo>
                  <a:lnTo>
                    <a:pt x="857" y="402"/>
                  </a:lnTo>
                  <a:cubicBezTo>
                    <a:pt x="977" y="402"/>
                    <a:pt x="1071" y="322"/>
                    <a:pt x="1071" y="201"/>
                  </a:cubicBezTo>
                  <a:cubicBezTo>
                    <a:pt x="1071" y="94"/>
                    <a:pt x="977"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2" name="Google Shape;3512;p64"/>
          <p:cNvSpPr/>
          <p:nvPr/>
        </p:nvSpPr>
        <p:spPr>
          <a:xfrm>
            <a:off x="2339544" y="2858043"/>
            <a:ext cx="444047" cy="444047"/>
          </a:xfrm>
          <a:custGeom>
            <a:avLst/>
            <a:gdLst/>
            <a:ahLst/>
            <a:cxnLst/>
            <a:rect l="l" t="t" r="r" b="b"/>
            <a:pathLst>
              <a:path w="14051" h="14051" extrusionOk="0">
                <a:moveTo>
                  <a:pt x="13636" y="643"/>
                </a:moveTo>
                <a:lnTo>
                  <a:pt x="13636" y="1619"/>
                </a:lnTo>
                <a:cubicBezTo>
                  <a:pt x="13569" y="1593"/>
                  <a:pt x="13515" y="1579"/>
                  <a:pt x="13435" y="1579"/>
                </a:cubicBezTo>
                <a:lnTo>
                  <a:pt x="13342" y="1579"/>
                </a:lnTo>
                <a:cubicBezTo>
                  <a:pt x="13275" y="1579"/>
                  <a:pt x="13208" y="1593"/>
                  <a:pt x="13154" y="1619"/>
                </a:cubicBezTo>
                <a:lnTo>
                  <a:pt x="13154" y="1365"/>
                </a:lnTo>
                <a:cubicBezTo>
                  <a:pt x="13154" y="1031"/>
                  <a:pt x="12873" y="750"/>
                  <a:pt x="12539" y="750"/>
                </a:cubicBezTo>
                <a:lnTo>
                  <a:pt x="12445" y="750"/>
                </a:lnTo>
                <a:cubicBezTo>
                  <a:pt x="12378" y="750"/>
                  <a:pt x="12311" y="763"/>
                  <a:pt x="12244" y="790"/>
                </a:cubicBezTo>
                <a:lnTo>
                  <a:pt x="12244" y="643"/>
                </a:lnTo>
                <a:close/>
                <a:moveTo>
                  <a:pt x="1606" y="415"/>
                </a:moveTo>
                <a:cubicBezTo>
                  <a:pt x="1593" y="482"/>
                  <a:pt x="1579" y="549"/>
                  <a:pt x="1579" y="616"/>
                </a:cubicBezTo>
                <a:lnTo>
                  <a:pt x="1579" y="709"/>
                </a:lnTo>
                <a:cubicBezTo>
                  <a:pt x="1579" y="776"/>
                  <a:pt x="1593" y="843"/>
                  <a:pt x="1606" y="910"/>
                </a:cubicBezTo>
                <a:lnTo>
                  <a:pt x="1352" y="910"/>
                </a:lnTo>
                <a:cubicBezTo>
                  <a:pt x="1017" y="910"/>
                  <a:pt x="749" y="1178"/>
                  <a:pt x="749" y="1512"/>
                </a:cubicBezTo>
                <a:lnTo>
                  <a:pt x="749" y="1606"/>
                </a:lnTo>
                <a:cubicBezTo>
                  <a:pt x="749" y="1673"/>
                  <a:pt x="763" y="1740"/>
                  <a:pt x="776" y="1807"/>
                </a:cubicBezTo>
                <a:lnTo>
                  <a:pt x="629" y="1807"/>
                </a:lnTo>
                <a:lnTo>
                  <a:pt x="629" y="415"/>
                </a:lnTo>
                <a:close/>
                <a:moveTo>
                  <a:pt x="4925" y="415"/>
                </a:moveTo>
                <a:cubicBezTo>
                  <a:pt x="5165" y="415"/>
                  <a:pt x="5393" y="482"/>
                  <a:pt x="5594" y="616"/>
                </a:cubicBezTo>
                <a:cubicBezTo>
                  <a:pt x="5875" y="803"/>
                  <a:pt x="6196" y="910"/>
                  <a:pt x="6557" y="937"/>
                </a:cubicBezTo>
                <a:lnTo>
                  <a:pt x="6557" y="3600"/>
                </a:lnTo>
                <a:lnTo>
                  <a:pt x="5955" y="3600"/>
                </a:lnTo>
                <a:cubicBezTo>
                  <a:pt x="5727" y="3600"/>
                  <a:pt x="5527" y="3707"/>
                  <a:pt x="5380" y="3881"/>
                </a:cubicBezTo>
                <a:cubicBezTo>
                  <a:pt x="5272" y="4015"/>
                  <a:pt x="5125" y="4122"/>
                  <a:pt x="4965" y="4175"/>
                </a:cubicBezTo>
                <a:lnTo>
                  <a:pt x="4563" y="4336"/>
                </a:lnTo>
                <a:cubicBezTo>
                  <a:pt x="4188" y="4476"/>
                  <a:pt x="3882" y="4502"/>
                  <a:pt x="3544" y="4502"/>
                </a:cubicBezTo>
                <a:cubicBezTo>
                  <a:pt x="3337" y="4502"/>
                  <a:pt x="3119" y="4492"/>
                  <a:pt x="2866" y="4492"/>
                </a:cubicBezTo>
                <a:cubicBezTo>
                  <a:pt x="2780" y="4492"/>
                  <a:pt x="2691" y="4493"/>
                  <a:pt x="2596" y="4496"/>
                </a:cubicBezTo>
                <a:cubicBezTo>
                  <a:pt x="2476" y="4496"/>
                  <a:pt x="2395" y="4416"/>
                  <a:pt x="2395" y="4309"/>
                </a:cubicBezTo>
                <a:lnTo>
                  <a:pt x="2395" y="4215"/>
                </a:lnTo>
                <a:cubicBezTo>
                  <a:pt x="2395" y="4108"/>
                  <a:pt x="2476" y="4015"/>
                  <a:pt x="2596" y="4015"/>
                </a:cubicBezTo>
                <a:lnTo>
                  <a:pt x="3586" y="4015"/>
                </a:lnTo>
                <a:cubicBezTo>
                  <a:pt x="3693" y="4015"/>
                  <a:pt x="3787" y="3921"/>
                  <a:pt x="3787" y="3814"/>
                </a:cubicBezTo>
                <a:cubicBezTo>
                  <a:pt x="3787" y="3694"/>
                  <a:pt x="3693" y="3600"/>
                  <a:pt x="3586" y="3600"/>
                </a:cubicBezTo>
                <a:lnTo>
                  <a:pt x="1071" y="3600"/>
                </a:lnTo>
                <a:cubicBezTo>
                  <a:pt x="964" y="3600"/>
                  <a:pt x="870" y="3520"/>
                  <a:pt x="870" y="3413"/>
                </a:cubicBezTo>
                <a:lnTo>
                  <a:pt x="870" y="3305"/>
                </a:lnTo>
                <a:cubicBezTo>
                  <a:pt x="870" y="3198"/>
                  <a:pt x="964" y="3118"/>
                  <a:pt x="1071" y="3118"/>
                </a:cubicBezTo>
                <a:lnTo>
                  <a:pt x="3078" y="3118"/>
                </a:lnTo>
                <a:cubicBezTo>
                  <a:pt x="3198" y="3118"/>
                  <a:pt x="3292" y="3024"/>
                  <a:pt x="3292" y="2904"/>
                </a:cubicBezTo>
                <a:cubicBezTo>
                  <a:pt x="3292" y="2797"/>
                  <a:pt x="3198" y="2703"/>
                  <a:pt x="3078" y="2703"/>
                </a:cubicBezTo>
                <a:lnTo>
                  <a:pt x="602" y="2703"/>
                </a:lnTo>
                <a:cubicBezTo>
                  <a:pt x="495" y="2703"/>
                  <a:pt x="415" y="2610"/>
                  <a:pt x="415" y="2503"/>
                </a:cubicBezTo>
                <a:lnTo>
                  <a:pt x="415" y="2409"/>
                </a:lnTo>
                <a:cubicBezTo>
                  <a:pt x="415" y="2302"/>
                  <a:pt x="495" y="2222"/>
                  <a:pt x="602" y="2222"/>
                </a:cubicBezTo>
                <a:lnTo>
                  <a:pt x="3078" y="2222"/>
                </a:lnTo>
                <a:cubicBezTo>
                  <a:pt x="3185" y="2222"/>
                  <a:pt x="3279" y="2128"/>
                  <a:pt x="3279" y="2007"/>
                </a:cubicBezTo>
                <a:cubicBezTo>
                  <a:pt x="3279" y="1900"/>
                  <a:pt x="3185" y="1807"/>
                  <a:pt x="3078" y="1807"/>
                </a:cubicBezTo>
                <a:lnTo>
                  <a:pt x="1352" y="1807"/>
                </a:lnTo>
                <a:cubicBezTo>
                  <a:pt x="1245" y="1807"/>
                  <a:pt x="1164" y="1713"/>
                  <a:pt x="1164" y="1606"/>
                </a:cubicBezTo>
                <a:lnTo>
                  <a:pt x="1164" y="1512"/>
                </a:lnTo>
                <a:cubicBezTo>
                  <a:pt x="1164" y="1405"/>
                  <a:pt x="1245" y="1312"/>
                  <a:pt x="1352" y="1312"/>
                </a:cubicBezTo>
                <a:lnTo>
                  <a:pt x="3372" y="1312"/>
                </a:lnTo>
                <a:cubicBezTo>
                  <a:pt x="3493" y="1312"/>
                  <a:pt x="3586" y="1218"/>
                  <a:pt x="3586" y="1111"/>
                </a:cubicBezTo>
                <a:cubicBezTo>
                  <a:pt x="3586" y="990"/>
                  <a:pt x="3493" y="910"/>
                  <a:pt x="3372" y="910"/>
                </a:cubicBezTo>
                <a:lnTo>
                  <a:pt x="2181" y="910"/>
                </a:lnTo>
                <a:cubicBezTo>
                  <a:pt x="2074" y="910"/>
                  <a:pt x="1994" y="817"/>
                  <a:pt x="1994" y="709"/>
                </a:cubicBezTo>
                <a:lnTo>
                  <a:pt x="1994" y="616"/>
                </a:lnTo>
                <a:cubicBezTo>
                  <a:pt x="1994" y="509"/>
                  <a:pt x="2074" y="415"/>
                  <a:pt x="2181" y="415"/>
                </a:cubicBezTo>
                <a:close/>
                <a:moveTo>
                  <a:pt x="11642" y="415"/>
                </a:moveTo>
                <a:cubicBezTo>
                  <a:pt x="11749" y="415"/>
                  <a:pt x="11843" y="509"/>
                  <a:pt x="11843" y="616"/>
                </a:cubicBezTo>
                <a:lnTo>
                  <a:pt x="11843" y="3078"/>
                </a:lnTo>
                <a:cubicBezTo>
                  <a:pt x="11843" y="3198"/>
                  <a:pt x="11936" y="3292"/>
                  <a:pt x="12044" y="3292"/>
                </a:cubicBezTo>
                <a:cubicBezTo>
                  <a:pt x="12164" y="3292"/>
                  <a:pt x="12244" y="3198"/>
                  <a:pt x="12244" y="3078"/>
                </a:cubicBezTo>
                <a:lnTo>
                  <a:pt x="12244" y="1365"/>
                </a:lnTo>
                <a:cubicBezTo>
                  <a:pt x="12244" y="1258"/>
                  <a:pt x="12338" y="1164"/>
                  <a:pt x="12445" y="1164"/>
                </a:cubicBezTo>
                <a:lnTo>
                  <a:pt x="12539" y="1164"/>
                </a:lnTo>
                <a:cubicBezTo>
                  <a:pt x="12646" y="1164"/>
                  <a:pt x="12739" y="1258"/>
                  <a:pt x="12739" y="1365"/>
                </a:cubicBezTo>
                <a:lnTo>
                  <a:pt x="12739" y="3386"/>
                </a:lnTo>
                <a:cubicBezTo>
                  <a:pt x="12739" y="3493"/>
                  <a:pt x="12833" y="3586"/>
                  <a:pt x="12940" y="3586"/>
                </a:cubicBezTo>
                <a:cubicBezTo>
                  <a:pt x="13061" y="3586"/>
                  <a:pt x="13154" y="3493"/>
                  <a:pt x="13154" y="3386"/>
                </a:cubicBezTo>
                <a:lnTo>
                  <a:pt x="13154" y="2195"/>
                </a:lnTo>
                <a:cubicBezTo>
                  <a:pt x="13154" y="2088"/>
                  <a:pt x="13234" y="1994"/>
                  <a:pt x="13342" y="1994"/>
                </a:cubicBezTo>
                <a:lnTo>
                  <a:pt x="13435" y="1994"/>
                </a:lnTo>
                <a:cubicBezTo>
                  <a:pt x="13542" y="1994"/>
                  <a:pt x="13636" y="2088"/>
                  <a:pt x="13636" y="2195"/>
                </a:cubicBezTo>
                <a:lnTo>
                  <a:pt x="13636" y="4938"/>
                </a:lnTo>
                <a:cubicBezTo>
                  <a:pt x="13636" y="5165"/>
                  <a:pt x="13569" y="5406"/>
                  <a:pt x="13435" y="5594"/>
                </a:cubicBezTo>
                <a:cubicBezTo>
                  <a:pt x="13248" y="5875"/>
                  <a:pt x="13141" y="6209"/>
                  <a:pt x="13127" y="6557"/>
                </a:cubicBezTo>
                <a:lnTo>
                  <a:pt x="10451" y="6557"/>
                </a:lnTo>
                <a:lnTo>
                  <a:pt x="10451" y="5968"/>
                </a:lnTo>
                <a:cubicBezTo>
                  <a:pt x="10451" y="5741"/>
                  <a:pt x="10357" y="5527"/>
                  <a:pt x="10183" y="5393"/>
                </a:cubicBezTo>
                <a:cubicBezTo>
                  <a:pt x="10036" y="5286"/>
                  <a:pt x="9929" y="5139"/>
                  <a:pt x="9876" y="4978"/>
                </a:cubicBezTo>
                <a:lnTo>
                  <a:pt x="9729" y="4577"/>
                </a:lnTo>
                <a:cubicBezTo>
                  <a:pt x="9461" y="3894"/>
                  <a:pt x="9581" y="3426"/>
                  <a:pt x="9555" y="2596"/>
                </a:cubicBezTo>
                <a:cubicBezTo>
                  <a:pt x="9555" y="2489"/>
                  <a:pt x="9635" y="2396"/>
                  <a:pt x="9742" y="2396"/>
                </a:cubicBezTo>
                <a:lnTo>
                  <a:pt x="9849" y="2396"/>
                </a:lnTo>
                <a:cubicBezTo>
                  <a:pt x="9956" y="2396"/>
                  <a:pt x="10036" y="2489"/>
                  <a:pt x="10036" y="2596"/>
                </a:cubicBezTo>
                <a:lnTo>
                  <a:pt x="10036" y="3586"/>
                </a:lnTo>
                <a:cubicBezTo>
                  <a:pt x="10036" y="3707"/>
                  <a:pt x="10130" y="3801"/>
                  <a:pt x="10250" y="3801"/>
                </a:cubicBezTo>
                <a:cubicBezTo>
                  <a:pt x="10357" y="3801"/>
                  <a:pt x="10451" y="3707"/>
                  <a:pt x="10451" y="3586"/>
                </a:cubicBezTo>
                <a:lnTo>
                  <a:pt x="10451" y="1084"/>
                </a:lnTo>
                <a:cubicBezTo>
                  <a:pt x="10451" y="964"/>
                  <a:pt x="10545" y="883"/>
                  <a:pt x="10652" y="883"/>
                </a:cubicBezTo>
                <a:lnTo>
                  <a:pt x="10746" y="883"/>
                </a:lnTo>
                <a:cubicBezTo>
                  <a:pt x="10853" y="883"/>
                  <a:pt x="10933" y="964"/>
                  <a:pt x="10933" y="1084"/>
                </a:cubicBezTo>
                <a:lnTo>
                  <a:pt x="10933" y="3091"/>
                </a:lnTo>
                <a:cubicBezTo>
                  <a:pt x="10933" y="3198"/>
                  <a:pt x="11027" y="3292"/>
                  <a:pt x="11147" y="3292"/>
                </a:cubicBezTo>
                <a:cubicBezTo>
                  <a:pt x="11254" y="3292"/>
                  <a:pt x="11348" y="3198"/>
                  <a:pt x="11348" y="3091"/>
                </a:cubicBezTo>
                <a:lnTo>
                  <a:pt x="11348" y="616"/>
                </a:lnTo>
                <a:cubicBezTo>
                  <a:pt x="11348" y="509"/>
                  <a:pt x="11441" y="415"/>
                  <a:pt x="11548" y="415"/>
                </a:cubicBezTo>
                <a:close/>
                <a:moveTo>
                  <a:pt x="13408" y="6972"/>
                </a:moveTo>
                <a:lnTo>
                  <a:pt x="13408" y="10237"/>
                </a:lnTo>
                <a:cubicBezTo>
                  <a:pt x="13301" y="10117"/>
                  <a:pt x="13141" y="10050"/>
                  <a:pt x="12980" y="10050"/>
                </a:cubicBezTo>
                <a:lnTo>
                  <a:pt x="12030" y="10050"/>
                </a:lnTo>
                <a:cubicBezTo>
                  <a:pt x="12057" y="9983"/>
                  <a:pt x="12057" y="9916"/>
                  <a:pt x="12057" y="9849"/>
                </a:cubicBezTo>
                <a:lnTo>
                  <a:pt x="12057" y="9755"/>
                </a:lnTo>
                <a:cubicBezTo>
                  <a:pt x="12057" y="9421"/>
                  <a:pt x="11803" y="9153"/>
                  <a:pt x="11468" y="9153"/>
                </a:cubicBezTo>
                <a:lnTo>
                  <a:pt x="11455" y="9153"/>
                </a:lnTo>
                <a:cubicBezTo>
                  <a:pt x="10768" y="9153"/>
                  <a:pt x="10521" y="9147"/>
                  <a:pt x="10369" y="9147"/>
                </a:cubicBezTo>
                <a:cubicBezTo>
                  <a:pt x="10294" y="9147"/>
                  <a:pt x="10241" y="9149"/>
                  <a:pt x="10170" y="9153"/>
                </a:cubicBezTo>
                <a:lnTo>
                  <a:pt x="10170" y="6972"/>
                </a:lnTo>
                <a:close/>
                <a:moveTo>
                  <a:pt x="897" y="12445"/>
                </a:moveTo>
                <a:lnTo>
                  <a:pt x="897" y="12699"/>
                </a:lnTo>
                <a:cubicBezTo>
                  <a:pt x="897" y="13034"/>
                  <a:pt x="1164" y="13301"/>
                  <a:pt x="1499" y="13301"/>
                </a:cubicBezTo>
                <a:lnTo>
                  <a:pt x="1606" y="13301"/>
                </a:lnTo>
                <a:cubicBezTo>
                  <a:pt x="1673" y="13301"/>
                  <a:pt x="1740" y="13288"/>
                  <a:pt x="1793" y="13275"/>
                </a:cubicBezTo>
                <a:lnTo>
                  <a:pt x="1793" y="13422"/>
                </a:lnTo>
                <a:lnTo>
                  <a:pt x="415" y="13422"/>
                </a:lnTo>
                <a:lnTo>
                  <a:pt x="415" y="12445"/>
                </a:lnTo>
                <a:cubicBezTo>
                  <a:pt x="468" y="12472"/>
                  <a:pt x="535" y="12472"/>
                  <a:pt x="602" y="12472"/>
                </a:cubicBezTo>
                <a:lnTo>
                  <a:pt x="696" y="12472"/>
                </a:lnTo>
                <a:cubicBezTo>
                  <a:pt x="763" y="12472"/>
                  <a:pt x="830" y="12472"/>
                  <a:pt x="897" y="12445"/>
                </a:cubicBezTo>
                <a:close/>
                <a:moveTo>
                  <a:pt x="6557" y="4015"/>
                </a:moveTo>
                <a:lnTo>
                  <a:pt x="6557" y="4095"/>
                </a:lnTo>
                <a:cubicBezTo>
                  <a:pt x="6557" y="4202"/>
                  <a:pt x="6651" y="4296"/>
                  <a:pt x="6758" y="4296"/>
                </a:cubicBezTo>
                <a:lnTo>
                  <a:pt x="9207" y="4296"/>
                </a:lnTo>
                <a:cubicBezTo>
                  <a:pt x="9247" y="4443"/>
                  <a:pt x="9287" y="4577"/>
                  <a:pt x="9340" y="4724"/>
                </a:cubicBezTo>
                <a:lnTo>
                  <a:pt x="9488" y="5125"/>
                </a:lnTo>
                <a:cubicBezTo>
                  <a:pt x="9581" y="5353"/>
                  <a:pt x="9729" y="5554"/>
                  <a:pt x="9916" y="5714"/>
                </a:cubicBezTo>
                <a:cubicBezTo>
                  <a:pt x="9996" y="5781"/>
                  <a:pt x="10036" y="5861"/>
                  <a:pt x="10036" y="5968"/>
                </a:cubicBezTo>
                <a:lnTo>
                  <a:pt x="10036" y="6557"/>
                </a:lnTo>
                <a:lnTo>
                  <a:pt x="9969" y="6557"/>
                </a:lnTo>
                <a:cubicBezTo>
                  <a:pt x="9849" y="6557"/>
                  <a:pt x="9755" y="6651"/>
                  <a:pt x="9755" y="6771"/>
                </a:cubicBezTo>
                <a:lnTo>
                  <a:pt x="9755" y="9220"/>
                </a:lnTo>
                <a:cubicBezTo>
                  <a:pt x="9621" y="9247"/>
                  <a:pt x="9474" y="9287"/>
                  <a:pt x="9340" y="9341"/>
                </a:cubicBezTo>
                <a:lnTo>
                  <a:pt x="8939" y="9501"/>
                </a:lnTo>
                <a:cubicBezTo>
                  <a:pt x="8698" y="9581"/>
                  <a:pt x="8497" y="9729"/>
                  <a:pt x="8337" y="9929"/>
                </a:cubicBezTo>
                <a:cubicBezTo>
                  <a:pt x="8283" y="9996"/>
                  <a:pt x="8190" y="10050"/>
                  <a:pt x="8083" y="10050"/>
                </a:cubicBezTo>
                <a:lnTo>
                  <a:pt x="7494" y="10050"/>
                </a:lnTo>
                <a:lnTo>
                  <a:pt x="7494" y="9969"/>
                </a:lnTo>
                <a:cubicBezTo>
                  <a:pt x="7494" y="9862"/>
                  <a:pt x="7400" y="9769"/>
                  <a:pt x="7280" y="9769"/>
                </a:cubicBezTo>
                <a:lnTo>
                  <a:pt x="6557" y="9769"/>
                </a:lnTo>
                <a:cubicBezTo>
                  <a:pt x="6437" y="9769"/>
                  <a:pt x="6343" y="9862"/>
                  <a:pt x="6343" y="9969"/>
                </a:cubicBezTo>
                <a:cubicBezTo>
                  <a:pt x="6343" y="10090"/>
                  <a:pt x="6437" y="10184"/>
                  <a:pt x="6557" y="10184"/>
                </a:cubicBezTo>
                <a:lnTo>
                  <a:pt x="7079" y="10184"/>
                </a:lnTo>
                <a:lnTo>
                  <a:pt x="7079" y="13422"/>
                </a:lnTo>
                <a:lnTo>
                  <a:pt x="3814" y="13422"/>
                </a:lnTo>
                <a:cubicBezTo>
                  <a:pt x="3934" y="13315"/>
                  <a:pt x="4001" y="13154"/>
                  <a:pt x="4001" y="12980"/>
                </a:cubicBezTo>
                <a:lnTo>
                  <a:pt x="4001" y="12044"/>
                </a:lnTo>
                <a:cubicBezTo>
                  <a:pt x="4068" y="12057"/>
                  <a:pt x="4135" y="12070"/>
                  <a:pt x="4202" y="12070"/>
                </a:cubicBezTo>
                <a:lnTo>
                  <a:pt x="4296" y="12070"/>
                </a:lnTo>
                <a:cubicBezTo>
                  <a:pt x="4630" y="12070"/>
                  <a:pt x="4898" y="11803"/>
                  <a:pt x="4911" y="11482"/>
                </a:cubicBezTo>
                <a:lnTo>
                  <a:pt x="4911" y="11468"/>
                </a:lnTo>
                <a:cubicBezTo>
                  <a:pt x="4898" y="10438"/>
                  <a:pt x="4911" y="10384"/>
                  <a:pt x="4898" y="10184"/>
                </a:cubicBezTo>
                <a:lnTo>
                  <a:pt x="5727" y="10184"/>
                </a:lnTo>
                <a:cubicBezTo>
                  <a:pt x="5848" y="10184"/>
                  <a:pt x="5942" y="10090"/>
                  <a:pt x="5942" y="9969"/>
                </a:cubicBezTo>
                <a:cubicBezTo>
                  <a:pt x="5942" y="9862"/>
                  <a:pt x="5848" y="9769"/>
                  <a:pt x="5727" y="9769"/>
                </a:cubicBezTo>
                <a:lnTo>
                  <a:pt x="4831" y="9769"/>
                </a:lnTo>
                <a:cubicBezTo>
                  <a:pt x="4804" y="9622"/>
                  <a:pt x="4764" y="9474"/>
                  <a:pt x="4710" y="9341"/>
                </a:cubicBezTo>
                <a:cubicBezTo>
                  <a:pt x="4590" y="9086"/>
                  <a:pt x="4536" y="8685"/>
                  <a:pt x="4122" y="8350"/>
                </a:cubicBezTo>
                <a:cubicBezTo>
                  <a:pt x="4055" y="8283"/>
                  <a:pt x="4001" y="8190"/>
                  <a:pt x="4001" y="8096"/>
                </a:cubicBezTo>
                <a:lnTo>
                  <a:pt x="4001" y="7494"/>
                </a:lnTo>
                <a:lnTo>
                  <a:pt x="4081" y="7494"/>
                </a:lnTo>
                <a:cubicBezTo>
                  <a:pt x="4189" y="7494"/>
                  <a:pt x="4282" y="7414"/>
                  <a:pt x="4282" y="7293"/>
                </a:cubicBezTo>
                <a:lnTo>
                  <a:pt x="4282" y="4844"/>
                </a:lnTo>
                <a:cubicBezTo>
                  <a:pt x="4429" y="4804"/>
                  <a:pt x="4577" y="4764"/>
                  <a:pt x="4710" y="4711"/>
                </a:cubicBezTo>
                <a:lnTo>
                  <a:pt x="5112" y="4563"/>
                </a:lnTo>
                <a:cubicBezTo>
                  <a:pt x="5339" y="4483"/>
                  <a:pt x="5553" y="4322"/>
                  <a:pt x="5701" y="4135"/>
                </a:cubicBezTo>
                <a:cubicBezTo>
                  <a:pt x="5768" y="4055"/>
                  <a:pt x="5861" y="4015"/>
                  <a:pt x="5955" y="4015"/>
                </a:cubicBezTo>
                <a:close/>
                <a:moveTo>
                  <a:pt x="3600" y="7494"/>
                </a:moveTo>
                <a:lnTo>
                  <a:pt x="3600" y="8096"/>
                </a:lnTo>
                <a:cubicBezTo>
                  <a:pt x="3600" y="8324"/>
                  <a:pt x="3693" y="8524"/>
                  <a:pt x="3867" y="8671"/>
                </a:cubicBezTo>
                <a:cubicBezTo>
                  <a:pt x="4175" y="8912"/>
                  <a:pt x="4189" y="9193"/>
                  <a:pt x="4322" y="9488"/>
                </a:cubicBezTo>
                <a:cubicBezTo>
                  <a:pt x="4577" y="10170"/>
                  <a:pt x="4470" y="10625"/>
                  <a:pt x="4496" y="11468"/>
                </a:cubicBezTo>
                <a:cubicBezTo>
                  <a:pt x="4496" y="11575"/>
                  <a:pt x="4403" y="11656"/>
                  <a:pt x="4296" y="11656"/>
                </a:cubicBezTo>
                <a:lnTo>
                  <a:pt x="4202" y="11656"/>
                </a:lnTo>
                <a:cubicBezTo>
                  <a:pt x="4095" y="11656"/>
                  <a:pt x="4001" y="11575"/>
                  <a:pt x="4001" y="11468"/>
                </a:cubicBezTo>
                <a:lnTo>
                  <a:pt x="4001" y="10465"/>
                </a:lnTo>
                <a:cubicBezTo>
                  <a:pt x="4001" y="10358"/>
                  <a:pt x="3908" y="10264"/>
                  <a:pt x="3800" y="10264"/>
                </a:cubicBezTo>
                <a:cubicBezTo>
                  <a:pt x="3680" y="10264"/>
                  <a:pt x="3600" y="10358"/>
                  <a:pt x="3600" y="10465"/>
                </a:cubicBezTo>
                <a:lnTo>
                  <a:pt x="3600" y="12980"/>
                </a:lnTo>
                <a:cubicBezTo>
                  <a:pt x="3600" y="13087"/>
                  <a:pt x="3506" y="13181"/>
                  <a:pt x="3399" y="13181"/>
                </a:cubicBezTo>
                <a:lnTo>
                  <a:pt x="3305" y="13181"/>
                </a:lnTo>
                <a:cubicBezTo>
                  <a:pt x="3198" y="13181"/>
                  <a:pt x="3105" y="13087"/>
                  <a:pt x="3105" y="12980"/>
                </a:cubicBezTo>
                <a:lnTo>
                  <a:pt x="3105" y="10973"/>
                </a:lnTo>
                <a:cubicBezTo>
                  <a:pt x="3105" y="10853"/>
                  <a:pt x="3011" y="10772"/>
                  <a:pt x="2904" y="10772"/>
                </a:cubicBezTo>
                <a:cubicBezTo>
                  <a:pt x="2783" y="10772"/>
                  <a:pt x="2690" y="10853"/>
                  <a:pt x="2690" y="10973"/>
                </a:cubicBezTo>
                <a:lnTo>
                  <a:pt x="2690" y="13449"/>
                </a:lnTo>
                <a:cubicBezTo>
                  <a:pt x="2690" y="13556"/>
                  <a:pt x="2610" y="13649"/>
                  <a:pt x="2502" y="13649"/>
                </a:cubicBezTo>
                <a:lnTo>
                  <a:pt x="2409" y="13649"/>
                </a:lnTo>
                <a:cubicBezTo>
                  <a:pt x="2302" y="13649"/>
                  <a:pt x="2208" y="13556"/>
                  <a:pt x="2208" y="13449"/>
                </a:cubicBezTo>
                <a:lnTo>
                  <a:pt x="2208" y="10973"/>
                </a:lnTo>
                <a:cubicBezTo>
                  <a:pt x="2208" y="10866"/>
                  <a:pt x="2114" y="10772"/>
                  <a:pt x="2007" y="10772"/>
                </a:cubicBezTo>
                <a:cubicBezTo>
                  <a:pt x="1887" y="10772"/>
                  <a:pt x="1793" y="10866"/>
                  <a:pt x="1793" y="10973"/>
                </a:cubicBezTo>
                <a:lnTo>
                  <a:pt x="1793" y="12699"/>
                </a:lnTo>
                <a:cubicBezTo>
                  <a:pt x="1793" y="12806"/>
                  <a:pt x="1713" y="12887"/>
                  <a:pt x="1606" y="12887"/>
                </a:cubicBezTo>
                <a:lnTo>
                  <a:pt x="1499" y="12887"/>
                </a:lnTo>
                <a:cubicBezTo>
                  <a:pt x="1392" y="12887"/>
                  <a:pt x="1312" y="12806"/>
                  <a:pt x="1312" y="12699"/>
                </a:cubicBezTo>
                <a:lnTo>
                  <a:pt x="1312" y="10679"/>
                </a:lnTo>
                <a:cubicBezTo>
                  <a:pt x="1312" y="10558"/>
                  <a:pt x="1218" y="10465"/>
                  <a:pt x="1097" y="10465"/>
                </a:cubicBezTo>
                <a:cubicBezTo>
                  <a:pt x="990" y="10465"/>
                  <a:pt x="897" y="10558"/>
                  <a:pt x="897" y="10679"/>
                </a:cubicBezTo>
                <a:lnTo>
                  <a:pt x="897" y="11870"/>
                </a:lnTo>
                <a:cubicBezTo>
                  <a:pt x="897" y="11977"/>
                  <a:pt x="803" y="12070"/>
                  <a:pt x="696" y="12070"/>
                </a:cubicBezTo>
                <a:lnTo>
                  <a:pt x="602" y="12070"/>
                </a:lnTo>
                <a:cubicBezTo>
                  <a:pt x="495" y="12070"/>
                  <a:pt x="415" y="11977"/>
                  <a:pt x="415" y="11870"/>
                </a:cubicBezTo>
                <a:lnTo>
                  <a:pt x="415" y="9126"/>
                </a:lnTo>
                <a:cubicBezTo>
                  <a:pt x="415" y="8886"/>
                  <a:pt x="482" y="8658"/>
                  <a:pt x="616" y="8457"/>
                </a:cubicBezTo>
                <a:cubicBezTo>
                  <a:pt x="803" y="8190"/>
                  <a:pt x="910" y="7855"/>
                  <a:pt x="923" y="7494"/>
                </a:cubicBezTo>
                <a:close/>
                <a:moveTo>
                  <a:pt x="10580" y="9554"/>
                </a:moveTo>
                <a:cubicBezTo>
                  <a:pt x="10754" y="9554"/>
                  <a:pt x="10938" y="9559"/>
                  <a:pt x="11143" y="9559"/>
                </a:cubicBezTo>
                <a:cubicBezTo>
                  <a:pt x="11241" y="9559"/>
                  <a:pt x="11345" y="9558"/>
                  <a:pt x="11455" y="9555"/>
                </a:cubicBezTo>
                <a:cubicBezTo>
                  <a:pt x="11562" y="9555"/>
                  <a:pt x="11655" y="9648"/>
                  <a:pt x="11655" y="9755"/>
                </a:cubicBezTo>
                <a:lnTo>
                  <a:pt x="11655" y="9849"/>
                </a:lnTo>
                <a:cubicBezTo>
                  <a:pt x="11655" y="9956"/>
                  <a:pt x="11562" y="10050"/>
                  <a:pt x="11455" y="10050"/>
                </a:cubicBezTo>
                <a:lnTo>
                  <a:pt x="10465" y="10050"/>
                </a:lnTo>
                <a:cubicBezTo>
                  <a:pt x="10344" y="10050"/>
                  <a:pt x="10264" y="10143"/>
                  <a:pt x="10264" y="10250"/>
                </a:cubicBezTo>
                <a:cubicBezTo>
                  <a:pt x="10264" y="10371"/>
                  <a:pt x="10344" y="10465"/>
                  <a:pt x="10465" y="10465"/>
                </a:cubicBezTo>
                <a:lnTo>
                  <a:pt x="12980" y="10465"/>
                </a:lnTo>
                <a:cubicBezTo>
                  <a:pt x="13087" y="10465"/>
                  <a:pt x="13168" y="10545"/>
                  <a:pt x="13168" y="10652"/>
                </a:cubicBezTo>
                <a:lnTo>
                  <a:pt x="13168" y="10746"/>
                </a:lnTo>
                <a:cubicBezTo>
                  <a:pt x="13168" y="10853"/>
                  <a:pt x="13087" y="10946"/>
                  <a:pt x="12980" y="10946"/>
                </a:cubicBezTo>
                <a:lnTo>
                  <a:pt x="10960" y="10946"/>
                </a:lnTo>
                <a:cubicBezTo>
                  <a:pt x="10853" y="10946"/>
                  <a:pt x="10759" y="11040"/>
                  <a:pt x="10759" y="11147"/>
                </a:cubicBezTo>
                <a:cubicBezTo>
                  <a:pt x="10759" y="11267"/>
                  <a:pt x="10853" y="11361"/>
                  <a:pt x="10960" y="11361"/>
                </a:cubicBezTo>
                <a:lnTo>
                  <a:pt x="13435" y="11361"/>
                </a:lnTo>
                <a:cubicBezTo>
                  <a:pt x="13542" y="11361"/>
                  <a:pt x="13636" y="11441"/>
                  <a:pt x="13636" y="11548"/>
                </a:cubicBezTo>
                <a:lnTo>
                  <a:pt x="13636" y="11642"/>
                </a:lnTo>
                <a:cubicBezTo>
                  <a:pt x="13636" y="11763"/>
                  <a:pt x="13542" y="11843"/>
                  <a:pt x="13435" y="11843"/>
                </a:cubicBezTo>
                <a:lnTo>
                  <a:pt x="10973" y="11843"/>
                </a:lnTo>
                <a:cubicBezTo>
                  <a:pt x="10853" y="11843"/>
                  <a:pt x="10759" y="11937"/>
                  <a:pt x="10759" y="12057"/>
                </a:cubicBezTo>
                <a:cubicBezTo>
                  <a:pt x="10759" y="12164"/>
                  <a:pt x="10853" y="12258"/>
                  <a:pt x="10973" y="12258"/>
                </a:cubicBezTo>
                <a:lnTo>
                  <a:pt x="12686" y="12258"/>
                </a:lnTo>
                <a:cubicBezTo>
                  <a:pt x="12793" y="12258"/>
                  <a:pt x="12887" y="12351"/>
                  <a:pt x="12887" y="12458"/>
                </a:cubicBezTo>
                <a:lnTo>
                  <a:pt x="12887" y="12552"/>
                </a:lnTo>
                <a:cubicBezTo>
                  <a:pt x="12887" y="12659"/>
                  <a:pt x="12793" y="12739"/>
                  <a:pt x="12686" y="12739"/>
                </a:cubicBezTo>
                <a:lnTo>
                  <a:pt x="10665" y="12739"/>
                </a:lnTo>
                <a:cubicBezTo>
                  <a:pt x="10558" y="12739"/>
                  <a:pt x="10465" y="12833"/>
                  <a:pt x="10465" y="12954"/>
                </a:cubicBezTo>
                <a:cubicBezTo>
                  <a:pt x="10465" y="13061"/>
                  <a:pt x="10558" y="13154"/>
                  <a:pt x="10665" y="13154"/>
                </a:cubicBezTo>
                <a:lnTo>
                  <a:pt x="11856" y="13154"/>
                </a:lnTo>
                <a:cubicBezTo>
                  <a:pt x="11977" y="13154"/>
                  <a:pt x="12057" y="13248"/>
                  <a:pt x="12057" y="13355"/>
                </a:cubicBezTo>
                <a:lnTo>
                  <a:pt x="12057" y="13449"/>
                </a:lnTo>
                <a:cubicBezTo>
                  <a:pt x="12057" y="13556"/>
                  <a:pt x="11977" y="13649"/>
                  <a:pt x="11856" y="13649"/>
                </a:cubicBezTo>
                <a:lnTo>
                  <a:pt x="9113" y="13649"/>
                </a:lnTo>
                <a:cubicBezTo>
                  <a:pt x="8885" y="13649"/>
                  <a:pt x="8658" y="13569"/>
                  <a:pt x="8457" y="13435"/>
                </a:cubicBezTo>
                <a:cubicBezTo>
                  <a:pt x="8176" y="13248"/>
                  <a:pt x="7842" y="13141"/>
                  <a:pt x="7494" y="13128"/>
                </a:cubicBezTo>
                <a:lnTo>
                  <a:pt x="7494" y="10465"/>
                </a:lnTo>
                <a:lnTo>
                  <a:pt x="8083" y="10465"/>
                </a:lnTo>
                <a:cubicBezTo>
                  <a:pt x="8310" y="10465"/>
                  <a:pt x="8524" y="10358"/>
                  <a:pt x="8658" y="10184"/>
                </a:cubicBezTo>
                <a:cubicBezTo>
                  <a:pt x="8765" y="10050"/>
                  <a:pt x="8912" y="9943"/>
                  <a:pt x="9073" y="9876"/>
                </a:cubicBezTo>
                <a:lnTo>
                  <a:pt x="9474" y="9729"/>
                </a:lnTo>
                <a:cubicBezTo>
                  <a:pt x="9878" y="9578"/>
                  <a:pt x="10207" y="9554"/>
                  <a:pt x="10580" y="9554"/>
                </a:cubicBezTo>
                <a:close/>
                <a:moveTo>
                  <a:pt x="13408" y="12258"/>
                </a:moveTo>
                <a:lnTo>
                  <a:pt x="13408" y="13649"/>
                </a:lnTo>
                <a:lnTo>
                  <a:pt x="12432" y="13649"/>
                </a:lnTo>
                <a:cubicBezTo>
                  <a:pt x="12458" y="13582"/>
                  <a:pt x="12472" y="13516"/>
                  <a:pt x="12472" y="13449"/>
                </a:cubicBezTo>
                <a:lnTo>
                  <a:pt x="12472" y="13355"/>
                </a:lnTo>
                <a:cubicBezTo>
                  <a:pt x="12472" y="13288"/>
                  <a:pt x="12458" y="13221"/>
                  <a:pt x="12432" y="13154"/>
                </a:cubicBezTo>
                <a:lnTo>
                  <a:pt x="12686" y="13154"/>
                </a:lnTo>
                <a:cubicBezTo>
                  <a:pt x="13020" y="13154"/>
                  <a:pt x="13301" y="12887"/>
                  <a:pt x="13301" y="12552"/>
                </a:cubicBezTo>
                <a:lnTo>
                  <a:pt x="13301" y="12458"/>
                </a:lnTo>
                <a:cubicBezTo>
                  <a:pt x="13301" y="12378"/>
                  <a:pt x="13288" y="12325"/>
                  <a:pt x="13261" y="12258"/>
                </a:cubicBezTo>
                <a:close/>
                <a:moveTo>
                  <a:pt x="428" y="0"/>
                </a:moveTo>
                <a:cubicBezTo>
                  <a:pt x="308" y="0"/>
                  <a:pt x="228" y="94"/>
                  <a:pt x="228" y="214"/>
                </a:cubicBezTo>
                <a:lnTo>
                  <a:pt x="228" y="1941"/>
                </a:lnTo>
                <a:cubicBezTo>
                  <a:pt x="80" y="2048"/>
                  <a:pt x="0" y="2222"/>
                  <a:pt x="0" y="2409"/>
                </a:cubicBezTo>
                <a:lnTo>
                  <a:pt x="0" y="2503"/>
                </a:lnTo>
                <a:cubicBezTo>
                  <a:pt x="0" y="2703"/>
                  <a:pt x="80" y="2864"/>
                  <a:pt x="228" y="2984"/>
                </a:cubicBezTo>
                <a:lnTo>
                  <a:pt x="228" y="5273"/>
                </a:lnTo>
                <a:cubicBezTo>
                  <a:pt x="228" y="5380"/>
                  <a:pt x="308" y="5473"/>
                  <a:pt x="428" y="5473"/>
                </a:cubicBezTo>
                <a:cubicBezTo>
                  <a:pt x="535" y="5473"/>
                  <a:pt x="629" y="5380"/>
                  <a:pt x="629" y="5273"/>
                </a:cubicBezTo>
                <a:lnTo>
                  <a:pt x="629" y="3827"/>
                </a:lnTo>
                <a:cubicBezTo>
                  <a:pt x="749" y="3948"/>
                  <a:pt x="897" y="4015"/>
                  <a:pt x="1071" y="4015"/>
                </a:cubicBezTo>
                <a:lnTo>
                  <a:pt x="2021" y="4015"/>
                </a:lnTo>
                <a:cubicBezTo>
                  <a:pt x="1994" y="4082"/>
                  <a:pt x="1981" y="4149"/>
                  <a:pt x="1981" y="4215"/>
                </a:cubicBezTo>
                <a:lnTo>
                  <a:pt x="1981" y="4309"/>
                </a:lnTo>
                <a:cubicBezTo>
                  <a:pt x="1981" y="4630"/>
                  <a:pt x="2248" y="4911"/>
                  <a:pt x="2583" y="4911"/>
                </a:cubicBezTo>
                <a:cubicBezTo>
                  <a:pt x="3098" y="4911"/>
                  <a:pt x="3369" y="4915"/>
                  <a:pt x="3538" y="4915"/>
                </a:cubicBezTo>
                <a:cubicBezTo>
                  <a:pt x="3707" y="4915"/>
                  <a:pt x="3774" y="4911"/>
                  <a:pt x="3881" y="4898"/>
                </a:cubicBezTo>
                <a:lnTo>
                  <a:pt x="3881" y="7092"/>
                </a:lnTo>
                <a:lnTo>
                  <a:pt x="629" y="7092"/>
                </a:lnTo>
                <a:lnTo>
                  <a:pt x="629" y="6089"/>
                </a:lnTo>
                <a:cubicBezTo>
                  <a:pt x="629" y="5982"/>
                  <a:pt x="535" y="5888"/>
                  <a:pt x="428" y="5888"/>
                </a:cubicBezTo>
                <a:cubicBezTo>
                  <a:pt x="308" y="5888"/>
                  <a:pt x="228" y="5982"/>
                  <a:pt x="228" y="6089"/>
                </a:cubicBezTo>
                <a:lnTo>
                  <a:pt x="228" y="7293"/>
                </a:lnTo>
                <a:cubicBezTo>
                  <a:pt x="228" y="7414"/>
                  <a:pt x="308" y="7494"/>
                  <a:pt x="428" y="7494"/>
                </a:cubicBezTo>
                <a:lnTo>
                  <a:pt x="509" y="7494"/>
                </a:lnTo>
                <a:cubicBezTo>
                  <a:pt x="495" y="7775"/>
                  <a:pt x="415" y="8016"/>
                  <a:pt x="268" y="8230"/>
                </a:cubicBezTo>
                <a:cubicBezTo>
                  <a:pt x="94" y="8497"/>
                  <a:pt x="0" y="8805"/>
                  <a:pt x="0" y="9126"/>
                </a:cubicBezTo>
                <a:lnTo>
                  <a:pt x="0" y="13623"/>
                </a:lnTo>
                <a:cubicBezTo>
                  <a:pt x="0" y="13743"/>
                  <a:pt x="94" y="13837"/>
                  <a:pt x="201" y="13837"/>
                </a:cubicBezTo>
                <a:lnTo>
                  <a:pt x="1927" y="13837"/>
                </a:lnTo>
                <a:cubicBezTo>
                  <a:pt x="2047" y="13971"/>
                  <a:pt x="2208" y="14051"/>
                  <a:pt x="2409" y="14051"/>
                </a:cubicBezTo>
                <a:lnTo>
                  <a:pt x="2502" y="14051"/>
                </a:lnTo>
                <a:cubicBezTo>
                  <a:pt x="2690" y="14051"/>
                  <a:pt x="2864" y="13971"/>
                  <a:pt x="2971" y="13837"/>
                </a:cubicBezTo>
                <a:lnTo>
                  <a:pt x="7280" y="13837"/>
                </a:lnTo>
                <a:cubicBezTo>
                  <a:pt x="7400" y="13837"/>
                  <a:pt x="7494" y="13743"/>
                  <a:pt x="7494" y="13623"/>
                </a:cubicBezTo>
                <a:lnTo>
                  <a:pt x="7494" y="13542"/>
                </a:lnTo>
                <a:cubicBezTo>
                  <a:pt x="7761" y="13556"/>
                  <a:pt x="8016" y="13636"/>
                  <a:pt x="8230" y="13783"/>
                </a:cubicBezTo>
                <a:cubicBezTo>
                  <a:pt x="8497" y="13957"/>
                  <a:pt x="8805" y="14051"/>
                  <a:pt x="9113" y="14051"/>
                </a:cubicBezTo>
                <a:lnTo>
                  <a:pt x="13623" y="14051"/>
                </a:lnTo>
                <a:cubicBezTo>
                  <a:pt x="13730" y="14051"/>
                  <a:pt x="13823" y="13957"/>
                  <a:pt x="13823" y="13850"/>
                </a:cubicBezTo>
                <a:lnTo>
                  <a:pt x="13823" y="12124"/>
                </a:lnTo>
                <a:cubicBezTo>
                  <a:pt x="13957" y="12003"/>
                  <a:pt x="14051" y="11843"/>
                  <a:pt x="14051" y="11642"/>
                </a:cubicBezTo>
                <a:lnTo>
                  <a:pt x="14051" y="11548"/>
                </a:lnTo>
                <a:cubicBezTo>
                  <a:pt x="14051" y="11361"/>
                  <a:pt x="13957" y="11201"/>
                  <a:pt x="13823" y="11080"/>
                </a:cubicBezTo>
                <a:lnTo>
                  <a:pt x="13823" y="6771"/>
                </a:lnTo>
                <a:cubicBezTo>
                  <a:pt x="13823" y="6651"/>
                  <a:pt x="13730" y="6557"/>
                  <a:pt x="13623" y="6557"/>
                </a:cubicBezTo>
                <a:lnTo>
                  <a:pt x="13542" y="6557"/>
                </a:lnTo>
                <a:cubicBezTo>
                  <a:pt x="13556" y="6290"/>
                  <a:pt x="13636" y="6035"/>
                  <a:pt x="13770" y="5821"/>
                </a:cubicBezTo>
                <a:cubicBezTo>
                  <a:pt x="13957" y="5567"/>
                  <a:pt x="14051" y="5259"/>
                  <a:pt x="14051" y="4938"/>
                </a:cubicBezTo>
                <a:lnTo>
                  <a:pt x="14051" y="442"/>
                </a:lnTo>
                <a:cubicBezTo>
                  <a:pt x="14051" y="321"/>
                  <a:pt x="13957" y="228"/>
                  <a:pt x="13837" y="228"/>
                </a:cubicBezTo>
                <a:lnTo>
                  <a:pt x="12110" y="228"/>
                </a:lnTo>
                <a:cubicBezTo>
                  <a:pt x="12003" y="94"/>
                  <a:pt x="11829" y="0"/>
                  <a:pt x="11642" y="0"/>
                </a:cubicBezTo>
                <a:lnTo>
                  <a:pt x="11548" y="0"/>
                </a:lnTo>
                <a:cubicBezTo>
                  <a:pt x="11361" y="0"/>
                  <a:pt x="11187" y="94"/>
                  <a:pt x="11080" y="228"/>
                </a:cubicBezTo>
                <a:lnTo>
                  <a:pt x="9059" y="228"/>
                </a:lnTo>
                <a:cubicBezTo>
                  <a:pt x="8939" y="228"/>
                  <a:pt x="8845" y="321"/>
                  <a:pt x="8845" y="442"/>
                </a:cubicBezTo>
                <a:cubicBezTo>
                  <a:pt x="8845" y="549"/>
                  <a:pt x="8939" y="643"/>
                  <a:pt x="9059" y="643"/>
                </a:cubicBezTo>
                <a:lnTo>
                  <a:pt x="10224" y="643"/>
                </a:lnTo>
                <a:cubicBezTo>
                  <a:pt x="10117" y="750"/>
                  <a:pt x="10036" y="910"/>
                  <a:pt x="10036" y="1084"/>
                </a:cubicBezTo>
                <a:lnTo>
                  <a:pt x="10036" y="2021"/>
                </a:lnTo>
                <a:cubicBezTo>
                  <a:pt x="9983" y="2007"/>
                  <a:pt x="9916" y="1994"/>
                  <a:pt x="9849" y="1994"/>
                </a:cubicBezTo>
                <a:lnTo>
                  <a:pt x="9742" y="1994"/>
                </a:lnTo>
                <a:cubicBezTo>
                  <a:pt x="9421" y="1994"/>
                  <a:pt x="9153" y="2262"/>
                  <a:pt x="9140" y="2583"/>
                </a:cubicBezTo>
                <a:cubicBezTo>
                  <a:pt x="9140" y="2583"/>
                  <a:pt x="9140" y="2596"/>
                  <a:pt x="9140" y="2596"/>
                </a:cubicBezTo>
                <a:cubicBezTo>
                  <a:pt x="9140" y="3627"/>
                  <a:pt x="9140" y="3667"/>
                  <a:pt x="9153" y="3881"/>
                </a:cubicBezTo>
                <a:lnTo>
                  <a:pt x="6972" y="3881"/>
                </a:lnTo>
                <a:lnTo>
                  <a:pt x="6972" y="643"/>
                </a:lnTo>
                <a:lnTo>
                  <a:pt x="8230" y="643"/>
                </a:lnTo>
                <a:cubicBezTo>
                  <a:pt x="8350" y="643"/>
                  <a:pt x="8431" y="549"/>
                  <a:pt x="8431" y="442"/>
                </a:cubicBezTo>
                <a:cubicBezTo>
                  <a:pt x="8431" y="321"/>
                  <a:pt x="8350" y="228"/>
                  <a:pt x="8230" y="228"/>
                </a:cubicBezTo>
                <a:lnTo>
                  <a:pt x="6758" y="228"/>
                </a:lnTo>
                <a:cubicBezTo>
                  <a:pt x="6651" y="228"/>
                  <a:pt x="6557" y="321"/>
                  <a:pt x="6557" y="442"/>
                </a:cubicBezTo>
                <a:lnTo>
                  <a:pt x="6557" y="522"/>
                </a:lnTo>
                <a:cubicBezTo>
                  <a:pt x="6289" y="509"/>
                  <a:pt x="6035" y="415"/>
                  <a:pt x="5821" y="281"/>
                </a:cubicBezTo>
                <a:cubicBezTo>
                  <a:pt x="5553" y="94"/>
                  <a:pt x="5246" y="0"/>
                  <a:pt x="4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3" name="Google Shape;3513;p64"/>
          <p:cNvGrpSpPr/>
          <p:nvPr/>
        </p:nvGrpSpPr>
        <p:grpSpPr>
          <a:xfrm>
            <a:off x="6453842" y="2858043"/>
            <a:ext cx="281262" cy="444047"/>
            <a:chOff x="6447517" y="4160205"/>
            <a:chExt cx="281262" cy="444047"/>
          </a:xfrm>
        </p:grpSpPr>
        <p:sp>
          <p:nvSpPr>
            <p:cNvPr id="3514" name="Google Shape;3514;p64"/>
            <p:cNvSpPr/>
            <p:nvPr/>
          </p:nvSpPr>
          <p:spPr>
            <a:xfrm>
              <a:off x="6559579" y="4275239"/>
              <a:ext cx="13147" cy="16086"/>
            </a:xfrm>
            <a:custGeom>
              <a:avLst/>
              <a:gdLst/>
              <a:ahLst/>
              <a:cxnLst/>
              <a:rect l="l" t="t" r="r" b="b"/>
              <a:pathLst>
                <a:path w="416" h="509" extrusionOk="0">
                  <a:moveTo>
                    <a:pt x="215" y="0"/>
                  </a:moveTo>
                  <a:cubicBezTo>
                    <a:pt x="94" y="0"/>
                    <a:pt x="1" y="94"/>
                    <a:pt x="1" y="201"/>
                  </a:cubicBezTo>
                  <a:lnTo>
                    <a:pt x="1" y="308"/>
                  </a:lnTo>
                  <a:cubicBezTo>
                    <a:pt x="1" y="415"/>
                    <a:pt x="94" y="509"/>
                    <a:pt x="215" y="509"/>
                  </a:cubicBezTo>
                  <a:cubicBezTo>
                    <a:pt x="322" y="509"/>
                    <a:pt x="415" y="415"/>
                    <a:pt x="415" y="308"/>
                  </a:cubicBezTo>
                  <a:lnTo>
                    <a:pt x="415" y="201"/>
                  </a:lnTo>
                  <a:cubicBezTo>
                    <a:pt x="415"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4"/>
            <p:cNvSpPr/>
            <p:nvPr/>
          </p:nvSpPr>
          <p:spPr>
            <a:xfrm>
              <a:off x="6606098" y="4275239"/>
              <a:ext cx="13147" cy="16086"/>
            </a:xfrm>
            <a:custGeom>
              <a:avLst/>
              <a:gdLst/>
              <a:ahLst/>
              <a:cxnLst/>
              <a:rect l="l" t="t" r="r" b="b"/>
              <a:pathLst>
                <a:path w="416" h="509" extrusionOk="0">
                  <a:moveTo>
                    <a:pt x="215" y="0"/>
                  </a:moveTo>
                  <a:cubicBezTo>
                    <a:pt x="94" y="0"/>
                    <a:pt x="0" y="94"/>
                    <a:pt x="0" y="201"/>
                  </a:cubicBezTo>
                  <a:lnTo>
                    <a:pt x="0" y="308"/>
                  </a:lnTo>
                  <a:cubicBezTo>
                    <a:pt x="0" y="415"/>
                    <a:pt x="94" y="509"/>
                    <a:pt x="215" y="509"/>
                  </a:cubicBezTo>
                  <a:cubicBezTo>
                    <a:pt x="322" y="509"/>
                    <a:pt x="415" y="415"/>
                    <a:pt x="415" y="308"/>
                  </a:cubicBezTo>
                  <a:lnTo>
                    <a:pt x="415" y="201"/>
                  </a:lnTo>
                  <a:cubicBezTo>
                    <a:pt x="415"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4"/>
            <p:cNvSpPr/>
            <p:nvPr/>
          </p:nvSpPr>
          <p:spPr>
            <a:xfrm>
              <a:off x="6581574" y="4429585"/>
              <a:ext cx="13147" cy="20731"/>
            </a:xfrm>
            <a:custGeom>
              <a:avLst/>
              <a:gdLst/>
              <a:ahLst/>
              <a:cxnLst/>
              <a:rect l="l" t="t" r="r" b="b"/>
              <a:pathLst>
                <a:path w="416" h="656" extrusionOk="0">
                  <a:moveTo>
                    <a:pt x="214" y="0"/>
                  </a:moveTo>
                  <a:cubicBezTo>
                    <a:pt x="94" y="0"/>
                    <a:pt x="0" y="94"/>
                    <a:pt x="0" y="214"/>
                  </a:cubicBezTo>
                  <a:lnTo>
                    <a:pt x="0" y="455"/>
                  </a:lnTo>
                  <a:cubicBezTo>
                    <a:pt x="0" y="562"/>
                    <a:pt x="94" y="656"/>
                    <a:pt x="214" y="656"/>
                  </a:cubicBezTo>
                  <a:cubicBezTo>
                    <a:pt x="322" y="656"/>
                    <a:pt x="415" y="562"/>
                    <a:pt x="415" y="455"/>
                  </a:cubicBezTo>
                  <a:lnTo>
                    <a:pt x="415" y="214"/>
                  </a:lnTo>
                  <a:cubicBezTo>
                    <a:pt x="415" y="94"/>
                    <a:pt x="32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4"/>
            <p:cNvSpPr/>
            <p:nvPr/>
          </p:nvSpPr>
          <p:spPr>
            <a:xfrm>
              <a:off x="6447517" y="4160205"/>
              <a:ext cx="281262" cy="444047"/>
            </a:xfrm>
            <a:custGeom>
              <a:avLst/>
              <a:gdLst/>
              <a:ahLst/>
              <a:cxnLst/>
              <a:rect l="l" t="t" r="r" b="b"/>
              <a:pathLst>
                <a:path w="8900" h="14051" extrusionOk="0">
                  <a:moveTo>
                    <a:pt x="5005" y="2596"/>
                  </a:moveTo>
                  <a:cubicBezTo>
                    <a:pt x="5233" y="2770"/>
                    <a:pt x="5554" y="2944"/>
                    <a:pt x="6022" y="2944"/>
                  </a:cubicBezTo>
                  <a:lnTo>
                    <a:pt x="6022" y="4242"/>
                  </a:lnTo>
                  <a:cubicBezTo>
                    <a:pt x="6022" y="5085"/>
                    <a:pt x="5340" y="5781"/>
                    <a:pt x="4497" y="5781"/>
                  </a:cubicBezTo>
                  <a:lnTo>
                    <a:pt x="4403" y="5781"/>
                  </a:lnTo>
                  <a:cubicBezTo>
                    <a:pt x="4550" y="5580"/>
                    <a:pt x="4564" y="5313"/>
                    <a:pt x="4430" y="5112"/>
                  </a:cubicBezTo>
                  <a:lnTo>
                    <a:pt x="4430" y="5112"/>
                  </a:lnTo>
                  <a:cubicBezTo>
                    <a:pt x="4458" y="5116"/>
                    <a:pt x="4485" y="5118"/>
                    <a:pt x="4512" y="5118"/>
                  </a:cubicBezTo>
                  <a:cubicBezTo>
                    <a:pt x="4665" y="5118"/>
                    <a:pt x="4800" y="5056"/>
                    <a:pt x="4925" y="4965"/>
                  </a:cubicBezTo>
                  <a:cubicBezTo>
                    <a:pt x="5018" y="4898"/>
                    <a:pt x="5032" y="4764"/>
                    <a:pt x="4965" y="4670"/>
                  </a:cubicBezTo>
                  <a:cubicBezTo>
                    <a:pt x="4924" y="4621"/>
                    <a:pt x="4858" y="4592"/>
                    <a:pt x="4792" y="4592"/>
                  </a:cubicBezTo>
                  <a:cubicBezTo>
                    <a:pt x="4750" y="4592"/>
                    <a:pt x="4707" y="4604"/>
                    <a:pt x="4671" y="4630"/>
                  </a:cubicBezTo>
                  <a:cubicBezTo>
                    <a:pt x="4610" y="4677"/>
                    <a:pt x="4553" y="4700"/>
                    <a:pt x="4495" y="4700"/>
                  </a:cubicBezTo>
                  <a:cubicBezTo>
                    <a:pt x="4436" y="4700"/>
                    <a:pt x="4376" y="4677"/>
                    <a:pt x="4309" y="4630"/>
                  </a:cubicBezTo>
                  <a:cubicBezTo>
                    <a:pt x="4274" y="4605"/>
                    <a:pt x="4233" y="4593"/>
                    <a:pt x="4192" y="4593"/>
                  </a:cubicBezTo>
                  <a:cubicBezTo>
                    <a:pt x="4124" y="4593"/>
                    <a:pt x="4057" y="4625"/>
                    <a:pt x="4015" y="4684"/>
                  </a:cubicBezTo>
                  <a:cubicBezTo>
                    <a:pt x="3988" y="4737"/>
                    <a:pt x="3975" y="4791"/>
                    <a:pt x="3988" y="4844"/>
                  </a:cubicBezTo>
                  <a:cubicBezTo>
                    <a:pt x="3973" y="4843"/>
                    <a:pt x="3959" y="4843"/>
                    <a:pt x="3944" y="4843"/>
                  </a:cubicBezTo>
                  <a:cubicBezTo>
                    <a:pt x="3785" y="4843"/>
                    <a:pt x="3631" y="4908"/>
                    <a:pt x="3533" y="5018"/>
                  </a:cubicBezTo>
                  <a:lnTo>
                    <a:pt x="3319" y="5232"/>
                  </a:lnTo>
                  <a:cubicBezTo>
                    <a:pt x="3092" y="4951"/>
                    <a:pt x="2958" y="4603"/>
                    <a:pt x="2958" y="4242"/>
                  </a:cubicBezTo>
                  <a:lnTo>
                    <a:pt x="2958" y="2944"/>
                  </a:lnTo>
                  <a:cubicBezTo>
                    <a:pt x="3049" y="2947"/>
                    <a:pt x="3141" y="2949"/>
                    <a:pt x="3232" y="2949"/>
                  </a:cubicBezTo>
                  <a:cubicBezTo>
                    <a:pt x="3526" y="2949"/>
                    <a:pt x="3813" y="2932"/>
                    <a:pt x="4068" y="2891"/>
                  </a:cubicBezTo>
                  <a:cubicBezTo>
                    <a:pt x="4456" y="2837"/>
                    <a:pt x="4778" y="2730"/>
                    <a:pt x="5005" y="2596"/>
                  </a:cubicBezTo>
                  <a:close/>
                  <a:moveTo>
                    <a:pt x="3935" y="5259"/>
                  </a:moveTo>
                  <a:cubicBezTo>
                    <a:pt x="3978" y="5259"/>
                    <a:pt x="4022" y="5273"/>
                    <a:pt x="4055" y="5299"/>
                  </a:cubicBezTo>
                  <a:cubicBezTo>
                    <a:pt x="4122" y="5366"/>
                    <a:pt x="4122" y="5473"/>
                    <a:pt x="4055" y="5540"/>
                  </a:cubicBezTo>
                  <a:lnTo>
                    <a:pt x="3573" y="6035"/>
                  </a:lnTo>
                  <a:cubicBezTo>
                    <a:pt x="3540" y="6069"/>
                    <a:pt x="3496" y="6085"/>
                    <a:pt x="3453" y="6085"/>
                  </a:cubicBezTo>
                  <a:cubicBezTo>
                    <a:pt x="3409" y="6085"/>
                    <a:pt x="3366" y="6069"/>
                    <a:pt x="3332" y="6035"/>
                  </a:cubicBezTo>
                  <a:cubicBezTo>
                    <a:pt x="3265" y="5968"/>
                    <a:pt x="3265" y="5861"/>
                    <a:pt x="3332" y="5794"/>
                  </a:cubicBezTo>
                  <a:lnTo>
                    <a:pt x="3814" y="5299"/>
                  </a:lnTo>
                  <a:cubicBezTo>
                    <a:pt x="3848" y="5273"/>
                    <a:pt x="3891" y="5259"/>
                    <a:pt x="3935" y="5259"/>
                  </a:cubicBezTo>
                  <a:close/>
                  <a:moveTo>
                    <a:pt x="2864" y="5901"/>
                  </a:moveTo>
                  <a:cubicBezTo>
                    <a:pt x="2864" y="5982"/>
                    <a:pt x="2877" y="6049"/>
                    <a:pt x="2904" y="6129"/>
                  </a:cubicBezTo>
                  <a:lnTo>
                    <a:pt x="2275" y="6704"/>
                  </a:lnTo>
                  <a:cubicBezTo>
                    <a:pt x="2382" y="6383"/>
                    <a:pt x="2596" y="6102"/>
                    <a:pt x="2864" y="5901"/>
                  </a:cubicBezTo>
                  <a:close/>
                  <a:moveTo>
                    <a:pt x="4818" y="6156"/>
                  </a:moveTo>
                  <a:lnTo>
                    <a:pt x="4818" y="6544"/>
                  </a:lnTo>
                  <a:cubicBezTo>
                    <a:pt x="4818" y="6731"/>
                    <a:pt x="4671" y="6878"/>
                    <a:pt x="4497" y="6878"/>
                  </a:cubicBezTo>
                  <a:cubicBezTo>
                    <a:pt x="4309" y="6878"/>
                    <a:pt x="4162" y="6731"/>
                    <a:pt x="4162" y="6544"/>
                  </a:cubicBezTo>
                  <a:lnTo>
                    <a:pt x="4162" y="6156"/>
                  </a:lnTo>
                  <a:cubicBezTo>
                    <a:pt x="4269" y="6182"/>
                    <a:pt x="4376" y="6196"/>
                    <a:pt x="4497" y="6196"/>
                  </a:cubicBezTo>
                  <a:cubicBezTo>
                    <a:pt x="4604" y="6196"/>
                    <a:pt x="4711" y="6182"/>
                    <a:pt x="4818" y="6156"/>
                  </a:cubicBezTo>
                  <a:close/>
                  <a:moveTo>
                    <a:pt x="5768" y="5714"/>
                  </a:moveTo>
                  <a:cubicBezTo>
                    <a:pt x="6397" y="5955"/>
                    <a:pt x="6798" y="6557"/>
                    <a:pt x="6798" y="7240"/>
                  </a:cubicBezTo>
                  <a:lnTo>
                    <a:pt x="6798" y="8350"/>
                  </a:lnTo>
                  <a:cubicBezTo>
                    <a:pt x="6584" y="8324"/>
                    <a:pt x="6383" y="8230"/>
                    <a:pt x="6223" y="8069"/>
                  </a:cubicBezTo>
                  <a:cubicBezTo>
                    <a:pt x="5928" y="7788"/>
                    <a:pt x="5540" y="7641"/>
                    <a:pt x="5126" y="7641"/>
                  </a:cubicBezTo>
                  <a:lnTo>
                    <a:pt x="3774" y="7641"/>
                  </a:lnTo>
                  <a:cubicBezTo>
                    <a:pt x="3373" y="7641"/>
                    <a:pt x="2984" y="7788"/>
                    <a:pt x="2677" y="8069"/>
                  </a:cubicBezTo>
                  <a:cubicBezTo>
                    <a:pt x="2543" y="8203"/>
                    <a:pt x="2369" y="8297"/>
                    <a:pt x="2182" y="8337"/>
                  </a:cubicBezTo>
                  <a:lnTo>
                    <a:pt x="2182" y="7333"/>
                  </a:lnTo>
                  <a:lnTo>
                    <a:pt x="3185" y="6437"/>
                  </a:lnTo>
                  <a:cubicBezTo>
                    <a:pt x="3265" y="6477"/>
                    <a:pt x="3359" y="6490"/>
                    <a:pt x="3453" y="6490"/>
                  </a:cubicBezTo>
                  <a:cubicBezTo>
                    <a:pt x="3547" y="6490"/>
                    <a:pt x="3654" y="6464"/>
                    <a:pt x="3747" y="6410"/>
                  </a:cubicBezTo>
                  <a:lnTo>
                    <a:pt x="3747" y="6544"/>
                  </a:lnTo>
                  <a:cubicBezTo>
                    <a:pt x="3747" y="6945"/>
                    <a:pt x="4082" y="7280"/>
                    <a:pt x="4497" y="7280"/>
                  </a:cubicBezTo>
                  <a:cubicBezTo>
                    <a:pt x="4898" y="7280"/>
                    <a:pt x="5233" y="6945"/>
                    <a:pt x="5233" y="6544"/>
                  </a:cubicBezTo>
                  <a:lnTo>
                    <a:pt x="5233" y="6035"/>
                  </a:lnTo>
                  <a:cubicBezTo>
                    <a:pt x="5433" y="5955"/>
                    <a:pt x="5607" y="5848"/>
                    <a:pt x="5768" y="5714"/>
                  </a:cubicBezTo>
                  <a:close/>
                  <a:moveTo>
                    <a:pt x="1767" y="7708"/>
                  </a:moveTo>
                  <a:lnTo>
                    <a:pt x="1767" y="8364"/>
                  </a:lnTo>
                  <a:lnTo>
                    <a:pt x="1312" y="8364"/>
                  </a:lnTo>
                  <a:lnTo>
                    <a:pt x="1312" y="8190"/>
                  </a:lnTo>
                  <a:cubicBezTo>
                    <a:pt x="1312" y="8150"/>
                    <a:pt x="1325" y="8109"/>
                    <a:pt x="1352" y="8083"/>
                  </a:cubicBezTo>
                  <a:lnTo>
                    <a:pt x="1767" y="7708"/>
                  </a:lnTo>
                  <a:close/>
                  <a:moveTo>
                    <a:pt x="8177" y="10077"/>
                  </a:moveTo>
                  <a:lnTo>
                    <a:pt x="8177" y="10705"/>
                  </a:lnTo>
                  <a:lnTo>
                    <a:pt x="736" y="10705"/>
                  </a:lnTo>
                  <a:lnTo>
                    <a:pt x="736" y="10077"/>
                  </a:lnTo>
                  <a:close/>
                  <a:moveTo>
                    <a:pt x="3814" y="0"/>
                  </a:moveTo>
                  <a:cubicBezTo>
                    <a:pt x="3359" y="0"/>
                    <a:pt x="2918" y="188"/>
                    <a:pt x="2556" y="522"/>
                  </a:cubicBezTo>
                  <a:cubicBezTo>
                    <a:pt x="2476" y="602"/>
                    <a:pt x="2476" y="736"/>
                    <a:pt x="2556" y="817"/>
                  </a:cubicBezTo>
                  <a:cubicBezTo>
                    <a:pt x="2596" y="857"/>
                    <a:pt x="2647" y="877"/>
                    <a:pt x="2697" y="877"/>
                  </a:cubicBezTo>
                  <a:cubicBezTo>
                    <a:pt x="2747" y="877"/>
                    <a:pt x="2797" y="857"/>
                    <a:pt x="2837" y="817"/>
                  </a:cubicBezTo>
                  <a:cubicBezTo>
                    <a:pt x="3118" y="562"/>
                    <a:pt x="3453" y="415"/>
                    <a:pt x="3814" y="415"/>
                  </a:cubicBezTo>
                  <a:lnTo>
                    <a:pt x="5179" y="415"/>
                  </a:lnTo>
                  <a:cubicBezTo>
                    <a:pt x="6035" y="415"/>
                    <a:pt x="6731" y="1258"/>
                    <a:pt x="6745" y="2288"/>
                  </a:cubicBezTo>
                  <a:cubicBezTo>
                    <a:pt x="6758" y="3453"/>
                    <a:pt x="6892" y="4296"/>
                    <a:pt x="7160" y="4884"/>
                  </a:cubicBezTo>
                  <a:cubicBezTo>
                    <a:pt x="6865" y="4978"/>
                    <a:pt x="6557" y="5045"/>
                    <a:pt x="6236" y="5112"/>
                  </a:cubicBezTo>
                  <a:cubicBezTo>
                    <a:pt x="6357" y="4844"/>
                    <a:pt x="6437" y="4563"/>
                    <a:pt x="6437" y="4242"/>
                  </a:cubicBezTo>
                  <a:lnTo>
                    <a:pt x="6437" y="2810"/>
                  </a:lnTo>
                  <a:cubicBezTo>
                    <a:pt x="6437" y="2730"/>
                    <a:pt x="6397" y="2650"/>
                    <a:pt x="6343" y="2596"/>
                  </a:cubicBezTo>
                  <a:cubicBezTo>
                    <a:pt x="6299" y="2552"/>
                    <a:pt x="6236" y="2526"/>
                    <a:pt x="6170" y="2526"/>
                  </a:cubicBezTo>
                  <a:cubicBezTo>
                    <a:pt x="6157" y="2526"/>
                    <a:pt x="6143" y="2527"/>
                    <a:pt x="6129" y="2529"/>
                  </a:cubicBezTo>
                  <a:cubicBezTo>
                    <a:pt x="6088" y="2532"/>
                    <a:pt x="6048" y="2534"/>
                    <a:pt x="6010" y="2534"/>
                  </a:cubicBezTo>
                  <a:cubicBezTo>
                    <a:pt x="5698" y="2534"/>
                    <a:pt x="5468" y="2436"/>
                    <a:pt x="5206" y="2222"/>
                  </a:cubicBezTo>
                  <a:cubicBezTo>
                    <a:pt x="5157" y="2173"/>
                    <a:pt x="5094" y="2150"/>
                    <a:pt x="5030" y="2150"/>
                  </a:cubicBezTo>
                  <a:cubicBezTo>
                    <a:pt x="4970" y="2150"/>
                    <a:pt x="4909" y="2170"/>
                    <a:pt x="4858" y="2208"/>
                  </a:cubicBezTo>
                  <a:cubicBezTo>
                    <a:pt x="4559" y="2407"/>
                    <a:pt x="3968" y="2533"/>
                    <a:pt x="3289" y="2533"/>
                  </a:cubicBezTo>
                  <a:cubicBezTo>
                    <a:pt x="3146" y="2533"/>
                    <a:pt x="2999" y="2528"/>
                    <a:pt x="2851" y="2516"/>
                  </a:cubicBezTo>
                  <a:cubicBezTo>
                    <a:pt x="2784" y="2516"/>
                    <a:pt x="2703" y="2543"/>
                    <a:pt x="2637" y="2596"/>
                  </a:cubicBezTo>
                  <a:cubicBezTo>
                    <a:pt x="2583" y="2650"/>
                    <a:pt x="2556" y="2730"/>
                    <a:pt x="2556" y="2810"/>
                  </a:cubicBezTo>
                  <a:lnTo>
                    <a:pt x="2556" y="4242"/>
                  </a:lnTo>
                  <a:cubicBezTo>
                    <a:pt x="2556" y="4550"/>
                    <a:pt x="2623" y="4844"/>
                    <a:pt x="2757" y="5112"/>
                  </a:cubicBezTo>
                  <a:cubicBezTo>
                    <a:pt x="2422" y="5045"/>
                    <a:pt x="2115" y="4978"/>
                    <a:pt x="1820" y="4884"/>
                  </a:cubicBezTo>
                  <a:cubicBezTo>
                    <a:pt x="2101" y="4296"/>
                    <a:pt x="2235" y="3453"/>
                    <a:pt x="2235" y="2288"/>
                  </a:cubicBezTo>
                  <a:cubicBezTo>
                    <a:pt x="2248" y="1994"/>
                    <a:pt x="2302" y="1713"/>
                    <a:pt x="2422" y="1445"/>
                  </a:cubicBezTo>
                  <a:cubicBezTo>
                    <a:pt x="2463" y="1338"/>
                    <a:pt x="2409" y="1218"/>
                    <a:pt x="2302" y="1164"/>
                  </a:cubicBezTo>
                  <a:cubicBezTo>
                    <a:pt x="2281" y="1155"/>
                    <a:pt x="2258" y="1151"/>
                    <a:pt x="2236" y="1151"/>
                  </a:cubicBezTo>
                  <a:cubicBezTo>
                    <a:pt x="2158" y="1151"/>
                    <a:pt x="2076" y="1202"/>
                    <a:pt x="2034" y="1285"/>
                  </a:cubicBezTo>
                  <a:cubicBezTo>
                    <a:pt x="1901" y="1593"/>
                    <a:pt x="1834" y="1941"/>
                    <a:pt x="1834" y="2288"/>
                  </a:cubicBezTo>
                  <a:cubicBezTo>
                    <a:pt x="1820" y="3506"/>
                    <a:pt x="1660" y="4389"/>
                    <a:pt x="1352" y="4884"/>
                  </a:cubicBezTo>
                  <a:cubicBezTo>
                    <a:pt x="1325" y="4938"/>
                    <a:pt x="1312" y="5005"/>
                    <a:pt x="1339" y="5058"/>
                  </a:cubicBezTo>
                  <a:cubicBezTo>
                    <a:pt x="1352" y="5125"/>
                    <a:pt x="1405" y="5165"/>
                    <a:pt x="1459" y="5192"/>
                  </a:cubicBezTo>
                  <a:cubicBezTo>
                    <a:pt x="1834" y="5326"/>
                    <a:pt x="2248" y="5433"/>
                    <a:pt x="2690" y="5513"/>
                  </a:cubicBezTo>
                  <a:cubicBezTo>
                    <a:pt x="2155" y="5875"/>
                    <a:pt x="1807" y="6477"/>
                    <a:pt x="1767" y="7159"/>
                  </a:cubicBezTo>
                  <a:lnTo>
                    <a:pt x="1084" y="7788"/>
                  </a:lnTo>
                  <a:cubicBezTo>
                    <a:pt x="964" y="7882"/>
                    <a:pt x="897" y="8029"/>
                    <a:pt x="897" y="8190"/>
                  </a:cubicBezTo>
                  <a:lnTo>
                    <a:pt x="897" y="8364"/>
                  </a:lnTo>
                  <a:lnTo>
                    <a:pt x="348" y="8364"/>
                  </a:lnTo>
                  <a:cubicBezTo>
                    <a:pt x="161" y="8364"/>
                    <a:pt x="0" y="8511"/>
                    <a:pt x="0" y="8712"/>
                  </a:cubicBezTo>
                  <a:lnTo>
                    <a:pt x="0" y="9729"/>
                  </a:lnTo>
                  <a:cubicBezTo>
                    <a:pt x="0" y="9916"/>
                    <a:pt x="148" y="10063"/>
                    <a:pt x="322" y="10077"/>
                  </a:cubicBezTo>
                  <a:lnTo>
                    <a:pt x="322" y="10826"/>
                  </a:lnTo>
                  <a:cubicBezTo>
                    <a:pt x="322" y="10986"/>
                    <a:pt x="455" y="11120"/>
                    <a:pt x="616" y="11120"/>
                  </a:cubicBezTo>
                  <a:lnTo>
                    <a:pt x="1352" y="11120"/>
                  </a:lnTo>
                  <a:lnTo>
                    <a:pt x="1446" y="12137"/>
                  </a:lnTo>
                  <a:cubicBezTo>
                    <a:pt x="1458" y="12249"/>
                    <a:pt x="1551" y="12326"/>
                    <a:pt x="1650" y="12326"/>
                  </a:cubicBezTo>
                  <a:cubicBezTo>
                    <a:pt x="1657" y="12326"/>
                    <a:pt x="1665" y="12326"/>
                    <a:pt x="1673" y="12325"/>
                  </a:cubicBezTo>
                  <a:cubicBezTo>
                    <a:pt x="1780" y="12325"/>
                    <a:pt x="1874" y="12218"/>
                    <a:pt x="1860" y="12111"/>
                  </a:cubicBezTo>
                  <a:lnTo>
                    <a:pt x="1767" y="11120"/>
                  </a:lnTo>
                  <a:lnTo>
                    <a:pt x="7146" y="11120"/>
                  </a:lnTo>
                  <a:lnTo>
                    <a:pt x="6879" y="13823"/>
                  </a:lnTo>
                  <a:cubicBezTo>
                    <a:pt x="6879" y="13944"/>
                    <a:pt x="6959" y="14037"/>
                    <a:pt x="7066" y="14051"/>
                  </a:cubicBezTo>
                  <a:lnTo>
                    <a:pt x="7093" y="14051"/>
                  </a:lnTo>
                  <a:cubicBezTo>
                    <a:pt x="7200" y="14051"/>
                    <a:pt x="7280" y="13971"/>
                    <a:pt x="7293" y="13863"/>
                  </a:cubicBezTo>
                  <a:lnTo>
                    <a:pt x="7561" y="11120"/>
                  </a:lnTo>
                  <a:lnTo>
                    <a:pt x="8284" y="11120"/>
                  </a:lnTo>
                  <a:cubicBezTo>
                    <a:pt x="8444" y="11120"/>
                    <a:pt x="8578" y="10986"/>
                    <a:pt x="8578" y="10826"/>
                  </a:cubicBezTo>
                  <a:lnTo>
                    <a:pt x="8578" y="10077"/>
                  </a:lnTo>
                  <a:cubicBezTo>
                    <a:pt x="8765" y="10063"/>
                    <a:pt x="8899" y="9916"/>
                    <a:pt x="8899" y="9729"/>
                  </a:cubicBezTo>
                  <a:lnTo>
                    <a:pt x="8899" y="8712"/>
                  </a:lnTo>
                  <a:cubicBezTo>
                    <a:pt x="8899" y="8511"/>
                    <a:pt x="8752" y="8364"/>
                    <a:pt x="8565" y="8364"/>
                  </a:cubicBezTo>
                  <a:lnTo>
                    <a:pt x="8270" y="8364"/>
                  </a:lnTo>
                  <a:cubicBezTo>
                    <a:pt x="8163" y="8364"/>
                    <a:pt x="8069" y="8457"/>
                    <a:pt x="8069" y="8564"/>
                  </a:cubicBezTo>
                  <a:cubicBezTo>
                    <a:pt x="8069" y="8685"/>
                    <a:pt x="8163" y="8779"/>
                    <a:pt x="8270" y="8779"/>
                  </a:cubicBezTo>
                  <a:lnTo>
                    <a:pt x="8498" y="8779"/>
                  </a:lnTo>
                  <a:lnTo>
                    <a:pt x="8498" y="9662"/>
                  </a:lnTo>
                  <a:lnTo>
                    <a:pt x="415" y="9662"/>
                  </a:lnTo>
                  <a:lnTo>
                    <a:pt x="415" y="8779"/>
                  </a:lnTo>
                  <a:lnTo>
                    <a:pt x="1967" y="8779"/>
                  </a:lnTo>
                  <a:cubicBezTo>
                    <a:pt x="2329" y="8779"/>
                    <a:pt x="2690" y="8631"/>
                    <a:pt x="2971" y="8364"/>
                  </a:cubicBezTo>
                  <a:cubicBezTo>
                    <a:pt x="3185" y="8163"/>
                    <a:pt x="3480" y="8043"/>
                    <a:pt x="3774" y="8043"/>
                  </a:cubicBezTo>
                  <a:lnTo>
                    <a:pt x="5126" y="8043"/>
                  </a:lnTo>
                  <a:cubicBezTo>
                    <a:pt x="5433" y="8043"/>
                    <a:pt x="5728" y="8163"/>
                    <a:pt x="5942" y="8364"/>
                  </a:cubicBezTo>
                  <a:cubicBezTo>
                    <a:pt x="6326" y="8730"/>
                    <a:pt x="6727" y="8778"/>
                    <a:pt x="7042" y="8778"/>
                  </a:cubicBezTo>
                  <a:cubicBezTo>
                    <a:pt x="7152" y="8778"/>
                    <a:pt x="7252" y="8772"/>
                    <a:pt x="7336" y="8772"/>
                  </a:cubicBezTo>
                  <a:cubicBezTo>
                    <a:pt x="7380" y="8772"/>
                    <a:pt x="7419" y="8774"/>
                    <a:pt x="7454" y="8779"/>
                  </a:cubicBezTo>
                  <a:cubicBezTo>
                    <a:pt x="7561" y="8779"/>
                    <a:pt x="7655" y="8685"/>
                    <a:pt x="7655" y="8564"/>
                  </a:cubicBezTo>
                  <a:cubicBezTo>
                    <a:pt x="7655" y="8457"/>
                    <a:pt x="7561" y="8364"/>
                    <a:pt x="7454" y="8364"/>
                  </a:cubicBezTo>
                  <a:lnTo>
                    <a:pt x="7213" y="8364"/>
                  </a:lnTo>
                  <a:lnTo>
                    <a:pt x="7213" y="7240"/>
                  </a:lnTo>
                  <a:cubicBezTo>
                    <a:pt x="7213" y="6530"/>
                    <a:pt x="6852" y="5888"/>
                    <a:pt x="6290" y="5513"/>
                  </a:cubicBezTo>
                  <a:cubicBezTo>
                    <a:pt x="6731" y="5433"/>
                    <a:pt x="7146" y="5326"/>
                    <a:pt x="7521" y="5192"/>
                  </a:cubicBezTo>
                  <a:cubicBezTo>
                    <a:pt x="7588" y="5165"/>
                    <a:pt x="7628" y="5125"/>
                    <a:pt x="7641" y="5058"/>
                  </a:cubicBezTo>
                  <a:cubicBezTo>
                    <a:pt x="7668" y="5005"/>
                    <a:pt x="7655" y="4938"/>
                    <a:pt x="7628" y="4884"/>
                  </a:cubicBezTo>
                  <a:cubicBezTo>
                    <a:pt x="7320" y="4389"/>
                    <a:pt x="7160" y="3506"/>
                    <a:pt x="7160" y="2288"/>
                  </a:cubicBezTo>
                  <a:cubicBezTo>
                    <a:pt x="7146" y="1686"/>
                    <a:pt x="6945" y="1111"/>
                    <a:pt x="6584" y="683"/>
                  </a:cubicBezTo>
                  <a:cubicBezTo>
                    <a:pt x="6209" y="241"/>
                    <a:pt x="5701" y="0"/>
                    <a:pt x="5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4"/>
            <p:cNvSpPr/>
            <p:nvPr/>
          </p:nvSpPr>
          <p:spPr>
            <a:xfrm>
              <a:off x="6495300" y="4562758"/>
              <a:ext cx="16528" cy="41494"/>
            </a:xfrm>
            <a:custGeom>
              <a:avLst/>
              <a:gdLst/>
              <a:ahLst/>
              <a:cxnLst/>
              <a:rect l="l" t="t" r="r" b="b"/>
              <a:pathLst>
                <a:path w="523" h="1313" extrusionOk="0">
                  <a:moveTo>
                    <a:pt x="222" y="0"/>
                  </a:moveTo>
                  <a:cubicBezTo>
                    <a:pt x="215" y="0"/>
                    <a:pt x="208" y="1"/>
                    <a:pt x="201" y="1"/>
                  </a:cubicBezTo>
                  <a:cubicBezTo>
                    <a:pt x="94" y="15"/>
                    <a:pt x="1" y="122"/>
                    <a:pt x="14" y="229"/>
                  </a:cubicBezTo>
                  <a:lnTo>
                    <a:pt x="108" y="1125"/>
                  </a:lnTo>
                  <a:cubicBezTo>
                    <a:pt x="108" y="1233"/>
                    <a:pt x="201" y="1313"/>
                    <a:pt x="308" y="1313"/>
                  </a:cubicBezTo>
                  <a:lnTo>
                    <a:pt x="322" y="1313"/>
                  </a:lnTo>
                  <a:cubicBezTo>
                    <a:pt x="442" y="1299"/>
                    <a:pt x="522" y="1206"/>
                    <a:pt x="509" y="1085"/>
                  </a:cubicBezTo>
                  <a:lnTo>
                    <a:pt x="429" y="189"/>
                  </a:lnTo>
                  <a:cubicBezTo>
                    <a:pt x="416" y="89"/>
                    <a:pt x="322"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9" name="Google Shape;3519;p64"/>
          <p:cNvGrpSpPr/>
          <p:nvPr/>
        </p:nvGrpSpPr>
        <p:grpSpPr>
          <a:xfrm>
            <a:off x="1579368" y="2206901"/>
            <a:ext cx="295199" cy="444047"/>
            <a:chOff x="1600768" y="1556476"/>
            <a:chExt cx="295199" cy="444047"/>
          </a:xfrm>
        </p:grpSpPr>
        <p:sp>
          <p:nvSpPr>
            <p:cNvPr id="3520" name="Google Shape;3520;p64"/>
            <p:cNvSpPr/>
            <p:nvPr/>
          </p:nvSpPr>
          <p:spPr>
            <a:xfrm>
              <a:off x="1707742" y="1612696"/>
              <a:ext cx="81661" cy="13147"/>
            </a:xfrm>
            <a:custGeom>
              <a:avLst/>
              <a:gdLst/>
              <a:ahLst/>
              <a:cxnLst/>
              <a:rect l="l" t="t" r="r" b="b"/>
              <a:pathLst>
                <a:path w="2584" h="416" extrusionOk="0">
                  <a:moveTo>
                    <a:pt x="215" y="1"/>
                  </a:moveTo>
                  <a:cubicBezTo>
                    <a:pt x="94" y="1"/>
                    <a:pt x="1" y="95"/>
                    <a:pt x="1" y="215"/>
                  </a:cubicBezTo>
                  <a:cubicBezTo>
                    <a:pt x="1" y="322"/>
                    <a:pt x="94" y="416"/>
                    <a:pt x="215" y="416"/>
                  </a:cubicBezTo>
                  <a:lnTo>
                    <a:pt x="2369" y="416"/>
                  </a:lnTo>
                  <a:cubicBezTo>
                    <a:pt x="2490" y="416"/>
                    <a:pt x="2583" y="322"/>
                    <a:pt x="2583" y="215"/>
                  </a:cubicBezTo>
                  <a:cubicBezTo>
                    <a:pt x="2583" y="95"/>
                    <a:pt x="2490" y="1"/>
                    <a:pt x="2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4"/>
            <p:cNvSpPr/>
            <p:nvPr/>
          </p:nvSpPr>
          <p:spPr>
            <a:xfrm>
              <a:off x="1661666" y="1663039"/>
              <a:ext cx="34289" cy="13147"/>
            </a:xfrm>
            <a:custGeom>
              <a:avLst/>
              <a:gdLst/>
              <a:ahLst/>
              <a:cxnLst/>
              <a:rect l="l" t="t" r="r" b="b"/>
              <a:pathLst>
                <a:path w="1085" h="416" extrusionOk="0">
                  <a:moveTo>
                    <a:pt x="214" y="0"/>
                  </a:moveTo>
                  <a:cubicBezTo>
                    <a:pt x="94" y="0"/>
                    <a:pt x="0" y="94"/>
                    <a:pt x="0" y="201"/>
                  </a:cubicBezTo>
                  <a:cubicBezTo>
                    <a:pt x="0" y="321"/>
                    <a:pt x="94" y="415"/>
                    <a:pt x="214" y="415"/>
                  </a:cubicBezTo>
                  <a:lnTo>
                    <a:pt x="870" y="415"/>
                  </a:lnTo>
                  <a:cubicBezTo>
                    <a:pt x="990" y="415"/>
                    <a:pt x="1084" y="321"/>
                    <a:pt x="1084" y="201"/>
                  </a:cubicBezTo>
                  <a:cubicBezTo>
                    <a:pt x="1084" y="94"/>
                    <a:pt x="990"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4"/>
            <p:cNvSpPr/>
            <p:nvPr/>
          </p:nvSpPr>
          <p:spPr>
            <a:xfrm>
              <a:off x="1661666" y="1683328"/>
              <a:ext cx="34289" cy="13147"/>
            </a:xfrm>
            <a:custGeom>
              <a:avLst/>
              <a:gdLst/>
              <a:ahLst/>
              <a:cxnLst/>
              <a:rect l="l" t="t" r="r" b="b"/>
              <a:pathLst>
                <a:path w="1085" h="416" extrusionOk="0">
                  <a:moveTo>
                    <a:pt x="214" y="1"/>
                  </a:moveTo>
                  <a:cubicBezTo>
                    <a:pt x="94" y="1"/>
                    <a:pt x="0" y="94"/>
                    <a:pt x="0" y="201"/>
                  </a:cubicBezTo>
                  <a:cubicBezTo>
                    <a:pt x="0" y="322"/>
                    <a:pt x="94" y="415"/>
                    <a:pt x="214" y="415"/>
                  </a:cubicBezTo>
                  <a:lnTo>
                    <a:pt x="870" y="415"/>
                  </a:lnTo>
                  <a:cubicBezTo>
                    <a:pt x="990" y="415"/>
                    <a:pt x="1084" y="322"/>
                    <a:pt x="1084" y="201"/>
                  </a:cubicBezTo>
                  <a:cubicBezTo>
                    <a:pt x="1084" y="94"/>
                    <a:pt x="990"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4"/>
            <p:cNvSpPr/>
            <p:nvPr/>
          </p:nvSpPr>
          <p:spPr>
            <a:xfrm>
              <a:off x="1711566" y="1644014"/>
              <a:ext cx="22849" cy="305343"/>
            </a:xfrm>
            <a:custGeom>
              <a:avLst/>
              <a:gdLst/>
              <a:ahLst/>
              <a:cxnLst/>
              <a:rect l="l" t="t" r="r" b="b"/>
              <a:pathLst>
                <a:path w="723" h="9662" extrusionOk="0">
                  <a:moveTo>
                    <a:pt x="362" y="0"/>
                  </a:moveTo>
                  <a:cubicBezTo>
                    <a:pt x="254" y="0"/>
                    <a:pt x="161" y="94"/>
                    <a:pt x="161" y="201"/>
                  </a:cubicBezTo>
                  <a:lnTo>
                    <a:pt x="161" y="923"/>
                  </a:lnTo>
                  <a:cubicBezTo>
                    <a:pt x="67" y="950"/>
                    <a:pt x="0" y="1030"/>
                    <a:pt x="0" y="1124"/>
                  </a:cubicBezTo>
                  <a:cubicBezTo>
                    <a:pt x="0" y="1218"/>
                    <a:pt x="67" y="1298"/>
                    <a:pt x="161" y="1325"/>
                  </a:cubicBezTo>
                  <a:lnTo>
                    <a:pt x="161" y="3426"/>
                  </a:lnTo>
                  <a:cubicBezTo>
                    <a:pt x="67" y="3439"/>
                    <a:pt x="0" y="3519"/>
                    <a:pt x="0" y="3627"/>
                  </a:cubicBezTo>
                  <a:cubicBezTo>
                    <a:pt x="0" y="3720"/>
                    <a:pt x="67" y="3800"/>
                    <a:pt x="161" y="3814"/>
                  </a:cubicBezTo>
                  <a:lnTo>
                    <a:pt x="161" y="5915"/>
                  </a:lnTo>
                  <a:cubicBezTo>
                    <a:pt x="67" y="5942"/>
                    <a:pt x="0" y="6022"/>
                    <a:pt x="0" y="6115"/>
                  </a:cubicBezTo>
                  <a:cubicBezTo>
                    <a:pt x="0" y="6209"/>
                    <a:pt x="67" y="6289"/>
                    <a:pt x="161" y="6316"/>
                  </a:cubicBezTo>
                  <a:lnTo>
                    <a:pt x="161" y="8404"/>
                  </a:lnTo>
                  <a:cubicBezTo>
                    <a:pt x="67" y="8430"/>
                    <a:pt x="0" y="8511"/>
                    <a:pt x="0" y="8604"/>
                  </a:cubicBezTo>
                  <a:cubicBezTo>
                    <a:pt x="0" y="8698"/>
                    <a:pt x="67" y="8778"/>
                    <a:pt x="161" y="8805"/>
                  </a:cubicBezTo>
                  <a:lnTo>
                    <a:pt x="161" y="9461"/>
                  </a:lnTo>
                  <a:cubicBezTo>
                    <a:pt x="161" y="9568"/>
                    <a:pt x="254" y="9662"/>
                    <a:pt x="362" y="9662"/>
                  </a:cubicBezTo>
                  <a:cubicBezTo>
                    <a:pt x="482" y="9662"/>
                    <a:pt x="562" y="9568"/>
                    <a:pt x="562" y="9461"/>
                  </a:cubicBezTo>
                  <a:lnTo>
                    <a:pt x="562" y="8805"/>
                  </a:lnTo>
                  <a:cubicBezTo>
                    <a:pt x="656" y="8778"/>
                    <a:pt x="723" y="8698"/>
                    <a:pt x="723" y="8604"/>
                  </a:cubicBezTo>
                  <a:cubicBezTo>
                    <a:pt x="723" y="8511"/>
                    <a:pt x="656" y="8430"/>
                    <a:pt x="562" y="8404"/>
                  </a:cubicBezTo>
                  <a:lnTo>
                    <a:pt x="562" y="6316"/>
                  </a:lnTo>
                  <a:cubicBezTo>
                    <a:pt x="656" y="6289"/>
                    <a:pt x="723" y="6209"/>
                    <a:pt x="723" y="6115"/>
                  </a:cubicBezTo>
                  <a:cubicBezTo>
                    <a:pt x="723" y="6022"/>
                    <a:pt x="656" y="5942"/>
                    <a:pt x="562" y="5915"/>
                  </a:cubicBezTo>
                  <a:lnTo>
                    <a:pt x="562" y="3814"/>
                  </a:lnTo>
                  <a:cubicBezTo>
                    <a:pt x="656" y="3800"/>
                    <a:pt x="723" y="3720"/>
                    <a:pt x="723" y="3627"/>
                  </a:cubicBezTo>
                  <a:cubicBezTo>
                    <a:pt x="723" y="3519"/>
                    <a:pt x="656" y="3439"/>
                    <a:pt x="562" y="3426"/>
                  </a:cubicBezTo>
                  <a:lnTo>
                    <a:pt x="562" y="1325"/>
                  </a:lnTo>
                  <a:cubicBezTo>
                    <a:pt x="656" y="1298"/>
                    <a:pt x="723" y="1218"/>
                    <a:pt x="723" y="1124"/>
                  </a:cubicBezTo>
                  <a:cubicBezTo>
                    <a:pt x="723" y="1030"/>
                    <a:pt x="656" y="950"/>
                    <a:pt x="562" y="923"/>
                  </a:cubicBezTo>
                  <a:lnTo>
                    <a:pt x="562" y="201"/>
                  </a:lnTo>
                  <a:cubicBezTo>
                    <a:pt x="562" y="94"/>
                    <a:pt x="482" y="0"/>
                    <a:pt x="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4"/>
            <p:cNvSpPr/>
            <p:nvPr/>
          </p:nvSpPr>
          <p:spPr>
            <a:xfrm>
              <a:off x="1741999" y="1653306"/>
              <a:ext cx="99832" cy="52903"/>
            </a:xfrm>
            <a:custGeom>
              <a:avLst/>
              <a:gdLst/>
              <a:ahLst/>
              <a:cxnLst/>
              <a:rect l="l" t="t" r="r" b="b"/>
              <a:pathLst>
                <a:path w="3159" h="1674" extrusionOk="0">
                  <a:moveTo>
                    <a:pt x="2757" y="415"/>
                  </a:moveTo>
                  <a:lnTo>
                    <a:pt x="2757" y="1258"/>
                  </a:lnTo>
                  <a:lnTo>
                    <a:pt x="416" y="1258"/>
                  </a:lnTo>
                  <a:lnTo>
                    <a:pt x="416" y="415"/>
                  </a:lnTo>
                  <a:close/>
                  <a:moveTo>
                    <a:pt x="375" y="1"/>
                  </a:moveTo>
                  <a:cubicBezTo>
                    <a:pt x="161" y="1"/>
                    <a:pt x="1" y="161"/>
                    <a:pt x="1" y="362"/>
                  </a:cubicBezTo>
                  <a:lnTo>
                    <a:pt x="1" y="1299"/>
                  </a:lnTo>
                  <a:cubicBezTo>
                    <a:pt x="1" y="1499"/>
                    <a:pt x="161" y="1673"/>
                    <a:pt x="375" y="1673"/>
                  </a:cubicBezTo>
                  <a:lnTo>
                    <a:pt x="2797" y="1673"/>
                  </a:lnTo>
                  <a:cubicBezTo>
                    <a:pt x="2998" y="1673"/>
                    <a:pt x="3159" y="1499"/>
                    <a:pt x="3159" y="1299"/>
                  </a:cubicBezTo>
                  <a:lnTo>
                    <a:pt x="3159" y="362"/>
                  </a:lnTo>
                  <a:cubicBezTo>
                    <a:pt x="3159" y="161"/>
                    <a:pt x="2998"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4"/>
            <p:cNvSpPr/>
            <p:nvPr/>
          </p:nvSpPr>
          <p:spPr>
            <a:xfrm>
              <a:off x="1661666" y="1741698"/>
              <a:ext cx="34289" cy="13147"/>
            </a:xfrm>
            <a:custGeom>
              <a:avLst/>
              <a:gdLst/>
              <a:ahLst/>
              <a:cxnLst/>
              <a:rect l="l" t="t" r="r" b="b"/>
              <a:pathLst>
                <a:path w="1085" h="416" extrusionOk="0">
                  <a:moveTo>
                    <a:pt x="214" y="0"/>
                  </a:moveTo>
                  <a:cubicBezTo>
                    <a:pt x="94" y="0"/>
                    <a:pt x="0" y="94"/>
                    <a:pt x="0" y="201"/>
                  </a:cubicBezTo>
                  <a:cubicBezTo>
                    <a:pt x="0" y="321"/>
                    <a:pt x="94" y="415"/>
                    <a:pt x="214" y="415"/>
                  </a:cubicBezTo>
                  <a:lnTo>
                    <a:pt x="870" y="415"/>
                  </a:lnTo>
                  <a:cubicBezTo>
                    <a:pt x="990" y="415"/>
                    <a:pt x="1084" y="321"/>
                    <a:pt x="1084" y="201"/>
                  </a:cubicBezTo>
                  <a:cubicBezTo>
                    <a:pt x="1084" y="94"/>
                    <a:pt x="990"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4"/>
            <p:cNvSpPr/>
            <p:nvPr/>
          </p:nvSpPr>
          <p:spPr>
            <a:xfrm>
              <a:off x="1661666" y="1761987"/>
              <a:ext cx="34289" cy="13147"/>
            </a:xfrm>
            <a:custGeom>
              <a:avLst/>
              <a:gdLst/>
              <a:ahLst/>
              <a:cxnLst/>
              <a:rect l="l" t="t" r="r" b="b"/>
              <a:pathLst>
                <a:path w="1085" h="416" extrusionOk="0">
                  <a:moveTo>
                    <a:pt x="214" y="1"/>
                  </a:moveTo>
                  <a:cubicBezTo>
                    <a:pt x="94" y="1"/>
                    <a:pt x="0" y="94"/>
                    <a:pt x="0" y="215"/>
                  </a:cubicBezTo>
                  <a:cubicBezTo>
                    <a:pt x="0" y="322"/>
                    <a:pt x="94" y="415"/>
                    <a:pt x="214" y="415"/>
                  </a:cubicBezTo>
                  <a:lnTo>
                    <a:pt x="870" y="415"/>
                  </a:lnTo>
                  <a:cubicBezTo>
                    <a:pt x="990" y="415"/>
                    <a:pt x="1084" y="322"/>
                    <a:pt x="1084" y="215"/>
                  </a:cubicBezTo>
                  <a:cubicBezTo>
                    <a:pt x="1084" y="94"/>
                    <a:pt x="990"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4"/>
            <p:cNvSpPr/>
            <p:nvPr/>
          </p:nvSpPr>
          <p:spPr>
            <a:xfrm>
              <a:off x="1741999" y="1731964"/>
              <a:ext cx="99832" cy="52903"/>
            </a:xfrm>
            <a:custGeom>
              <a:avLst/>
              <a:gdLst/>
              <a:ahLst/>
              <a:cxnLst/>
              <a:rect l="l" t="t" r="r" b="b"/>
              <a:pathLst>
                <a:path w="3159" h="1674" extrusionOk="0">
                  <a:moveTo>
                    <a:pt x="2757" y="415"/>
                  </a:moveTo>
                  <a:lnTo>
                    <a:pt x="2757" y="1258"/>
                  </a:lnTo>
                  <a:lnTo>
                    <a:pt x="416" y="1258"/>
                  </a:lnTo>
                  <a:lnTo>
                    <a:pt x="416" y="415"/>
                  </a:lnTo>
                  <a:close/>
                  <a:moveTo>
                    <a:pt x="375" y="0"/>
                  </a:moveTo>
                  <a:cubicBezTo>
                    <a:pt x="161" y="0"/>
                    <a:pt x="1" y="161"/>
                    <a:pt x="1" y="375"/>
                  </a:cubicBezTo>
                  <a:lnTo>
                    <a:pt x="1" y="1298"/>
                  </a:lnTo>
                  <a:cubicBezTo>
                    <a:pt x="1" y="1513"/>
                    <a:pt x="161" y="1673"/>
                    <a:pt x="375" y="1673"/>
                  </a:cubicBezTo>
                  <a:lnTo>
                    <a:pt x="2797" y="1673"/>
                  </a:lnTo>
                  <a:cubicBezTo>
                    <a:pt x="2998" y="1673"/>
                    <a:pt x="3159" y="1513"/>
                    <a:pt x="3159" y="1298"/>
                  </a:cubicBezTo>
                  <a:lnTo>
                    <a:pt x="3159" y="375"/>
                  </a:lnTo>
                  <a:cubicBezTo>
                    <a:pt x="3159" y="161"/>
                    <a:pt x="2998" y="0"/>
                    <a:pt x="2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4"/>
            <p:cNvSpPr/>
            <p:nvPr/>
          </p:nvSpPr>
          <p:spPr>
            <a:xfrm>
              <a:off x="1661666" y="1820356"/>
              <a:ext cx="34289" cy="13147"/>
            </a:xfrm>
            <a:custGeom>
              <a:avLst/>
              <a:gdLst/>
              <a:ahLst/>
              <a:cxnLst/>
              <a:rect l="l" t="t" r="r" b="b"/>
              <a:pathLst>
                <a:path w="1085" h="416" extrusionOk="0">
                  <a:moveTo>
                    <a:pt x="214" y="0"/>
                  </a:moveTo>
                  <a:cubicBezTo>
                    <a:pt x="94" y="0"/>
                    <a:pt x="0" y="94"/>
                    <a:pt x="0" y="214"/>
                  </a:cubicBezTo>
                  <a:cubicBezTo>
                    <a:pt x="0" y="321"/>
                    <a:pt x="94" y="415"/>
                    <a:pt x="214" y="415"/>
                  </a:cubicBezTo>
                  <a:lnTo>
                    <a:pt x="870" y="415"/>
                  </a:lnTo>
                  <a:cubicBezTo>
                    <a:pt x="990" y="415"/>
                    <a:pt x="1084" y="321"/>
                    <a:pt x="1084" y="214"/>
                  </a:cubicBezTo>
                  <a:cubicBezTo>
                    <a:pt x="1084" y="94"/>
                    <a:pt x="990"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4"/>
            <p:cNvSpPr/>
            <p:nvPr/>
          </p:nvSpPr>
          <p:spPr>
            <a:xfrm>
              <a:off x="1661666" y="1841056"/>
              <a:ext cx="34289" cy="12736"/>
            </a:xfrm>
            <a:custGeom>
              <a:avLst/>
              <a:gdLst/>
              <a:ahLst/>
              <a:cxnLst/>
              <a:rect l="l" t="t" r="r" b="b"/>
              <a:pathLst>
                <a:path w="1085" h="403" extrusionOk="0">
                  <a:moveTo>
                    <a:pt x="214" y="1"/>
                  </a:moveTo>
                  <a:cubicBezTo>
                    <a:pt x="94" y="1"/>
                    <a:pt x="0" y="81"/>
                    <a:pt x="0" y="202"/>
                  </a:cubicBezTo>
                  <a:cubicBezTo>
                    <a:pt x="0" y="309"/>
                    <a:pt x="94" y="402"/>
                    <a:pt x="214" y="402"/>
                  </a:cubicBezTo>
                  <a:lnTo>
                    <a:pt x="870" y="402"/>
                  </a:lnTo>
                  <a:cubicBezTo>
                    <a:pt x="990" y="402"/>
                    <a:pt x="1084" y="309"/>
                    <a:pt x="1084" y="202"/>
                  </a:cubicBezTo>
                  <a:cubicBezTo>
                    <a:pt x="1084" y="81"/>
                    <a:pt x="990"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4"/>
            <p:cNvSpPr/>
            <p:nvPr/>
          </p:nvSpPr>
          <p:spPr>
            <a:xfrm>
              <a:off x="1661666" y="1899426"/>
              <a:ext cx="34289" cy="12704"/>
            </a:xfrm>
            <a:custGeom>
              <a:avLst/>
              <a:gdLst/>
              <a:ahLst/>
              <a:cxnLst/>
              <a:rect l="l" t="t" r="r" b="b"/>
              <a:pathLst>
                <a:path w="1085" h="402" extrusionOk="0">
                  <a:moveTo>
                    <a:pt x="214" y="1"/>
                  </a:moveTo>
                  <a:cubicBezTo>
                    <a:pt x="94" y="1"/>
                    <a:pt x="0" y="81"/>
                    <a:pt x="0" y="201"/>
                  </a:cubicBezTo>
                  <a:cubicBezTo>
                    <a:pt x="0" y="308"/>
                    <a:pt x="94" y="402"/>
                    <a:pt x="214" y="402"/>
                  </a:cubicBezTo>
                  <a:lnTo>
                    <a:pt x="870" y="402"/>
                  </a:lnTo>
                  <a:cubicBezTo>
                    <a:pt x="990" y="402"/>
                    <a:pt x="1084" y="308"/>
                    <a:pt x="1084" y="201"/>
                  </a:cubicBezTo>
                  <a:cubicBezTo>
                    <a:pt x="1084" y="81"/>
                    <a:pt x="990"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4"/>
            <p:cNvSpPr/>
            <p:nvPr/>
          </p:nvSpPr>
          <p:spPr>
            <a:xfrm>
              <a:off x="1661666" y="1919715"/>
              <a:ext cx="34289" cy="13147"/>
            </a:xfrm>
            <a:custGeom>
              <a:avLst/>
              <a:gdLst/>
              <a:ahLst/>
              <a:cxnLst/>
              <a:rect l="l" t="t" r="r" b="b"/>
              <a:pathLst>
                <a:path w="1085" h="416" extrusionOk="0">
                  <a:moveTo>
                    <a:pt x="214" y="1"/>
                  </a:moveTo>
                  <a:cubicBezTo>
                    <a:pt x="94" y="1"/>
                    <a:pt x="0" y="95"/>
                    <a:pt x="0" y="202"/>
                  </a:cubicBezTo>
                  <a:cubicBezTo>
                    <a:pt x="0" y="322"/>
                    <a:pt x="94" y="416"/>
                    <a:pt x="214" y="416"/>
                  </a:cubicBezTo>
                  <a:lnTo>
                    <a:pt x="870" y="416"/>
                  </a:lnTo>
                  <a:cubicBezTo>
                    <a:pt x="990" y="416"/>
                    <a:pt x="1084" y="322"/>
                    <a:pt x="1084" y="202"/>
                  </a:cubicBezTo>
                  <a:cubicBezTo>
                    <a:pt x="1084" y="95"/>
                    <a:pt x="990"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4"/>
            <p:cNvSpPr/>
            <p:nvPr/>
          </p:nvSpPr>
          <p:spPr>
            <a:xfrm>
              <a:off x="1741999" y="1889692"/>
              <a:ext cx="99832" cy="52903"/>
            </a:xfrm>
            <a:custGeom>
              <a:avLst/>
              <a:gdLst/>
              <a:ahLst/>
              <a:cxnLst/>
              <a:rect l="l" t="t" r="r" b="b"/>
              <a:pathLst>
                <a:path w="3159" h="1674" extrusionOk="0">
                  <a:moveTo>
                    <a:pt x="2757" y="402"/>
                  </a:moveTo>
                  <a:lnTo>
                    <a:pt x="2757" y="1259"/>
                  </a:lnTo>
                  <a:lnTo>
                    <a:pt x="416" y="1259"/>
                  </a:lnTo>
                  <a:lnTo>
                    <a:pt x="416" y="402"/>
                  </a:lnTo>
                  <a:close/>
                  <a:moveTo>
                    <a:pt x="375" y="1"/>
                  </a:moveTo>
                  <a:cubicBezTo>
                    <a:pt x="161" y="1"/>
                    <a:pt x="1" y="161"/>
                    <a:pt x="1" y="362"/>
                  </a:cubicBezTo>
                  <a:lnTo>
                    <a:pt x="1" y="1299"/>
                  </a:lnTo>
                  <a:cubicBezTo>
                    <a:pt x="1" y="1500"/>
                    <a:pt x="161" y="1673"/>
                    <a:pt x="375" y="1673"/>
                  </a:cubicBezTo>
                  <a:lnTo>
                    <a:pt x="2797" y="1673"/>
                  </a:lnTo>
                  <a:cubicBezTo>
                    <a:pt x="2998" y="1673"/>
                    <a:pt x="3159" y="1500"/>
                    <a:pt x="3159" y="1299"/>
                  </a:cubicBezTo>
                  <a:lnTo>
                    <a:pt x="3159" y="362"/>
                  </a:lnTo>
                  <a:cubicBezTo>
                    <a:pt x="3159" y="161"/>
                    <a:pt x="2998"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4"/>
            <p:cNvSpPr/>
            <p:nvPr/>
          </p:nvSpPr>
          <p:spPr>
            <a:xfrm>
              <a:off x="1631201" y="1586498"/>
              <a:ext cx="234743" cy="383591"/>
            </a:xfrm>
            <a:custGeom>
              <a:avLst/>
              <a:gdLst/>
              <a:ahLst/>
              <a:cxnLst/>
              <a:rect l="l" t="t" r="r" b="b"/>
              <a:pathLst>
                <a:path w="7428" h="12138" extrusionOk="0">
                  <a:moveTo>
                    <a:pt x="215" y="0"/>
                  </a:moveTo>
                  <a:cubicBezTo>
                    <a:pt x="94" y="0"/>
                    <a:pt x="1" y="94"/>
                    <a:pt x="1" y="214"/>
                  </a:cubicBezTo>
                  <a:lnTo>
                    <a:pt x="1" y="11923"/>
                  </a:lnTo>
                  <a:cubicBezTo>
                    <a:pt x="1" y="12044"/>
                    <a:pt x="94" y="12137"/>
                    <a:pt x="215" y="12137"/>
                  </a:cubicBezTo>
                  <a:lnTo>
                    <a:pt x="7213" y="12137"/>
                  </a:lnTo>
                  <a:cubicBezTo>
                    <a:pt x="7334" y="12137"/>
                    <a:pt x="7427" y="12044"/>
                    <a:pt x="7427" y="11923"/>
                  </a:cubicBezTo>
                  <a:lnTo>
                    <a:pt x="7427" y="10933"/>
                  </a:lnTo>
                  <a:cubicBezTo>
                    <a:pt x="7427" y="10826"/>
                    <a:pt x="7334" y="10732"/>
                    <a:pt x="7213" y="10732"/>
                  </a:cubicBezTo>
                  <a:cubicBezTo>
                    <a:pt x="7106" y="10732"/>
                    <a:pt x="7013" y="10826"/>
                    <a:pt x="7013" y="10933"/>
                  </a:cubicBezTo>
                  <a:lnTo>
                    <a:pt x="7013" y="11722"/>
                  </a:lnTo>
                  <a:lnTo>
                    <a:pt x="416" y="11722"/>
                  </a:lnTo>
                  <a:lnTo>
                    <a:pt x="416" y="415"/>
                  </a:lnTo>
                  <a:lnTo>
                    <a:pt x="7013" y="415"/>
                  </a:lnTo>
                  <a:lnTo>
                    <a:pt x="7013" y="10117"/>
                  </a:lnTo>
                  <a:cubicBezTo>
                    <a:pt x="7013" y="10224"/>
                    <a:pt x="7106" y="10317"/>
                    <a:pt x="7213" y="10317"/>
                  </a:cubicBezTo>
                  <a:cubicBezTo>
                    <a:pt x="7334" y="10317"/>
                    <a:pt x="7427" y="10224"/>
                    <a:pt x="7427" y="10117"/>
                  </a:cubicBezTo>
                  <a:lnTo>
                    <a:pt x="7427" y="214"/>
                  </a:lnTo>
                  <a:cubicBezTo>
                    <a:pt x="7427" y="94"/>
                    <a:pt x="7334" y="0"/>
                    <a:pt x="7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4"/>
            <p:cNvSpPr/>
            <p:nvPr/>
          </p:nvSpPr>
          <p:spPr>
            <a:xfrm>
              <a:off x="1741999" y="1810623"/>
              <a:ext cx="99832" cy="52903"/>
            </a:xfrm>
            <a:custGeom>
              <a:avLst/>
              <a:gdLst/>
              <a:ahLst/>
              <a:cxnLst/>
              <a:rect l="l" t="t" r="r" b="b"/>
              <a:pathLst>
                <a:path w="3159" h="1674" extrusionOk="0">
                  <a:moveTo>
                    <a:pt x="375" y="0"/>
                  </a:moveTo>
                  <a:cubicBezTo>
                    <a:pt x="161" y="0"/>
                    <a:pt x="1" y="174"/>
                    <a:pt x="1" y="375"/>
                  </a:cubicBezTo>
                  <a:lnTo>
                    <a:pt x="1" y="1312"/>
                  </a:lnTo>
                  <a:cubicBezTo>
                    <a:pt x="1" y="1513"/>
                    <a:pt x="161" y="1673"/>
                    <a:pt x="375" y="1673"/>
                  </a:cubicBezTo>
                  <a:lnTo>
                    <a:pt x="2797" y="1673"/>
                  </a:lnTo>
                  <a:cubicBezTo>
                    <a:pt x="2998" y="1673"/>
                    <a:pt x="3159" y="1513"/>
                    <a:pt x="3159" y="1312"/>
                  </a:cubicBezTo>
                  <a:lnTo>
                    <a:pt x="3159" y="375"/>
                  </a:lnTo>
                  <a:cubicBezTo>
                    <a:pt x="3159" y="174"/>
                    <a:pt x="2998" y="0"/>
                    <a:pt x="2797" y="0"/>
                  </a:cubicBezTo>
                  <a:lnTo>
                    <a:pt x="1887" y="0"/>
                  </a:lnTo>
                  <a:cubicBezTo>
                    <a:pt x="1780" y="0"/>
                    <a:pt x="1687" y="94"/>
                    <a:pt x="1687" y="215"/>
                  </a:cubicBezTo>
                  <a:cubicBezTo>
                    <a:pt x="1687" y="322"/>
                    <a:pt x="1780" y="415"/>
                    <a:pt x="1887" y="415"/>
                  </a:cubicBezTo>
                  <a:lnTo>
                    <a:pt x="2757" y="415"/>
                  </a:lnTo>
                  <a:lnTo>
                    <a:pt x="2757" y="1258"/>
                  </a:lnTo>
                  <a:lnTo>
                    <a:pt x="416" y="1258"/>
                  </a:lnTo>
                  <a:lnTo>
                    <a:pt x="416" y="415"/>
                  </a:lnTo>
                  <a:lnTo>
                    <a:pt x="1071" y="415"/>
                  </a:lnTo>
                  <a:cubicBezTo>
                    <a:pt x="1178" y="415"/>
                    <a:pt x="1272" y="322"/>
                    <a:pt x="1272" y="215"/>
                  </a:cubicBezTo>
                  <a:cubicBezTo>
                    <a:pt x="1272" y="94"/>
                    <a:pt x="1178" y="0"/>
                    <a:pt x="1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4"/>
            <p:cNvSpPr/>
            <p:nvPr/>
          </p:nvSpPr>
          <p:spPr>
            <a:xfrm>
              <a:off x="1600768" y="1556476"/>
              <a:ext cx="295199" cy="444047"/>
            </a:xfrm>
            <a:custGeom>
              <a:avLst/>
              <a:gdLst/>
              <a:ahLst/>
              <a:cxnLst/>
              <a:rect l="l" t="t" r="r" b="b"/>
              <a:pathLst>
                <a:path w="9341" h="14051" extrusionOk="0">
                  <a:moveTo>
                    <a:pt x="709" y="0"/>
                  </a:moveTo>
                  <a:cubicBezTo>
                    <a:pt x="321" y="0"/>
                    <a:pt x="0" y="308"/>
                    <a:pt x="0" y="696"/>
                  </a:cubicBezTo>
                  <a:lnTo>
                    <a:pt x="0" y="13342"/>
                  </a:lnTo>
                  <a:cubicBezTo>
                    <a:pt x="0" y="13730"/>
                    <a:pt x="321" y="14051"/>
                    <a:pt x="709" y="14051"/>
                  </a:cubicBezTo>
                  <a:lnTo>
                    <a:pt x="8645" y="14051"/>
                  </a:lnTo>
                  <a:cubicBezTo>
                    <a:pt x="9033" y="14051"/>
                    <a:pt x="9341" y="13730"/>
                    <a:pt x="9341" y="13342"/>
                  </a:cubicBezTo>
                  <a:lnTo>
                    <a:pt x="9341" y="696"/>
                  </a:lnTo>
                  <a:cubicBezTo>
                    <a:pt x="9341" y="308"/>
                    <a:pt x="9033" y="0"/>
                    <a:pt x="8645" y="0"/>
                  </a:cubicBezTo>
                  <a:lnTo>
                    <a:pt x="2342" y="0"/>
                  </a:lnTo>
                  <a:cubicBezTo>
                    <a:pt x="2222" y="0"/>
                    <a:pt x="2128" y="80"/>
                    <a:pt x="2128" y="201"/>
                  </a:cubicBezTo>
                  <a:cubicBezTo>
                    <a:pt x="2128" y="308"/>
                    <a:pt x="2222" y="402"/>
                    <a:pt x="2342" y="402"/>
                  </a:cubicBezTo>
                  <a:lnTo>
                    <a:pt x="8645" y="402"/>
                  </a:lnTo>
                  <a:cubicBezTo>
                    <a:pt x="8805" y="402"/>
                    <a:pt x="8939" y="535"/>
                    <a:pt x="8939" y="696"/>
                  </a:cubicBezTo>
                  <a:lnTo>
                    <a:pt x="8939" y="13342"/>
                  </a:lnTo>
                  <a:cubicBezTo>
                    <a:pt x="8939" y="13502"/>
                    <a:pt x="8805" y="13636"/>
                    <a:pt x="8645" y="13636"/>
                  </a:cubicBezTo>
                  <a:lnTo>
                    <a:pt x="709" y="13636"/>
                  </a:lnTo>
                  <a:cubicBezTo>
                    <a:pt x="549" y="13636"/>
                    <a:pt x="415" y="13502"/>
                    <a:pt x="415" y="13342"/>
                  </a:cubicBezTo>
                  <a:lnTo>
                    <a:pt x="415" y="696"/>
                  </a:lnTo>
                  <a:cubicBezTo>
                    <a:pt x="415" y="535"/>
                    <a:pt x="549" y="402"/>
                    <a:pt x="709" y="402"/>
                  </a:cubicBezTo>
                  <a:lnTo>
                    <a:pt x="1512" y="402"/>
                  </a:lnTo>
                  <a:cubicBezTo>
                    <a:pt x="1633" y="402"/>
                    <a:pt x="1726" y="308"/>
                    <a:pt x="1726" y="201"/>
                  </a:cubicBezTo>
                  <a:cubicBezTo>
                    <a:pt x="1726" y="80"/>
                    <a:pt x="1633"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6" name="Google Shape;3536;p64"/>
          <p:cNvGrpSpPr/>
          <p:nvPr/>
        </p:nvGrpSpPr>
        <p:grpSpPr>
          <a:xfrm>
            <a:off x="1614090" y="1556244"/>
            <a:ext cx="321429" cy="444078"/>
            <a:chOff x="1587653" y="2858119"/>
            <a:chExt cx="321429" cy="444078"/>
          </a:xfrm>
        </p:grpSpPr>
        <p:sp>
          <p:nvSpPr>
            <p:cNvPr id="3537" name="Google Shape;3537;p64"/>
            <p:cNvSpPr/>
            <p:nvPr/>
          </p:nvSpPr>
          <p:spPr>
            <a:xfrm>
              <a:off x="1673074" y="3023464"/>
              <a:ext cx="13147" cy="17381"/>
            </a:xfrm>
            <a:custGeom>
              <a:avLst/>
              <a:gdLst/>
              <a:ahLst/>
              <a:cxnLst/>
              <a:rect l="l" t="t" r="r" b="b"/>
              <a:pathLst>
                <a:path w="416" h="550" extrusionOk="0">
                  <a:moveTo>
                    <a:pt x="201" y="1"/>
                  </a:moveTo>
                  <a:cubicBezTo>
                    <a:pt x="94" y="1"/>
                    <a:pt x="0" y="94"/>
                    <a:pt x="0" y="201"/>
                  </a:cubicBezTo>
                  <a:lnTo>
                    <a:pt x="0" y="335"/>
                  </a:lnTo>
                  <a:cubicBezTo>
                    <a:pt x="0" y="456"/>
                    <a:pt x="94" y="549"/>
                    <a:pt x="201" y="549"/>
                  </a:cubicBezTo>
                  <a:cubicBezTo>
                    <a:pt x="322" y="549"/>
                    <a:pt x="415" y="456"/>
                    <a:pt x="415" y="335"/>
                  </a:cubicBezTo>
                  <a:lnTo>
                    <a:pt x="415" y="201"/>
                  </a:lnTo>
                  <a:cubicBezTo>
                    <a:pt x="415" y="94"/>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4"/>
            <p:cNvSpPr/>
            <p:nvPr/>
          </p:nvSpPr>
          <p:spPr>
            <a:xfrm>
              <a:off x="1735236" y="3023464"/>
              <a:ext cx="13147" cy="17381"/>
            </a:xfrm>
            <a:custGeom>
              <a:avLst/>
              <a:gdLst/>
              <a:ahLst/>
              <a:cxnLst/>
              <a:rect l="l" t="t" r="r" b="b"/>
              <a:pathLst>
                <a:path w="416" h="550" extrusionOk="0">
                  <a:moveTo>
                    <a:pt x="215" y="1"/>
                  </a:moveTo>
                  <a:cubicBezTo>
                    <a:pt x="94" y="1"/>
                    <a:pt x="1" y="94"/>
                    <a:pt x="1" y="201"/>
                  </a:cubicBezTo>
                  <a:lnTo>
                    <a:pt x="1" y="335"/>
                  </a:lnTo>
                  <a:cubicBezTo>
                    <a:pt x="1" y="456"/>
                    <a:pt x="94" y="549"/>
                    <a:pt x="215" y="549"/>
                  </a:cubicBezTo>
                  <a:cubicBezTo>
                    <a:pt x="322" y="549"/>
                    <a:pt x="415" y="456"/>
                    <a:pt x="415" y="335"/>
                  </a:cubicBezTo>
                  <a:lnTo>
                    <a:pt x="415" y="201"/>
                  </a:lnTo>
                  <a:cubicBezTo>
                    <a:pt x="415" y="94"/>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4"/>
            <p:cNvSpPr/>
            <p:nvPr/>
          </p:nvSpPr>
          <p:spPr>
            <a:xfrm>
              <a:off x="1690424" y="3063062"/>
              <a:ext cx="40609" cy="17950"/>
            </a:xfrm>
            <a:custGeom>
              <a:avLst/>
              <a:gdLst/>
              <a:ahLst/>
              <a:cxnLst/>
              <a:rect l="l" t="t" r="r" b="b"/>
              <a:pathLst>
                <a:path w="1285" h="568" extrusionOk="0">
                  <a:moveTo>
                    <a:pt x="229" y="1"/>
                  </a:moveTo>
                  <a:cubicBezTo>
                    <a:pt x="163" y="1"/>
                    <a:pt x="100" y="28"/>
                    <a:pt x="67" y="86"/>
                  </a:cubicBezTo>
                  <a:cubicBezTo>
                    <a:pt x="0" y="179"/>
                    <a:pt x="14" y="313"/>
                    <a:pt x="107" y="380"/>
                  </a:cubicBezTo>
                  <a:cubicBezTo>
                    <a:pt x="295" y="501"/>
                    <a:pt x="468" y="568"/>
                    <a:pt x="656" y="568"/>
                  </a:cubicBezTo>
                  <a:cubicBezTo>
                    <a:pt x="830" y="568"/>
                    <a:pt x="1004" y="501"/>
                    <a:pt x="1178" y="367"/>
                  </a:cubicBezTo>
                  <a:cubicBezTo>
                    <a:pt x="1271" y="300"/>
                    <a:pt x="1285" y="166"/>
                    <a:pt x="1218" y="86"/>
                  </a:cubicBezTo>
                  <a:cubicBezTo>
                    <a:pt x="1179" y="31"/>
                    <a:pt x="1117" y="4"/>
                    <a:pt x="1054" y="4"/>
                  </a:cubicBezTo>
                  <a:cubicBezTo>
                    <a:pt x="1008" y="4"/>
                    <a:pt x="962" y="18"/>
                    <a:pt x="923" y="46"/>
                  </a:cubicBezTo>
                  <a:cubicBezTo>
                    <a:pt x="832" y="118"/>
                    <a:pt x="743" y="154"/>
                    <a:pt x="652" y="154"/>
                  </a:cubicBezTo>
                  <a:cubicBezTo>
                    <a:pt x="556" y="154"/>
                    <a:pt x="457" y="114"/>
                    <a:pt x="348" y="32"/>
                  </a:cubicBezTo>
                  <a:cubicBezTo>
                    <a:pt x="312" y="12"/>
                    <a:pt x="270"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4"/>
            <p:cNvSpPr/>
            <p:nvPr/>
          </p:nvSpPr>
          <p:spPr>
            <a:xfrm>
              <a:off x="1587653" y="2858119"/>
              <a:ext cx="321429" cy="444078"/>
            </a:xfrm>
            <a:custGeom>
              <a:avLst/>
              <a:gdLst/>
              <a:ahLst/>
              <a:cxnLst/>
              <a:rect l="l" t="t" r="r" b="b"/>
              <a:pathLst>
                <a:path w="10171" h="14052" extrusionOk="0">
                  <a:moveTo>
                    <a:pt x="4604" y="3560"/>
                  </a:moveTo>
                  <a:cubicBezTo>
                    <a:pt x="4897" y="3802"/>
                    <a:pt x="5312" y="4057"/>
                    <a:pt x="5942" y="4057"/>
                  </a:cubicBezTo>
                  <a:cubicBezTo>
                    <a:pt x="5972" y="4057"/>
                    <a:pt x="6004" y="4056"/>
                    <a:pt x="6035" y="4055"/>
                  </a:cubicBezTo>
                  <a:lnTo>
                    <a:pt x="6035" y="5902"/>
                  </a:lnTo>
                  <a:cubicBezTo>
                    <a:pt x="6035" y="7079"/>
                    <a:pt x="5072" y="8043"/>
                    <a:pt x="3894" y="8043"/>
                  </a:cubicBezTo>
                  <a:cubicBezTo>
                    <a:pt x="2703" y="8043"/>
                    <a:pt x="1740" y="7079"/>
                    <a:pt x="1740" y="5902"/>
                  </a:cubicBezTo>
                  <a:lnTo>
                    <a:pt x="1740" y="4042"/>
                  </a:lnTo>
                  <a:cubicBezTo>
                    <a:pt x="1927" y="4054"/>
                    <a:pt x="2110" y="4060"/>
                    <a:pt x="2288" y="4060"/>
                  </a:cubicBezTo>
                  <a:cubicBezTo>
                    <a:pt x="3268" y="4060"/>
                    <a:pt x="4094" y="3877"/>
                    <a:pt x="4604" y="3560"/>
                  </a:cubicBezTo>
                  <a:close/>
                  <a:moveTo>
                    <a:pt x="3172" y="8351"/>
                  </a:moveTo>
                  <a:lnTo>
                    <a:pt x="3172" y="8351"/>
                  </a:lnTo>
                  <a:cubicBezTo>
                    <a:pt x="3399" y="8417"/>
                    <a:pt x="3640" y="8458"/>
                    <a:pt x="3894" y="8458"/>
                  </a:cubicBezTo>
                  <a:cubicBezTo>
                    <a:pt x="4149" y="8458"/>
                    <a:pt x="4390" y="8417"/>
                    <a:pt x="4617" y="8351"/>
                  </a:cubicBezTo>
                  <a:lnTo>
                    <a:pt x="4617" y="8351"/>
                  </a:lnTo>
                  <a:lnTo>
                    <a:pt x="3894" y="10331"/>
                  </a:lnTo>
                  <a:lnTo>
                    <a:pt x="3774" y="9996"/>
                  </a:lnTo>
                  <a:lnTo>
                    <a:pt x="3172" y="8351"/>
                  </a:lnTo>
                  <a:close/>
                  <a:moveTo>
                    <a:pt x="2315" y="7909"/>
                  </a:moveTo>
                  <a:cubicBezTo>
                    <a:pt x="2422" y="7989"/>
                    <a:pt x="2530" y="8070"/>
                    <a:pt x="2650" y="8136"/>
                  </a:cubicBezTo>
                  <a:lnTo>
                    <a:pt x="3547" y="10585"/>
                  </a:lnTo>
                  <a:lnTo>
                    <a:pt x="2369" y="10144"/>
                  </a:lnTo>
                  <a:lnTo>
                    <a:pt x="2730" y="9247"/>
                  </a:lnTo>
                  <a:cubicBezTo>
                    <a:pt x="2770" y="9153"/>
                    <a:pt x="2730" y="9046"/>
                    <a:pt x="2650" y="8993"/>
                  </a:cubicBezTo>
                  <a:lnTo>
                    <a:pt x="2048" y="8632"/>
                  </a:lnTo>
                  <a:lnTo>
                    <a:pt x="2315" y="7909"/>
                  </a:lnTo>
                  <a:close/>
                  <a:moveTo>
                    <a:pt x="5473" y="7909"/>
                  </a:moveTo>
                  <a:lnTo>
                    <a:pt x="5741" y="8632"/>
                  </a:lnTo>
                  <a:lnTo>
                    <a:pt x="5139" y="8993"/>
                  </a:lnTo>
                  <a:cubicBezTo>
                    <a:pt x="5059" y="9046"/>
                    <a:pt x="5018" y="9153"/>
                    <a:pt x="5059" y="9247"/>
                  </a:cubicBezTo>
                  <a:lnTo>
                    <a:pt x="5420" y="10144"/>
                  </a:lnTo>
                  <a:lnTo>
                    <a:pt x="4242" y="10585"/>
                  </a:lnTo>
                  <a:lnTo>
                    <a:pt x="5126" y="8136"/>
                  </a:lnTo>
                  <a:cubicBezTo>
                    <a:pt x="5246" y="8070"/>
                    <a:pt x="5366" y="7989"/>
                    <a:pt x="5473" y="7909"/>
                  </a:cubicBezTo>
                  <a:close/>
                  <a:moveTo>
                    <a:pt x="5915" y="7936"/>
                  </a:moveTo>
                  <a:lnTo>
                    <a:pt x="5915" y="7936"/>
                  </a:lnTo>
                  <a:cubicBezTo>
                    <a:pt x="6638" y="8351"/>
                    <a:pt x="7093" y="9100"/>
                    <a:pt x="7093" y="9956"/>
                  </a:cubicBezTo>
                  <a:lnTo>
                    <a:pt x="7093" y="11468"/>
                  </a:lnTo>
                  <a:lnTo>
                    <a:pt x="6223" y="11468"/>
                  </a:lnTo>
                  <a:cubicBezTo>
                    <a:pt x="5902" y="11468"/>
                    <a:pt x="5647" y="11723"/>
                    <a:pt x="5647" y="12057"/>
                  </a:cubicBezTo>
                  <a:lnTo>
                    <a:pt x="5647" y="12378"/>
                  </a:lnTo>
                  <a:cubicBezTo>
                    <a:pt x="5647" y="12526"/>
                    <a:pt x="5701" y="12659"/>
                    <a:pt x="5781" y="12766"/>
                  </a:cubicBezTo>
                  <a:cubicBezTo>
                    <a:pt x="5701" y="12860"/>
                    <a:pt x="5647" y="12994"/>
                    <a:pt x="5647" y="13141"/>
                  </a:cubicBezTo>
                  <a:lnTo>
                    <a:pt x="5647" y="13476"/>
                  </a:lnTo>
                  <a:cubicBezTo>
                    <a:pt x="5647" y="13529"/>
                    <a:pt x="5647" y="13596"/>
                    <a:pt x="5674" y="13650"/>
                  </a:cubicBezTo>
                  <a:lnTo>
                    <a:pt x="4095" y="13650"/>
                  </a:lnTo>
                  <a:lnTo>
                    <a:pt x="4095" y="11080"/>
                  </a:lnTo>
                  <a:lnTo>
                    <a:pt x="5754" y="10451"/>
                  </a:lnTo>
                  <a:cubicBezTo>
                    <a:pt x="5808" y="10438"/>
                    <a:pt x="5848" y="10398"/>
                    <a:pt x="5875" y="10344"/>
                  </a:cubicBezTo>
                  <a:cubicBezTo>
                    <a:pt x="5888" y="10291"/>
                    <a:pt x="5902" y="10237"/>
                    <a:pt x="5875" y="10184"/>
                  </a:cubicBezTo>
                  <a:lnTo>
                    <a:pt x="5500" y="9261"/>
                  </a:lnTo>
                  <a:lnTo>
                    <a:pt x="6102" y="8899"/>
                  </a:lnTo>
                  <a:cubicBezTo>
                    <a:pt x="6183" y="8846"/>
                    <a:pt x="6223" y="8739"/>
                    <a:pt x="6183" y="8645"/>
                  </a:cubicBezTo>
                  <a:lnTo>
                    <a:pt x="5915" y="7936"/>
                  </a:lnTo>
                  <a:close/>
                  <a:moveTo>
                    <a:pt x="9582" y="12967"/>
                  </a:moveTo>
                  <a:cubicBezTo>
                    <a:pt x="9689" y="12967"/>
                    <a:pt x="9756" y="13047"/>
                    <a:pt x="9756" y="13141"/>
                  </a:cubicBezTo>
                  <a:lnTo>
                    <a:pt x="9756" y="13476"/>
                  </a:lnTo>
                  <a:cubicBezTo>
                    <a:pt x="9756" y="13569"/>
                    <a:pt x="9689" y="13650"/>
                    <a:pt x="9582" y="13650"/>
                  </a:cubicBezTo>
                  <a:lnTo>
                    <a:pt x="6223" y="13650"/>
                  </a:lnTo>
                  <a:cubicBezTo>
                    <a:pt x="6129" y="13650"/>
                    <a:pt x="6049" y="13569"/>
                    <a:pt x="6049" y="13476"/>
                  </a:cubicBezTo>
                  <a:lnTo>
                    <a:pt x="6049" y="13141"/>
                  </a:lnTo>
                  <a:cubicBezTo>
                    <a:pt x="6049" y="13047"/>
                    <a:pt x="6129" y="12967"/>
                    <a:pt x="6223" y="12967"/>
                  </a:cubicBezTo>
                  <a:close/>
                  <a:moveTo>
                    <a:pt x="3868" y="0"/>
                  </a:moveTo>
                  <a:cubicBezTo>
                    <a:pt x="3199" y="0"/>
                    <a:pt x="2530" y="188"/>
                    <a:pt x="1941" y="522"/>
                  </a:cubicBezTo>
                  <a:cubicBezTo>
                    <a:pt x="1847" y="576"/>
                    <a:pt x="1807" y="710"/>
                    <a:pt x="1874" y="803"/>
                  </a:cubicBezTo>
                  <a:cubicBezTo>
                    <a:pt x="1911" y="868"/>
                    <a:pt x="1980" y="908"/>
                    <a:pt x="2055" y="908"/>
                  </a:cubicBezTo>
                  <a:cubicBezTo>
                    <a:pt x="2088" y="908"/>
                    <a:pt x="2122" y="900"/>
                    <a:pt x="2155" y="884"/>
                  </a:cubicBezTo>
                  <a:cubicBezTo>
                    <a:pt x="2677" y="576"/>
                    <a:pt x="3266" y="415"/>
                    <a:pt x="3868" y="415"/>
                  </a:cubicBezTo>
                  <a:lnTo>
                    <a:pt x="3908" y="415"/>
                  </a:lnTo>
                  <a:cubicBezTo>
                    <a:pt x="5821" y="415"/>
                    <a:pt x="7374" y="1968"/>
                    <a:pt x="7360" y="3881"/>
                  </a:cubicBezTo>
                  <a:cubicBezTo>
                    <a:pt x="7360" y="4711"/>
                    <a:pt x="7226" y="5594"/>
                    <a:pt x="6972" y="6504"/>
                  </a:cubicBezTo>
                  <a:cubicBezTo>
                    <a:pt x="6785" y="6450"/>
                    <a:pt x="6598" y="6383"/>
                    <a:pt x="6410" y="6343"/>
                  </a:cubicBezTo>
                  <a:cubicBezTo>
                    <a:pt x="6437" y="6196"/>
                    <a:pt x="6450" y="6049"/>
                    <a:pt x="6450" y="5902"/>
                  </a:cubicBezTo>
                  <a:lnTo>
                    <a:pt x="6450" y="3948"/>
                  </a:lnTo>
                  <a:cubicBezTo>
                    <a:pt x="6450" y="3868"/>
                    <a:pt x="6410" y="3774"/>
                    <a:pt x="6343" y="3721"/>
                  </a:cubicBezTo>
                  <a:cubicBezTo>
                    <a:pt x="6299" y="3665"/>
                    <a:pt x="6226" y="3637"/>
                    <a:pt x="6149" y="3637"/>
                  </a:cubicBezTo>
                  <a:cubicBezTo>
                    <a:pt x="6134" y="3637"/>
                    <a:pt x="6118" y="3638"/>
                    <a:pt x="6102" y="3640"/>
                  </a:cubicBezTo>
                  <a:cubicBezTo>
                    <a:pt x="6046" y="3645"/>
                    <a:pt x="5987" y="3648"/>
                    <a:pt x="5926" y="3648"/>
                  </a:cubicBezTo>
                  <a:cubicBezTo>
                    <a:pt x="5610" y="3648"/>
                    <a:pt x="5233" y="3569"/>
                    <a:pt x="4818" y="3199"/>
                  </a:cubicBezTo>
                  <a:cubicBezTo>
                    <a:pt x="4755" y="3150"/>
                    <a:pt x="4685" y="3127"/>
                    <a:pt x="4616" y="3127"/>
                  </a:cubicBezTo>
                  <a:cubicBezTo>
                    <a:pt x="4552" y="3127"/>
                    <a:pt x="4488" y="3147"/>
                    <a:pt x="4430" y="3185"/>
                  </a:cubicBezTo>
                  <a:cubicBezTo>
                    <a:pt x="4007" y="3486"/>
                    <a:pt x="3206" y="3647"/>
                    <a:pt x="2264" y="3647"/>
                  </a:cubicBezTo>
                  <a:cubicBezTo>
                    <a:pt x="2072" y="3647"/>
                    <a:pt x="1874" y="3640"/>
                    <a:pt x="1673" y="3627"/>
                  </a:cubicBezTo>
                  <a:cubicBezTo>
                    <a:pt x="1579" y="3627"/>
                    <a:pt x="1499" y="3654"/>
                    <a:pt x="1432" y="3721"/>
                  </a:cubicBezTo>
                  <a:cubicBezTo>
                    <a:pt x="1365" y="3774"/>
                    <a:pt x="1339" y="3854"/>
                    <a:pt x="1339" y="3948"/>
                  </a:cubicBezTo>
                  <a:lnTo>
                    <a:pt x="1339" y="5902"/>
                  </a:lnTo>
                  <a:cubicBezTo>
                    <a:pt x="1339" y="6049"/>
                    <a:pt x="1352" y="6196"/>
                    <a:pt x="1379" y="6343"/>
                  </a:cubicBezTo>
                  <a:cubicBezTo>
                    <a:pt x="1178" y="6383"/>
                    <a:pt x="991" y="6450"/>
                    <a:pt x="803" y="6504"/>
                  </a:cubicBezTo>
                  <a:cubicBezTo>
                    <a:pt x="549" y="5594"/>
                    <a:pt x="429" y="4711"/>
                    <a:pt x="415" y="3881"/>
                  </a:cubicBezTo>
                  <a:cubicBezTo>
                    <a:pt x="415" y="2918"/>
                    <a:pt x="817" y="1994"/>
                    <a:pt x="1513" y="1339"/>
                  </a:cubicBezTo>
                  <a:cubicBezTo>
                    <a:pt x="1606" y="1272"/>
                    <a:pt x="1606" y="1138"/>
                    <a:pt x="1526" y="1058"/>
                  </a:cubicBezTo>
                  <a:cubicBezTo>
                    <a:pt x="1484" y="1009"/>
                    <a:pt x="1432" y="986"/>
                    <a:pt x="1380" y="986"/>
                  </a:cubicBezTo>
                  <a:cubicBezTo>
                    <a:pt x="1331" y="986"/>
                    <a:pt x="1283" y="1006"/>
                    <a:pt x="1245" y="1044"/>
                  </a:cubicBezTo>
                  <a:cubicBezTo>
                    <a:pt x="455" y="1780"/>
                    <a:pt x="0" y="2811"/>
                    <a:pt x="14" y="3881"/>
                  </a:cubicBezTo>
                  <a:cubicBezTo>
                    <a:pt x="14" y="4751"/>
                    <a:pt x="148" y="5688"/>
                    <a:pt x="415" y="6651"/>
                  </a:cubicBezTo>
                  <a:cubicBezTo>
                    <a:pt x="470" y="6814"/>
                    <a:pt x="621" y="6924"/>
                    <a:pt x="790" y="6924"/>
                  </a:cubicBezTo>
                  <a:cubicBezTo>
                    <a:pt x="830" y="6924"/>
                    <a:pt x="870" y="6918"/>
                    <a:pt x="910" y="6905"/>
                  </a:cubicBezTo>
                  <a:cubicBezTo>
                    <a:pt x="1098" y="6838"/>
                    <a:pt x="1285" y="6785"/>
                    <a:pt x="1472" y="6745"/>
                  </a:cubicBezTo>
                  <a:cubicBezTo>
                    <a:pt x="1566" y="7012"/>
                    <a:pt x="1713" y="7253"/>
                    <a:pt x="1874" y="7467"/>
                  </a:cubicBezTo>
                  <a:cubicBezTo>
                    <a:pt x="910" y="7909"/>
                    <a:pt x="281" y="8872"/>
                    <a:pt x="281" y="9956"/>
                  </a:cubicBezTo>
                  <a:lnTo>
                    <a:pt x="281" y="11803"/>
                  </a:lnTo>
                  <a:cubicBezTo>
                    <a:pt x="281" y="11923"/>
                    <a:pt x="375" y="12017"/>
                    <a:pt x="482" y="12017"/>
                  </a:cubicBezTo>
                  <a:cubicBezTo>
                    <a:pt x="603" y="12017"/>
                    <a:pt x="696" y="11923"/>
                    <a:pt x="696" y="11803"/>
                  </a:cubicBezTo>
                  <a:lnTo>
                    <a:pt x="696" y="9956"/>
                  </a:lnTo>
                  <a:cubicBezTo>
                    <a:pt x="696" y="9100"/>
                    <a:pt x="1151" y="8351"/>
                    <a:pt x="1860" y="7936"/>
                  </a:cubicBezTo>
                  <a:lnTo>
                    <a:pt x="1860" y="7936"/>
                  </a:lnTo>
                  <a:lnTo>
                    <a:pt x="1606" y="8645"/>
                  </a:lnTo>
                  <a:cubicBezTo>
                    <a:pt x="1566" y="8739"/>
                    <a:pt x="1606" y="8846"/>
                    <a:pt x="1686" y="8899"/>
                  </a:cubicBezTo>
                  <a:lnTo>
                    <a:pt x="2275" y="9261"/>
                  </a:lnTo>
                  <a:lnTo>
                    <a:pt x="1914" y="10184"/>
                  </a:lnTo>
                  <a:cubicBezTo>
                    <a:pt x="1887" y="10237"/>
                    <a:pt x="1887" y="10291"/>
                    <a:pt x="1914" y="10344"/>
                  </a:cubicBezTo>
                  <a:cubicBezTo>
                    <a:pt x="1941" y="10398"/>
                    <a:pt x="1981" y="10438"/>
                    <a:pt x="2034" y="10451"/>
                  </a:cubicBezTo>
                  <a:lnTo>
                    <a:pt x="3694" y="11080"/>
                  </a:lnTo>
                  <a:lnTo>
                    <a:pt x="3694" y="13650"/>
                  </a:lnTo>
                  <a:lnTo>
                    <a:pt x="696" y="13650"/>
                  </a:lnTo>
                  <a:lnTo>
                    <a:pt x="696" y="12633"/>
                  </a:lnTo>
                  <a:cubicBezTo>
                    <a:pt x="696" y="12512"/>
                    <a:pt x="603" y="12419"/>
                    <a:pt x="482" y="12419"/>
                  </a:cubicBezTo>
                  <a:cubicBezTo>
                    <a:pt x="375" y="12419"/>
                    <a:pt x="281" y="12512"/>
                    <a:pt x="281" y="12633"/>
                  </a:cubicBezTo>
                  <a:lnTo>
                    <a:pt x="281" y="13850"/>
                  </a:lnTo>
                  <a:cubicBezTo>
                    <a:pt x="281" y="13971"/>
                    <a:pt x="375" y="14051"/>
                    <a:pt x="482" y="14051"/>
                  </a:cubicBezTo>
                  <a:lnTo>
                    <a:pt x="9582" y="14051"/>
                  </a:lnTo>
                  <a:cubicBezTo>
                    <a:pt x="9916" y="14051"/>
                    <a:pt x="10170" y="13797"/>
                    <a:pt x="10170" y="13476"/>
                  </a:cubicBezTo>
                  <a:lnTo>
                    <a:pt x="10170" y="13141"/>
                  </a:lnTo>
                  <a:cubicBezTo>
                    <a:pt x="10170" y="12994"/>
                    <a:pt x="10117" y="12860"/>
                    <a:pt x="10037" y="12766"/>
                  </a:cubicBezTo>
                  <a:cubicBezTo>
                    <a:pt x="10117" y="12659"/>
                    <a:pt x="10170" y="12526"/>
                    <a:pt x="10170" y="12378"/>
                  </a:cubicBezTo>
                  <a:lnTo>
                    <a:pt x="10170" y="12057"/>
                  </a:lnTo>
                  <a:cubicBezTo>
                    <a:pt x="10170" y="11723"/>
                    <a:pt x="9916" y="11468"/>
                    <a:pt x="9582" y="11468"/>
                  </a:cubicBezTo>
                  <a:lnTo>
                    <a:pt x="8913" y="11468"/>
                  </a:lnTo>
                  <a:cubicBezTo>
                    <a:pt x="8792" y="11468"/>
                    <a:pt x="8698" y="11562"/>
                    <a:pt x="8698" y="11669"/>
                  </a:cubicBezTo>
                  <a:cubicBezTo>
                    <a:pt x="8698" y="11790"/>
                    <a:pt x="8792" y="11883"/>
                    <a:pt x="8913" y="11883"/>
                  </a:cubicBezTo>
                  <a:lnTo>
                    <a:pt x="9582" y="11883"/>
                  </a:lnTo>
                  <a:cubicBezTo>
                    <a:pt x="9689" y="11883"/>
                    <a:pt x="9756" y="11950"/>
                    <a:pt x="9756" y="12057"/>
                  </a:cubicBezTo>
                  <a:lnTo>
                    <a:pt x="9756" y="12378"/>
                  </a:lnTo>
                  <a:cubicBezTo>
                    <a:pt x="9756" y="12472"/>
                    <a:pt x="9689" y="12552"/>
                    <a:pt x="9582" y="12552"/>
                  </a:cubicBezTo>
                  <a:lnTo>
                    <a:pt x="6223" y="12552"/>
                  </a:lnTo>
                  <a:cubicBezTo>
                    <a:pt x="6129" y="12552"/>
                    <a:pt x="6049" y="12472"/>
                    <a:pt x="6049" y="12378"/>
                  </a:cubicBezTo>
                  <a:lnTo>
                    <a:pt x="6049" y="12057"/>
                  </a:lnTo>
                  <a:cubicBezTo>
                    <a:pt x="6049" y="11950"/>
                    <a:pt x="6129" y="11883"/>
                    <a:pt x="6223" y="11883"/>
                  </a:cubicBezTo>
                  <a:lnTo>
                    <a:pt x="8083" y="11883"/>
                  </a:lnTo>
                  <a:cubicBezTo>
                    <a:pt x="8203" y="11883"/>
                    <a:pt x="8284" y="11790"/>
                    <a:pt x="8284" y="11669"/>
                  </a:cubicBezTo>
                  <a:cubicBezTo>
                    <a:pt x="8284" y="11562"/>
                    <a:pt x="8203" y="11468"/>
                    <a:pt x="8083" y="11468"/>
                  </a:cubicBezTo>
                  <a:lnTo>
                    <a:pt x="7507" y="11468"/>
                  </a:lnTo>
                  <a:lnTo>
                    <a:pt x="7507" y="9956"/>
                  </a:lnTo>
                  <a:cubicBezTo>
                    <a:pt x="7507" y="8872"/>
                    <a:pt x="6879" y="7909"/>
                    <a:pt x="5902" y="7467"/>
                  </a:cubicBezTo>
                  <a:cubicBezTo>
                    <a:pt x="6076" y="7253"/>
                    <a:pt x="6209" y="7012"/>
                    <a:pt x="6303" y="6745"/>
                  </a:cubicBezTo>
                  <a:cubicBezTo>
                    <a:pt x="6504" y="6785"/>
                    <a:pt x="6691" y="6838"/>
                    <a:pt x="6879" y="6905"/>
                  </a:cubicBezTo>
                  <a:cubicBezTo>
                    <a:pt x="6916" y="6918"/>
                    <a:pt x="6955" y="6924"/>
                    <a:pt x="6994" y="6924"/>
                  </a:cubicBezTo>
                  <a:cubicBezTo>
                    <a:pt x="7159" y="6924"/>
                    <a:pt x="7317" y="6814"/>
                    <a:pt x="7360" y="6651"/>
                  </a:cubicBezTo>
                  <a:cubicBezTo>
                    <a:pt x="7641" y="5688"/>
                    <a:pt x="7775" y="4751"/>
                    <a:pt x="7775" y="3881"/>
                  </a:cubicBezTo>
                  <a:cubicBezTo>
                    <a:pt x="7788" y="1740"/>
                    <a:pt x="6049" y="0"/>
                    <a:pt x="3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1" name="Google Shape;3541;p64"/>
          <p:cNvGrpSpPr/>
          <p:nvPr/>
        </p:nvGrpSpPr>
        <p:grpSpPr>
          <a:xfrm>
            <a:off x="5626470" y="1556244"/>
            <a:ext cx="363302" cy="444078"/>
            <a:chOff x="5600032" y="2858119"/>
            <a:chExt cx="363302" cy="444078"/>
          </a:xfrm>
        </p:grpSpPr>
        <p:sp>
          <p:nvSpPr>
            <p:cNvPr id="3542" name="Google Shape;3542;p64"/>
            <p:cNvSpPr/>
            <p:nvPr/>
          </p:nvSpPr>
          <p:spPr>
            <a:xfrm>
              <a:off x="5828392" y="3050958"/>
              <a:ext cx="134943" cy="251240"/>
            </a:xfrm>
            <a:custGeom>
              <a:avLst/>
              <a:gdLst/>
              <a:ahLst/>
              <a:cxnLst/>
              <a:rect l="l" t="t" r="r" b="b"/>
              <a:pathLst>
                <a:path w="4270" h="7950" extrusionOk="0">
                  <a:moveTo>
                    <a:pt x="3252" y="6557"/>
                  </a:moveTo>
                  <a:cubicBezTo>
                    <a:pt x="3279" y="6557"/>
                    <a:pt x="3306" y="6584"/>
                    <a:pt x="3306" y="6611"/>
                  </a:cubicBezTo>
                  <a:lnTo>
                    <a:pt x="3306" y="7494"/>
                  </a:lnTo>
                  <a:cubicBezTo>
                    <a:pt x="3306" y="7521"/>
                    <a:pt x="3279" y="7548"/>
                    <a:pt x="3252" y="7548"/>
                  </a:cubicBezTo>
                  <a:lnTo>
                    <a:pt x="469" y="7548"/>
                  </a:lnTo>
                  <a:cubicBezTo>
                    <a:pt x="442" y="7548"/>
                    <a:pt x="416" y="7521"/>
                    <a:pt x="416" y="7494"/>
                  </a:cubicBezTo>
                  <a:lnTo>
                    <a:pt x="416" y="6611"/>
                  </a:lnTo>
                  <a:cubicBezTo>
                    <a:pt x="416" y="6584"/>
                    <a:pt x="442" y="6557"/>
                    <a:pt x="469" y="6557"/>
                  </a:cubicBezTo>
                  <a:close/>
                  <a:moveTo>
                    <a:pt x="3520" y="0"/>
                  </a:moveTo>
                  <a:cubicBezTo>
                    <a:pt x="3105" y="0"/>
                    <a:pt x="2771" y="335"/>
                    <a:pt x="2771" y="750"/>
                  </a:cubicBezTo>
                  <a:lnTo>
                    <a:pt x="2771" y="1807"/>
                  </a:lnTo>
                  <a:cubicBezTo>
                    <a:pt x="2677" y="1767"/>
                    <a:pt x="2583" y="1740"/>
                    <a:pt x="2476" y="1740"/>
                  </a:cubicBezTo>
                  <a:cubicBezTo>
                    <a:pt x="2075" y="1740"/>
                    <a:pt x="1767" y="2061"/>
                    <a:pt x="1767" y="2449"/>
                  </a:cubicBezTo>
                  <a:cubicBezTo>
                    <a:pt x="1754" y="2650"/>
                    <a:pt x="1807" y="2797"/>
                    <a:pt x="1673" y="2918"/>
                  </a:cubicBezTo>
                  <a:lnTo>
                    <a:pt x="1272" y="3279"/>
                  </a:lnTo>
                  <a:cubicBezTo>
                    <a:pt x="844" y="3654"/>
                    <a:pt x="590" y="4202"/>
                    <a:pt x="590" y="4764"/>
                  </a:cubicBezTo>
                  <a:lnTo>
                    <a:pt x="590" y="6156"/>
                  </a:lnTo>
                  <a:lnTo>
                    <a:pt x="469" y="6156"/>
                  </a:lnTo>
                  <a:cubicBezTo>
                    <a:pt x="215" y="6156"/>
                    <a:pt x="1" y="6357"/>
                    <a:pt x="1" y="6611"/>
                  </a:cubicBezTo>
                  <a:lnTo>
                    <a:pt x="1" y="7494"/>
                  </a:lnTo>
                  <a:cubicBezTo>
                    <a:pt x="1" y="7748"/>
                    <a:pt x="215" y="7949"/>
                    <a:pt x="469" y="7949"/>
                  </a:cubicBezTo>
                  <a:lnTo>
                    <a:pt x="3252" y="7949"/>
                  </a:lnTo>
                  <a:cubicBezTo>
                    <a:pt x="3507" y="7949"/>
                    <a:pt x="3707" y="7748"/>
                    <a:pt x="3707" y="7494"/>
                  </a:cubicBezTo>
                  <a:lnTo>
                    <a:pt x="3707" y="6611"/>
                  </a:lnTo>
                  <a:cubicBezTo>
                    <a:pt x="3707" y="6357"/>
                    <a:pt x="3507" y="6156"/>
                    <a:pt x="3252" y="6156"/>
                  </a:cubicBezTo>
                  <a:lnTo>
                    <a:pt x="3119" y="6156"/>
                  </a:lnTo>
                  <a:lnTo>
                    <a:pt x="3119" y="6049"/>
                  </a:lnTo>
                  <a:cubicBezTo>
                    <a:pt x="3119" y="5848"/>
                    <a:pt x="3212" y="5674"/>
                    <a:pt x="3373" y="5567"/>
                  </a:cubicBezTo>
                  <a:lnTo>
                    <a:pt x="3828" y="5273"/>
                  </a:lnTo>
                  <a:cubicBezTo>
                    <a:pt x="4109" y="5085"/>
                    <a:pt x="4269" y="4778"/>
                    <a:pt x="4269" y="4443"/>
                  </a:cubicBezTo>
                  <a:lnTo>
                    <a:pt x="4269" y="3145"/>
                  </a:lnTo>
                  <a:cubicBezTo>
                    <a:pt x="4269" y="3038"/>
                    <a:pt x="4176" y="2944"/>
                    <a:pt x="4069" y="2944"/>
                  </a:cubicBezTo>
                  <a:cubicBezTo>
                    <a:pt x="3948" y="2944"/>
                    <a:pt x="3855" y="3038"/>
                    <a:pt x="3855" y="3145"/>
                  </a:cubicBezTo>
                  <a:lnTo>
                    <a:pt x="3855" y="4443"/>
                  </a:lnTo>
                  <a:cubicBezTo>
                    <a:pt x="3855" y="4644"/>
                    <a:pt x="3761" y="4818"/>
                    <a:pt x="3600" y="4925"/>
                  </a:cubicBezTo>
                  <a:lnTo>
                    <a:pt x="3145" y="5219"/>
                  </a:lnTo>
                  <a:cubicBezTo>
                    <a:pt x="2878" y="5407"/>
                    <a:pt x="2704" y="5714"/>
                    <a:pt x="2704" y="6049"/>
                  </a:cubicBezTo>
                  <a:lnTo>
                    <a:pt x="2704" y="6156"/>
                  </a:lnTo>
                  <a:lnTo>
                    <a:pt x="1004" y="6156"/>
                  </a:lnTo>
                  <a:lnTo>
                    <a:pt x="1004" y="4764"/>
                  </a:lnTo>
                  <a:cubicBezTo>
                    <a:pt x="1004" y="4323"/>
                    <a:pt x="1205" y="3881"/>
                    <a:pt x="1540" y="3587"/>
                  </a:cubicBezTo>
                  <a:lnTo>
                    <a:pt x="1954" y="3225"/>
                  </a:lnTo>
                  <a:cubicBezTo>
                    <a:pt x="2262" y="2944"/>
                    <a:pt x="2155" y="2596"/>
                    <a:pt x="2169" y="2449"/>
                  </a:cubicBezTo>
                  <a:cubicBezTo>
                    <a:pt x="2169" y="2289"/>
                    <a:pt x="2302" y="2155"/>
                    <a:pt x="2476" y="2155"/>
                  </a:cubicBezTo>
                  <a:cubicBezTo>
                    <a:pt x="2637" y="2155"/>
                    <a:pt x="2771" y="2289"/>
                    <a:pt x="2771" y="2449"/>
                  </a:cubicBezTo>
                  <a:lnTo>
                    <a:pt x="2771" y="3065"/>
                  </a:lnTo>
                  <a:cubicBezTo>
                    <a:pt x="2771" y="3239"/>
                    <a:pt x="2690" y="3413"/>
                    <a:pt x="2570" y="3533"/>
                  </a:cubicBezTo>
                  <a:lnTo>
                    <a:pt x="2035" y="4015"/>
                  </a:lnTo>
                  <a:cubicBezTo>
                    <a:pt x="1941" y="4095"/>
                    <a:pt x="1941" y="4216"/>
                    <a:pt x="2021" y="4309"/>
                  </a:cubicBezTo>
                  <a:cubicBezTo>
                    <a:pt x="2062" y="4349"/>
                    <a:pt x="2115" y="4376"/>
                    <a:pt x="2169" y="4376"/>
                  </a:cubicBezTo>
                  <a:cubicBezTo>
                    <a:pt x="2222" y="4376"/>
                    <a:pt x="2276" y="4349"/>
                    <a:pt x="2302" y="4323"/>
                  </a:cubicBezTo>
                  <a:lnTo>
                    <a:pt x="2838" y="3828"/>
                  </a:lnTo>
                  <a:cubicBezTo>
                    <a:pt x="3065" y="3627"/>
                    <a:pt x="3186" y="3346"/>
                    <a:pt x="3186" y="3092"/>
                  </a:cubicBezTo>
                  <a:lnTo>
                    <a:pt x="3186" y="750"/>
                  </a:lnTo>
                  <a:cubicBezTo>
                    <a:pt x="3186" y="562"/>
                    <a:pt x="3333" y="402"/>
                    <a:pt x="3520" y="402"/>
                  </a:cubicBezTo>
                  <a:cubicBezTo>
                    <a:pt x="3707" y="402"/>
                    <a:pt x="3855" y="562"/>
                    <a:pt x="3855" y="750"/>
                  </a:cubicBezTo>
                  <a:lnTo>
                    <a:pt x="3855" y="2329"/>
                  </a:lnTo>
                  <a:cubicBezTo>
                    <a:pt x="3855" y="2436"/>
                    <a:pt x="3948" y="2530"/>
                    <a:pt x="4069" y="2530"/>
                  </a:cubicBezTo>
                  <a:cubicBezTo>
                    <a:pt x="4176" y="2530"/>
                    <a:pt x="4269" y="2436"/>
                    <a:pt x="4269" y="2329"/>
                  </a:cubicBezTo>
                  <a:lnTo>
                    <a:pt x="4269" y="750"/>
                  </a:lnTo>
                  <a:cubicBezTo>
                    <a:pt x="4269" y="335"/>
                    <a:pt x="3935" y="0"/>
                    <a:pt x="3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4"/>
            <p:cNvSpPr/>
            <p:nvPr/>
          </p:nvSpPr>
          <p:spPr>
            <a:xfrm>
              <a:off x="5664312" y="2858119"/>
              <a:ext cx="234743" cy="302815"/>
            </a:xfrm>
            <a:custGeom>
              <a:avLst/>
              <a:gdLst/>
              <a:ahLst/>
              <a:cxnLst/>
              <a:rect l="l" t="t" r="r" b="b"/>
              <a:pathLst>
                <a:path w="7428" h="9582" extrusionOk="0">
                  <a:moveTo>
                    <a:pt x="1044" y="1472"/>
                  </a:moveTo>
                  <a:lnTo>
                    <a:pt x="1044" y="2048"/>
                  </a:lnTo>
                  <a:cubicBezTo>
                    <a:pt x="1044" y="2369"/>
                    <a:pt x="1098" y="2677"/>
                    <a:pt x="1218" y="2971"/>
                  </a:cubicBezTo>
                  <a:cubicBezTo>
                    <a:pt x="1207" y="2972"/>
                    <a:pt x="1196" y="2972"/>
                    <a:pt x="1186" y="2972"/>
                  </a:cubicBezTo>
                  <a:cubicBezTo>
                    <a:pt x="1025" y="2972"/>
                    <a:pt x="880" y="2881"/>
                    <a:pt x="817" y="2730"/>
                  </a:cubicBezTo>
                  <a:lnTo>
                    <a:pt x="549" y="2101"/>
                  </a:lnTo>
                  <a:cubicBezTo>
                    <a:pt x="469" y="1887"/>
                    <a:pt x="563" y="1660"/>
                    <a:pt x="777" y="1580"/>
                  </a:cubicBezTo>
                  <a:lnTo>
                    <a:pt x="1044" y="1472"/>
                  </a:lnTo>
                  <a:close/>
                  <a:moveTo>
                    <a:pt x="6384" y="1472"/>
                  </a:moveTo>
                  <a:lnTo>
                    <a:pt x="6651" y="1580"/>
                  </a:lnTo>
                  <a:cubicBezTo>
                    <a:pt x="6852" y="1660"/>
                    <a:pt x="6959" y="1887"/>
                    <a:pt x="6865" y="2101"/>
                  </a:cubicBezTo>
                  <a:lnTo>
                    <a:pt x="6611" y="2730"/>
                  </a:lnTo>
                  <a:cubicBezTo>
                    <a:pt x="6549" y="2881"/>
                    <a:pt x="6392" y="2972"/>
                    <a:pt x="6240" y="2972"/>
                  </a:cubicBezTo>
                  <a:cubicBezTo>
                    <a:pt x="6230" y="2972"/>
                    <a:pt x="6220" y="2972"/>
                    <a:pt x="6210" y="2971"/>
                  </a:cubicBezTo>
                  <a:cubicBezTo>
                    <a:pt x="6317" y="2690"/>
                    <a:pt x="6384" y="2369"/>
                    <a:pt x="6384" y="2048"/>
                  </a:cubicBezTo>
                  <a:lnTo>
                    <a:pt x="6384" y="1472"/>
                  </a:lnTo>
                  <a:close/>
                  <a:moveTo>
                    <a:pt x="4042" y="4697"/>
                  </a:moveTo>
                  <a:lnTo>
                    <a:pt x="4042" y="6303"/>
                  </a:lnTo>
                  <a:lnTo>
                    <a:pt x="3386" y="6303"/>
                  </a:lnTo>
                  <a:lnTo>
                    <a:pt x="3386" y="4697"/>
                  </a:lnTo>
                  <a:cubicBezTo>
                    <a:pt x="3493" y="4711"/>
                    <a:pt x="3600" y="4711"/>
                    <a:pt x="3707" y="4711"/>
                  </a:cubicBezTo>
                  <a:cubicBezTo>
                    <a:pt x="3828" y="4711"/>
                    <a:pt x="3935" y="4711"/>
                    <a:pt x="4042" y="4697"/>
                  </a:cubicBezTo>
                  <a:close/>
                  <a:moveTo>
                    <a:pt x="4831" y="6718"/>
                  </a:moveTo>
                  <a:lnTo>
                    <a:pt x="4831" y="7093"/>
                  </a:lnTo>
                  <a:lnTo>
                    <a:pt x="2597" y="7093"/>
                  </a:lnTo>
                  <a:lnTo>
                    <a:pt x="2597" y="6718"/>
                  </a:lnTo>
                  <a:close/>
                  <a:moveTo>
                    <a:pt x="5474" y="7508"/>
                  </a:moveTo>
                  <a:cubicBezTo>
                    <a:pt x="5474" y="7508"/>
                    <a:pt x="5474" y="7508"/>
                    <a:pt x="5474" y="7521"/>
                  </a:cubicBezTo>
                  <a:lnTo>
                    <a:pt x="5474" y="9167"/>
                  </a:lnTo>
                  <a:cubicBezTo>
                    <a:pt x="5474" y="9167"/>
                    <a:pt x="5474" y="9180"/>
                    <a:pt x="5474" y="9180"/>
                  </a:cubicBezTo>
                  <a:lnTo>
                    <a:pt x="1954" y="9180"/>
                  </a:lnTo>
                  <a:cubicBezTo>
                    <a:pt x="1954" y="9180"/>
                    <a:pt x="1954" y="9167"/>
                    <a:pt x="1954" y="9167"/>
                  </a:cubicBezTo>
                  <a:lnTo>
                    <a:pt x="1954" y="7521"/>
                  </a:lnTo>
                  <a:cubicBezTo>
                    <a:pt x="1954" y="7508"/>
                    <a:pt x="1954" y="7508"/>
                    <a:pt x="1954" y="7508"/>
                  </a:cubicBezTo>
                  <a:close/>
                  <a:moveTo>
                    <a:pt x="911" y="0"/>
                  </a:moveTo>
                  <a:cubicBezTo>
                    <a:pt x="790" y="0"/>
                    <a:pt x="697" y="94"/>
                    <a:pt x="697" y="215"/>
                  </a:cubicBezTo>
                  <a:cubicBezTo>
                    <a:pt x="697" y="322"/>
                    <a:pt x="790" y="415"/>
                    <a:pt x="911" y="415"/>
                  </a:cubicBezTo>
                  <a:lnTo>
                    <a:pt x="1044" y="415"/>
                  </a:lnTo>
                  <a:lnTo>
                    <a:pt x="1044" y="1031"/>
                  </a:lnTo>
                  <a:lnTo>
                    <a:pt x="630" y="1191"/>
                  </a:lnTo>
                  <a:cubicBezTo>
                    <a:pt x="201" y="1365"/>
                    <a:pt x="1" y="1834"/>
                    <a:pt x="175" y="2262"/>
                  </a:cubicBezTo>
                  <a:lnTo>
                    <a:pt x="442" y="2891"/>
                  </a:lnTo>
                  <a:cubicBezTo>
                    <a:pt x="563" y="3185"/>
                    <a:pt x="857" y="3386"/>
                    <a:pt x="1178" y="3386"/>
                  </a:cubicBezTo>
                  <a:cubicBezTo>
                    <a:pt x="1259" y="3386"/>
                    <a:pt x="1326" y="3373"/>
                    <a:pt x="1392" y="3359"/>
                  </a:cubicBezTo>
                  <a:cubicBezTo>
                    <a:pt x="1473" y="3506"/>
                    <a:pt x="1566" y="3640"/>
                    <a:pt x="1673" y="3761"/>
                  </a:cubicBezTo>
                  <a:cubicBezTo>
                    <a:pt x="1710" y="3811"/>
                    <a:pt x="1766" y="3835"/>
                    <a:pt x="1824" y="3835"/>
                  </a:cubicBezTo>
                  <a:cubicBezTo>
                    <a:pt x="1874" y="3835"/>
                    <a:pt x="1925" y="3818"/>
                    <a:pt x="1968" y="3787"/>
                  </a:cubicBezTo>
                  <a:cubicBezTo>
                    <a:pt x="2048" y="3707"/>
                    <a:pt x="2061" y="3587"/>
                    <a:pt x="1981" y="3493"/>
                  </a:cubicBezTo>
                  <a:cubicBezTo>
                    <a:pt x="1647" y="3092"/>
                    <a:pt x="1459" y="2570"/>
                    <a:pt x="1459" y="2048"/>
                  </a:cubicBezTo>
                  <a:lnTo>
                    <a:pt x="1459" y="415"/>
                  </a:lnTo>
                  <a:lnTo>
                    <a:pt x="5969" y="415"/>
                  </a:lnTo>
                  <a:lnTo>
                    <a:pt x="5969" y="2048"/>
                  </a:lnTo>
                  <a:cubicBezTo>
                    <a:pt x="5969" y="3292"/>
                    <a:pt x="4952" y="4296"/>
                    <a:pt x="3707" y="4296"/>
                  </a:cubicBezTo>
                  <a:cubicBezTo>
                    <a:pt x="3306" y="4296"/>
                    <a:pt x="2905" y="4189"/>
                    <a:pt x="2570" y="3988"/>
                  </a:cubicBezTo>
                  <a:cubicBezTo>
                    <a:pt x="2533" y="3970"/>
                    <a:pt x="2495" y="3961"/>
                    <a:pt x="2458" y="3961"/>
                  </a:cubicBezTo>
                  <a:cubicBezTo>
                    <a:pt x="2387" y="3961"/>
                    <a:pt x="2320" y="3994"/>
                    <a:pt x="2276" y="4055"/>
                  </a:cubicBezTo>
                  <a:cubicBezTo>
                    <a:pt x="2222" y="4162"/>
                    <a:pt x="2262" y="4283"/>
                    <a:pt x="2356" y="4336"/>
                  </a:cubicBezTo>
                  <a:cubicBezTo>
                    <a:pt x="2543" y="4457"/>
                    <a:pt x="2757" y="4550"/>
                    <a:pt x="2971" y="4604"/>
                  </a:cubicBezTo>
                  <a:lnTo>
                    <a:pt x="2971" y="6303"/>
                  </a:lnTo>
                  <a:lnTo>
                    <a:pt x="2557" y="6303"/>
                  </a:lnTo>
                  <a:cubicBezTo>
                    <a:pt x="2356" y="6303"/>
                    <a:pt x="2182" y="6477"/>
                    <a:pt x="2182" y="6678"/>
                  </a:cubicBezTo>
                  <a:lnTo>
                    <a:pt x="2182" y="7093"/>
                  </a:lnTo>
                  <a:lnTo>
                    <a:pt x="1954" y="7093"/>
                  </a:lnTo>
                  <a:cubicBezTo>
                    <a:pt x="1727" y="7093"/>
                    <a:pt x="1540" y="7280"/>
                    <a:pt x="1540" y="7521"/>
                  </a:cubicBezTo>
                  <a:lnTo>
                    <a:pt x="1540" y="9167"/>
                  </a:lnTo>
                  <a:cubicBezTo>
                    <a:pt x="1540" y="9394"/>
                    <a:pt x="1727" y="9582"/>
                    <a:pt x="1954" y="9582"/>
                  </a:cubicBezTo>
                  <a:lnTo>
                    <a:pt x="5474" y="9582"/>
                  </a:lnTo>
                  <a:cubicBezTo>
                    <a:pt x="5701" y="9582"/>
                    <a:pt x="5889" y="9394"/>
                    <a:pt x="5889" y="9167"/>
                  </a:cubicBezTo>
                  <a:lnTo>
                    <a:pt x="5889" y="7521"/>
                  </a:lnTo>
                  <a:cubicBezTo>
                    <a:pt x="5889" y="7280"/>
                    <a:pt x="5701" y="7093"/>
                    <a:pt x="5474" y="7093"/>
                  </a:cubicBezTo>
                  <a:lnTo>
                    <a:pt x="5246" y="7093"/>
                  </a:lnTo>
                  <a:lnTo>
                    <a:pt x="5246" y="6678"/>
                  </a:lnTo>
                  <a:cubicBezTo>
                    <a:pt x="5246" y="6477"/>
                    <a:pt x="5072" y="6303"/>
                    <a:pt x="4872" y="6303"/>
                  </a:cubicBezTo>
                  <a:lnTo>
                    <a:pt x="4457" y="6303"/>
                  </a:lnTo>
                  <a:lnTo>
                    <a:pt x="4457" y="4604"/>
                  </a:lnTo>
                  <a:cubicBezTo>
                    <a:pt x="5126" y="4416"/>
                    <a:pt x="5688" y="3961"/>
                    <a:pt x="6036" y="3359"/>
                  </a:cubicBezTo>
                  <a:cubicBezTo>
                    <a:pt x="6106" y="3378"/>
                    <a:pt x="6176" y="3387"/>
                    <a:pt x="6245" y="3387"/>
                  </a:cubicBezTo>
                  <a:cubicBezTo>
                    <a:pt x="6570" y="3387"/>
                    <a:pt x="6864" y="3189"/>
                    <a:pt x="6986" y="2891"/>
                  </a:cubicBezTo>
                  <a:lnTo>
                    <a:pt x="7254" y="2262"/>
                  </a:lnTo>
                  <a:cubicBezTo>
                    <a:pt x="7427" y="1834"/>
                    <a:pt x="7227" y="1365"/>
                    <a:pt x="6799" y="1191"/>
                  </a:cubicBezTo>
                  <a:lnTo>
                    <a:pt x="6384" y="1031"/>
                  </a:lnTo>
                  <a:lnTo>
                    <a:pt x="6384" y="415"/>
                  </a:lnTo>
                  <a:lnTo>
                    <a:pt x="6518" y="415"/>
                  </a:lnTo>
                  <a:cubicBezTo>
                    <a:pt x="6638" y="415"/>
                    <a:pt x="6732" y="322"/>
                    <a:pt x="6732" y="215"/>
                  </a:cubicBezTo>
                  <a:cubicBezTo>
                    <a:pt x="6732" y="94"/>
                    <a:pt x="6638" y="0"/>
                    <a:pt x="6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4"/>
            <p:cNvSpPr/>
            <p:nvPr/>
          </p:nvSpPr>
          <p:spPr>
            <a:xfrm>
              <a:off x="5756496" y="3115237"/>
              <a:ext cx="50374" cy="13147"/>
            </a:xfrm>
            <a:custGeom>
              <a:avLst/>
              <a:gdLst/>
              <a:ahLst/>
              <a:cxnLst/>
              <a:rect l="l" t="t" r="r" b="b"/>
              <a:pathLst>
                <a:path w="1594" h="416" extrusionOk="0">
                  <a:moveTo>
                    <a:pt x="202" y="0"/>
                  </a:moveTo>
                  <a:cubicBezTo>
                    <a:pt x="95" y="0"/>
                    <a:pt x="1" y="94"/>
                    <a:pt x="1" y="201"/>
                  </a:cubicBezTo>
                  <a:cubicBezTo>
                    <a:pt x="1" y="322"/>
                    <a:pt x="95" y="415"/>
                    <a:pt x="202" y="415"/>
                  </a:cubicBezTo>
                  <a:lnTo>
                    <a:pt x="1393" y="415"/>
                  </a:lnTo>
                  <a:cubicBezTo>
                    <a:pt x="1500" y="415"/>
                    <a:pt x="1593" y="322"/>
                    <a:pt x="1593" y="201"/>
                  </a:cubicBezTo>
                  <a:cubicBezTo>
                    <a:pt x="1593" y="94"/>
                    <a:pt x="1500" y="0"/>
                    <a:pt x="1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4"/>
            <p:cNvSpPr/>
            <p:nvPr/>
          </p:nvSpPr>
          <p:spPr>
            <a:xfrm>
              <a:off x="5600032" y="3050958"/>
              <a:ext cx="134532" cy="251240"/>
            </a:xfrm>
            <a:custGeom>
              <a:avLst/>
              <a:gdLst/>
              <a:ahLst/>
              <a:cxnLst/>
              <a:rect l="l" t="t" r="r" b="b"/>
              <a:pathLst>
                <a:path w="4257" h="7950" extrusionOk="0">
                  <a:moveTo>
                    <a:pt x="750" y="402"/>
                  </a:moveTo>
                  <a:cubicBezTo>
                    <a:pt x="937" y="402"/>
                    <a:pt x="1085" y="562"/>
                    <a:pt x="1085" y="750"/>
                  </a:cubicBezTo>
                  <a:cubicBezTo>
                    <a:pt x="1085" y="2275"/>
                    <a:pt x="1085" y="3092"/>
                    <a:pt x="1085" y="3118"/>
                  </a:cubicBezTo>
                  <a:cubicBezTo>
                    <a:pt x="1098" y="3386"/>
                    <a:pt x="1218" y="3654"/>
                    <a:pt x="1419" y="3828"/>
                  </a:cubicBezTo>
                  <a:lnTo>
                    <a:pt x="1954" y="4323"/>
                  </a:lnTo>
                  <a:cubicBezTo>
                    <a:pt x="1999" y="4355"/>
                    <a:pt x="2050" y="4371"/>
                    <a:pt x="2100" y="4371"/>
                  </a:cubicBezTo>
                  <a:cubicBezTo>
                    <a:pt x="2154" y="4371"/>
                    <a:pt x="2207" y="4351"/>
                    <a:pt x="2249" y="4309"/>
                  </a:cubicBezTo>
                  <a:cubicBezTo>
                    <a:pt x="2329" y="4216"/>
                    <a:pt x="2316" y="4095"/>
                    <a:pt x="2235" y="4015"/>
                  </a:cubicBezTo>
                  <a:lnTo>
                    <a:pt x="1700" y="3533"/>
                  </a:lnTo>
                  <a:cubicBezTo>
                    <a:pt x="1580" y="3413"/>
                    <a:pt x="1499" y="3239"/>
                    <a:pt x="1499" y="3065"/>
                  </a:cubicBezTo>
                  <a:lnTo>
                    <a:pt x="1499" y="2449"/>
                  </a:lnTo>
                  <a:cubicBezTo>
                    <a:pt x="1499" y="2289"/>
                    <a:pt x="1633" y="2155"/>
                    <a:pt x="1794" y="2155"/>
                  </a:cubicBezTo>
                  <a:cubicBezTo>
                    <a:pt x="1954" y="2155"/>
                    <a:pt x="2088" y="2289"/>
                    <a:pt x="2088" y="2449"/>
                  </a:cubicBezTo>
                  <a:cubicBezTo>
                    <a:pt x="2115" y="2596"/>
                    <a:pt x="2008" y="2944"/>
                    <a:pt x="2316" y="3225"/>
                  </a:cubicBezTo>
                  <a:lnTo>
                    <a:pt x="2731" y="3587"/>
                  </a:lnTo>
                  <a:cubicBezTo>
                    <a:pt x="3065" y="3881"/>
                    <a:pt x="3266" y="4323"/>
                    <a:pt x="3266" y="4764"/>
                  </a:cubicBezTo>
                  <a:lnTo>
                    <a:pt x="3266" y="6156"/>
                  </a:lnTo>
                  <a:lnTo>
                    <a:pt x="1553" y="6156"/>
                  </a:lnTo>
                  <a:lnTo>
                    <a:pt x="1553" y="6049"/>
                  </a:lnTo>
                  <a:cubicBezTo>
                    <a:pt x="1553" y="5714"/>
                    <a:pt x="1392" y="5407"/>
                    <a:pt x="1111" y="5219"/>
                  </a:cubicBezTo>
                  <a:lnTo>
                    <a:pt x="670" y="4925"/>
                  </a:lnTo>
                  <a:cubicBezTo>
                    <a:pt x="509" y="4818"/>
                    <a:pt x="402" y="4644"/>
                    <a:pt x="402" y="4443"/>
                  </a:cubicBezTo>
                  <a:lnTo>
                    <a:pt x="402" y="750"/>
                  </a:lnTo>
                  <a:cubicBezTo>
                    <a:pt x="402" y="562"/>
                    <a:pt x="563" y="402"/>
                    <a:pt x="750" y="402"/>
                  </a:cubicBezTo>
                  <a:close/>
                  <a:moveTo>
                    <a:pt x="750" y="0"/>
                  </a:moveTo>
                  <a:cubicBezTo>
                    <a:pt x="335" y="0"/>
                    <a:pt x="1" y="335"/>
                    <a:pt x="1" y="750"/>
                  </a:cubicBezTo>
                  <a:lnTo>
                    <a:pt x="1" y="4443"/>
                  </a:lnTo>
                  <a:cubicBezTo>
                    <a:pt x="1" y="4778"/>
                    <a:pt x="161" y="5085"/>
                    <a:pt x="442" y="5273"/>
                  </a:cubicBezTo>
                  <a:lnTo>
                    <a:pt x="897" y="5567"/>
                  </a:lnTo>
                  <a:cubicBezTo>
                    <a:pt x="1058" y="5674"/>
                    <a:pt x="1152" y="5848"/>
                    <a:pt x="1152" y="6049"/>
                  </a:cubicBezTo>
                  <a:lnTo>
                    <a:pt x="1152" y="6156"/>
                  </a:lnTo>
                  <a:lnTo>
                    <a:pt x="1018" y="6156"/>
                  </a:lnTo>
                  <a:cubicBezTo>
                    <a:pt x="763" y="6156"/>
                    <a:pt x="563" y="6357"/>
                    <a:pt x="563" y="6611"/>
                  </a:cubicBezTo>
                  <a:lnTo>
                    <a:pt x="563" y="7494"/>
                  </a:lnTo>
                  <a:cubicBezTo>
                    <a:pt x="563" y="7748"/>
                    <a:pt x="763" y="7949"/>
                    <a:pt x="1018" y="7949"/>
                  </a:cubicBezTo>
                  <a:lnTo>
                    <a:pt x="1607" y="7949"/>
                  </a:lnTo>
                  <a:cubicBezTo>
                    <a:pt x="1727" y="7949"/>
                    <a:pt x="1821" y="7869"/>
                    <a:pt x="1821" y="7748"/>
                  </a:cubicBezTo>
                  <a:cubicBezTo>
                    <a:pt x="1821" y="7641"/>
                    <a:pt x="1727" y="7548"/>
                    <a:pt x="1607" y="7548"/>
                  </a:cubicBezTo>
                  <a:lnTo>
                    <a:pt x="1018" y="7548"/>
                  </a:lnTo>
                  <a:cubicBezTo>
                    <a:pt x="991" y="7548"/>
                    <a:pt x="964" y="7521"/>
                    <a:pt x="964" y="7494"/>
                  </a:cubicBezTo>
                  <a:lnTo>
                    <a:pt x="964" y="6611"/>
                  </a:lnTo>
                  <a:cubicBezTo>
                    <a:pt x="964" y="6584"/>
                    <a:pt x="991" y="6557"/>
                    <a:pt x="1018" y="6557"/>
                  </a:cubicBezTo>
                  <a:lnTo>
                    <a:pt x="3801" y="6557"/>
                  </a:lnTo>
                  <a:cubicBezTo>
                    <a:pt x="3828" y="6557"/>
                    <a:pt x="3855" y="6584"/>
                    <a:pt x="3855" y="6611"/>
                  </a:cubicBezTo>
                  <a:lnTo>
                    <a:pt x="3855" y="7494"/>
                  </a:lnTo>
                  <a:cubicBezTo>
                    <a:pt x="3855" y="7521"/>
                    <a:pt x="3828" y="7548"/>
                    <a:pt x="3801" y="7548"/>
                  </a:cubicBezTo>
                  <a:lnTo>
                    <a:pt x="2436" y="7548"/>
                  </a:lnTo>
                  <a:cubicBezTo>
                    <a:pt x="2316" y="7548"/>
                    <a:pt x="2235" y="7641"/>
                    <a:pt x="2235" y="7748"/>
                  </a:cubicBezTo>
                  <a:cubicBezTo>
                    <a:pt x="2235" y="7869"/>
                    <a:pt x="2316" y="7949"/>
                    <a:pt x="2436" y="7949"/>
                  </a:cubicBezTo>
                  <a:lnTo>
                    <a:pt x="3801" y="7949"/>
                  </a:lnTo>
                  <a:cubicBezTo>
                    <a:pt x="4055" y="7949"/>
                    <a:pt x="4256" y="7748"/>
                    <a:pt x="4256" y="7494"/>
                  </a:cubicBezTo>
                  <a:lnTo>
                    <a:pt x="4256" y="6611"/>
                  </a:lnTo>
                  <a:cubicBezTo>
                    <a:pt x="4256" y="6357"/>
                    <a:pt x="4055" y="6156"/>
                    <a:pt x="3801" y="6156"/>
                  </a:cubicBezTo>
                  <a:lnTo>
                    <a:pt x="3681" y="6156"/>
                  </a:lnTo>
                  <a:lnTo>
                    <a:pt x="3681" y="4764"/>
                  </a:lnTo>
                  <a:cubicBezTo>
                    <a:pt x="3681" y="4202"/>
                    <a:pt x="3426" y="3654"/>
                    <a:pt x="2998" y="3279"/>
                  </a:cubicBezTo>
                  <a:lnTo>
                    <a:pt x="2597" y="2918"/>
                  </a:lnTo>
                  <a:cubicBezTo>
                    <a:pt x="2463" y="2797"/>
                    <a:pt x="2516" y="2650"/>
                    <a:pt x="2503" y="2449"/>
                  </a:cubicBezTo>
                  <a:cubicBezTo>
                    <a:pt x="2503" y="2061"/>
                    <a:pt x="2182" y="1740"/>
                    <a:pt x="1794" y="1740"/>
                  </a:cubicBezTo>
                  <a:cubicBezTo>
                    <a:pt x="1687" y="1740"/>
                    <a:pt x="1593" y="1767"/>
                    <a:pt x="1499" y="1807"/>
                  </a:cubicBezTo>
                  <a:lnTo>
                    <a:pt x="1499" y="750"/>
                  </a:lnTo>
                  <a:cubicBezTo>
                    <a:pt x="1499" y="335"/>
                    <a:pt x="1165" y="0"/>
                    <a:pt x="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6" name="Google Shape;3546;p64"/>
          <p:cNvGrpSpPr/>
          <p:nvPr/>
        </p:nvGrpSpPr>
        <p:grpSpPr>
          <a:xfrm>
            <a:off x="1505581" y="4160597"/>
            <a:ext cx="444047" cy="444047"/>
            <a:chOff x="1526344" y="2207297"/>
            <a:chExt cx="444047" cy="444047"/>
          </a:xfrm>
        </p:grpSpPr>
        <p:sp>
          <p:nvSpPr>
            <p:cNvPr id="3547" name="Google Shape;3547;p64"/>
            <p:cNvSpPr/>
            <p:nvPr/>
          </p:nvSpPr>
          <p:spPr>
            <a:xfrm>
              <a:off x="1811367" y="2270250"/>
              <a:ext cx="112505" cy="98663"/>
            </a:xfrm>
            <a:custGeom>
              <a:avLst/>
              <a:gdLst/>
              <a:ahLst/>
              <a:cxnLst/>
              <a:rect l="l" t="t" r="r" b="b"/>
              <a:pathLst>
                <a:path w="3560" h="3122" extrusionOk="0">
                  <a:moveTo>
                    <a:pt x="1432" y="457"/>
                  </a:moveTo>
                  <a:lnTo>
                    <a:pt x="1633" y="1421"/>
                  </a:lnTo>
                  <a:cubicBezTo>
                    <a:pt x="1365" y="1501"/>
                    <a:pt x="883" y="1648"/>
                    <a:pt x="629" y="1715"/>
                  </a:cubicBezTo>
                  <a:cubicBezTo>
                    <a:pt x="602" y="1488"/>
                    <a:pt x="629" y="1260"/>
                    <a:pt x="736" y="1059"/>
                  </a:cubicBezTo>
                  <a:cubicBezTo>
                    <a:pt x="883" y="765"/>
                    <a:pt x="1138" y="551"/>
                    <a:pt x="1432" y="457"/>
                  </a:cubicBezTo>
                  <a:close/>
                  <a:moveTo>
                    <a:pt x="1847" y="417"/>
                  </a:moveTo>
                  <a:cubicBezTo>
                    <a:pt x="1994" y="417"/>
                    <a:pt x="2141" y="457"/>
                    <a:pt x="2275" y="524"/>
                  </a:cubicBezTo>
                  <a:cubicBezTo>
                    <a:pt x="2851" y="805"/>
                    <a:pt x="3091" y="1501"/>
                    <a:pt x="2810" y="2063"/>
                  </a:cubicBezTo>
                  <a:cubicBezTo>
                    <a:pt x="2690" y="2290"/>
                    <a:pt x="2516" y="2478"/>
                    <a:pt x="2289" y="2585"/>
                  </a:cubicBezTo>
                  <a:cubicBezTo>
                    <a:pt x="2235" y="2331"/>
                    <a:pt x="1900" y="658"/>
                    <a:pt x="1847" y="417"/>
                  </a:cubicBezTo>
                  <a:close/>
                  <a:moveTo>
                    <a:pt x="1713" y="1822"/>
                  </a:moveTo>
                  <a:lnTo>
                    <a:pt x="1887" y="2705"/>
                  </a:lnTo>
                  <a:cubicBezTo>
                    <a:pt x="1843" y="2711"/>
                    <a:pt x="1800" y="2713"/>
                    <a:pt x="1756" y="2713"/>
                  </a:cubicBezTo>
                  <a:cubicBezTo>
                    <a:pt x="1587" y="2713"/>
                    <a:pt x="1421" y="2673"/>
                    <a:pt x="1272" y="2598"/>
                  </a:cubicBezTo>
                  <a:cubicBezTo>
                    <a:pt x="1044" y="2491"/>
                    <a:pt x="870" y="2317"/>
                    <a:pt x="763" y="2103"/>
                  </a:cubicBezTo>
                  <a:cubicBezTo>
                    <a:pt x="1285" y="1956"/>
                    <a:pt x="1164" y="1983"/>
                    <a:pt x="1713" y="1822"/>
                  </a:cubicBezTo>
                  <a:close/>
                  <a:moveTo>
                    <a:pt x="1770" y="0"/>
                  </a:moveTo>
                  <a:cubicBezTo>
                    <a:pt x="1190" y="0"/>
                    <a:pt x="639" y="327"/>
                    <a:pt x="362" y="872"/>
                  </a:cubicBezTo>
                  <a:cubicBezTo>
                    <a:pt x="0" y="1635"/>
                    <a:pt x="295" y="2585"/>
                    <a:pt x="1084" y="2959"/>
                  </a:cubicBezTo>
                  <a:cubicBezTo>
                    <a:pt x="1305" y="3070"/>
                    <a:pt x="1540" y="3122"/>
                    <a:pt x="1770" y="3122"/>
                  </a:cubicBezTo>
                  <a:cubicBezTo>
                    <a:pt x="2349" y="3122"/>
                    <a:pt x="2904" y="2796"/>
                    <a:pt x="3172" y="2250"/>
                  </a:cubicBezTo>
                  <a:cubicBezTo>
                    <a:pt x="3560" y="1474"/>
                    <a:pt x="3225" y="537"/>
                    <a:pt x="2462" y="163"/>
                  </a:cubicBezTo>
                  <a:cubicBezTo>
                    <a:pt x="2237" y="52"/>
                    <a:pt x="2001" y="0"/>
                    <a:pt x="1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4"/>
            <p:cNvSpPr/>
            <p:nvPr/>
          </p:nvSpPr>
          <p:spPr>
            <a:xfrm>
              <a:off x="1743706" y="2290191"/>
              <a:ext cx="58812" cy="13115"/>
            </a:xfrm>
            <a:custGeom>
              <a:avLst/>
              <a:gdLst/>
              <a:ahLst/>
              <a:cxnLst/>
              <a:rect l="l" t="t" r="r" b="b"/>
              <a:pathLst>
                <a:path w="1861" h="415" extrusionOk="0">
                  <a:moveTo>
                    <a:pt x="201" y="0"/>
                  </a:moveTo>
                  <a:cubicBezTo>
                    <a:pt x="94" y="0"/>
                    <a:pt x="0" y="94"/>
                    <a:pt x="0" y="201"/>
                  </a:cubicBezTo>
                  <a:cubicBezTo>
                    <a:pt x="0" y="321"/>
                    <a:pt x="94" y="415"/>
                    <a:pt x="201" y="415"/>
                  </a:cubicBezTo>
                  <a:lnTo>
                    <a:pt x="1660" y="415"/>
                  </a:lnTo>
                  <a:cubicBezTo>
                    <a:pt x="1767" y="415"/>
                    <a:pt x="1860" y="321"/>
                    <a:pt x="1860" y="201"/>
                  </a:cubicBezTo>
                  <a:cubicBezTo>
                    <a:pt x="1860" y="94"/>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4"/>
            <p:cNvSpPr/>
            <p:nvPr/>
          </p:nvSpPr>
          <p:spPr>
            <a:xfrm>
              <a:off x="1743706" y="2311744"/>
              <a:ext cx="58812" cy="13147"/>
            </a:xfrm>
            <a:custGeom>
              <a:avLst/>
              <a:gdLst/>
              <a:ahLst/>
              <a:cxnLst/>
              <a:rect l="l" t="t" r="r" b="b"/>
              <a:pathLst>
                <a:path w="1861" h="416" extrusionOk="0">
                  <a:moveTo>
                    <a:pt x="201" y="1"/>
                  </a:moveTo>
                  <a:cubicBezTo>
                    <a:pt x="94" y="1"/>
                    <a:pt x="0" y="94"/>
                    <a:pt x="0" y="215"/>
                  </a:cubicBezTo>
                  <a:cubicBezTo>
                    <a:pt x="0" y="322"/>
                    <a:pt x="94" y="415"/>
                    <a:pt x="201" y="415"/>
                  </a:cubicBezTo>
                  <a:lnTo>
                    <a:pt x="1660" y="415"/>
                  </a:lnTo>
                  <a:cubicBezTo>
                    <a:pt x="1767" y="415"/>
                    <a:pt x="1860" y="322"/>
                    <a:pt x="1860" y="215"/>
                  </a:cubicBezTo>
                  <a:cubicBezTo>
                    <a:pt x="1860" y="94"/>
                    <a:pt x="1767" y="1"/>
                    <a:pt x="1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4"/>
            <p:cNvSpPr/>
            <p:nvPr/>
          </p:nvSpPr>
          <p:spPr>
            <a:xfrm>
              <a:off x="1743706" y="2333328"/>
              <a:ext cx="58812" cy="13115"/>
            </a:xfrm>
            <a:custGeom>
              <a:avLst/>
              <a:gdLst/>
              <a:ahLst/>
              <a:cxnLst/>
              <a:rect l="l" t="t" r="r" b="b"/>
              <a:pathLst>
                <a:path w="1861" h="415" extrusionOk="0">
                  <a:moveTo>
                    <a:pt x="201" y="0"/>
                  </a:moveTo>
                  <a:cubicBezTo>
                    <a:pt x="94" y="0"/>
                    <a:pt x="0" y="94"/>
                    <a:pt x="0" y="214"/>
                  </a:cubicBezTo>
                  <a:cubicBezTo>
                    <a:pt x="0" y="321"/>
                    <a:pt x="94" y="415"/>
                    <a:pt x="201" y="415"/>
                  </a:cubicBezTo>
                  <a:lnTo>
                    <a:pt x="1660" y="415"/>
                  </a:lnTo>
                  <a:cubicBezTo>
                    <a:pt x="1767" y="415"/>
                    <a:pt x="1860" y="321"/>
                    <a:pt x="1860" y="214"/>
                  </a:cubicBezTo>
                  <a:cubicBezTo>
                    <a:pt x="1860" y="94"/>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4"/>
            <p:cNvSpPr/>
            <p:nvPr/>
          </p:nvSpPr>
          <p:spPr>
            <a:xfrm>
              <a:off x="1689982" y="2207297"/>
              <a:ext cx="280409" cy="231773"/>
            </a:xfrm>
            <a:custGeom>
              <a:avLst/>
              <a:gdLst/>
              <a:ahLst/>
              <a:cxnLst/>
              <a:rect l="l" t="t" r="r" b="b"/>
              <a:pathLst>
                <a:path w="8873" h="7334" extrusionOk="0">
                  <a:moveTo>
                    <a:pt x="7936" y="1124"/>
                  </a:moveTo>
                  <a:lnTo>
                    <a:pt x="7936" y="6209"/>
                  </a:lnTo>
                  <a:lnTo>
                    <a:pt x="937" y="6209"/>
                  </a:lnTo>
                  <a:lnTo>
                    <a:pt x="937" y="1124"/>
                  </a:lnTo>
                  <a:close/>
                  <a:moveTo>
                    <a:pt x="8471" y="6611"/>
                  </a:moveTo>
                  <a:lnTo>
                    <a:pt x="8471" y="6919"/>
                  </a:lnTo>
                  <a:lnTo>
                    <a:pt x="416" y="6919"/>
                  </a:lnTo>
                  <a:lnTo>
                    <a:pt x="416" y="6611"/>
                  </a:lnTo>
                  <a:close/>
                  <a:moveTo>
                    <a:pt x="335" y="0"/>
                  </a:moveTo>
                  <a:cubicBezTo>
                    <a:pt x="148" y="0"/>
                    <a:pt x="1" y="148"/>
                    <a:pt x="1" y="335"/>
                  </a:cubicBezTo>
                  <a:lnTo>
                    <a:pt x="1" y="803"/>
                  </a:lnTo>
                  <a:cubicBezTo>
                    <a:pt x="1" y="977"/>
                    <a:pt x="148" y="1124"/>
                    <a:pt x="335" y="1124"/>
                  </a:cubicBezTo>
                  <a:lnTo>
                    <a:pt x="523" y="1124"/>
                  </a:lnTo>
                  <a:lnTo>
                    <a:pt x="523" y="6209"/>
                  </a:lnTo>
                  <a:lnTo>
                    <a:pt x="335" y="6209"/>
                  </a:lnTo>
                  <a:cubicBezTo>
                    <a:pt x="148" y="6209"/>
                    <a:pt x="1" y="6357"/>
                    <a:pt x="1" y="6530"/>
                  </a:cubicBezTo>
                  <a:lnTo>
                    <a:pt x="1" y="6999"/>
                  </a:lnTo>
                  <a:cubicBezTo>
                    <a:pt x="1" y="7186"/>
                    <a:pt x="148" y="7333"/>
                    <a:pt x="335" y="7333"/>
                  </a:cubicBezTo>
                  <a:lnTo>
                    <a:pt x="8538" y="7333"/>
                  </a:lnTo>
                  <a:cubicBezTo>
                    <a:pt x="8726" y="7333"/>
                    <a:pt x="8873" y="7186"/>
                    <a:pt x="8873" y="6999"/>
                  </a:cubicBezTo>
                  <a:lnTo>
                    <a:pt x="8873" y="6530"/>
                  </a:lnTo>
                  <a:cubicBezTo>
                    <a:pt x="8873" y="6357"/>
                    <a:pt x="8726" y="6209"/>
                    <a:pt x="8538" y="6209"/>
                  </a:cubicBezTo>
                  <a:lnTo>
                    <a:pt x="8351" y="6209"/>
                  </a:lnTo>
                  <a:lnTo>
                    <a:pt x="8351" y="1124"/>
                  </a:lnTo>
                  <a:lnTo>
                    <a:pt x="8538" y="1124"/>
                  </a:lnTo>
                  <a:cubicBezTo>
                    <a:pt x="8726" y="1124"/>
                    <a:pt x="8873" y="977"/>
                    <a:pt x="8873" y="803"/>
                  </a:cubicBezTo>
                  <a:lnTo>
                    <a:pt x="8873" y="335"/>
                  </a:lnTo>
                  <a:cubicBezTo>
                    <a:pt x="8873" y="148"/>
                    <a:pt x="8726" y="0"/>
                    <a:pt x="8538" y="0"/>
                  </a:cubicBezTo>
                  <a:lnTo>
                    <a:pt x="2436" y="0"/>
                  </a:lnTo>
                  <a:cubicBezTo>
                    <a:pt x="2316" y="0"/>
                    <a:pt x="2222" y="94"/>
                    <a:pt x="2222" y="201"/>
                  </a:cubicBezTo>
                  <a:cubicBezTo>
                    <a:pt x="2222" y="321"/>
                    <a:pt x="2316" y="415"/>
                    <a:pt x="2436" y="415"/>
                  </a:cubicBezTo>
                  <a:lnTo>
                    <a:pt x="8471" y="415"/>
                  </a:lnTo>
                  <a:lnTo>
                    <a:pt x="8471" y="723"/>
                  </a:lnTo>
                  <a:lnTo>
                    <a:pt x="416" y="723"/>
                  </a:lnTo>
                  <a:lnTo>
                    <a:pt x="416" y="415"/>
                  </a:lnTo>
                  <a:lnTo>
                    <a:pt x="1607" y="415"/>
                  </a:lnTo>
                  <a:cubicBezTo>
                    <a:pt x="1727" y="415"/>
                    <a:pt x="1821" y="321"/>
                    <a:pt x="1821" y="201"/>
                  </a:cubicBezTo>
                  <a:cubicBezTo>
                    <a:pt x="1821" y="94"/>
                    <a:pt x="1727" y="0"/>
                    <a:pt x="1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4"/>
            <p:cNvSpPr/>
            <p:nvPr/>
          </p:nvSpPr>
          <p:spPr>
            <a:xfrm>
              <a:off x="1526344" y="2422953"/>
              <a:ext cx="230509" cy="228391"/>
            </a:xfrm>
            <a:custGeom>
              <a:avLst/>
              <a:gdLst/>
              <a:ahLst/>
              <a:cxnLst/>
              <a:rect l="l" t="t" r="r" b="b"/>
              <a:pathLst>
                <a:path w="7294" h="7227" extrusionOk="0">
                  <a:moveTo>
                    <a:pt x="4710" y="1366"/>
                  </a:moveTo>
                  <a:cubicBezTo>
                    <a:pt x="4710" y="1366"/>
                    <a:pt x="4724" y="1366"/>
                    <a:pt x="4724" y="1379"/>
                  </a:cubicBezTo>
                  <a:lnTo>
                    <a:pt x="4724" y="1941"/>
                  </a:lnTo>
                  <a:lnTo>
                    <a:pt x="4456" y="1941"/>
                  </a:lnTo>
                  <a:lnTo>
                    <a:pt x="4456" y="1366"/>
                  </a:lnTo>
                  <a:close/>
                  <a:moveTo>
                    <a:pt x="4724" y="2343"/>
                  </a:moveTo>
                  <a:lnTo>
                    <a:pt x="4724" y="2905"/>
                  </a:lnTo>
                  <a:cubicBezTo>
                    <a:pt x="4724" y="2905"/>
                    <a:pt x="4710" y="2918"/>
                    <a:pt x="4710" y="2918"/>
                  </a:cubicBezTo>
                  <a:lnTo>
                    <a:pt x="4456" y="2918"/>
                  </a:lnTo>
                  <a:lnTo>
                    <a:pt x="4456" y="2343"/>
                  </a:lnTo>
                  <a:close/>
                  <a:moveTo>
                    <a:pt x="1004" y="1"/>
                  </a:moveTo>
                  <a:cubicBezTo>
                    <a:pt x="897" y="1"/>
                    <a:pt x="803" y="95"/>
                    <a:pt x="803" y="202"/>
                  </a:cubicBezTo>
                  <a:lnTo>
                    <a:pt x="803" y="4778"/>
                  </a:lnTo>
                  <a:lnTo>
                    <a:pt x="214" y="4778"/>
                  </a:lnTo>
                  <a:cubicBezTo>
                    <a:pt x="94" y="4778"/>
                    <a:pt x="0" y="4858"/>
                    <a:pt x="0" y="4979"/>
                  </a:cubicBezTo>
                  <a:cubicBezTo>
                    <a:pt x="0" y="5086"/>
                    <a:pt x="94" y="5180"/>
                    <a:pt x="214" y="5180"/>
                  </a:cubicBezTo>
                  <a:lnTo>
                    <a:pt x="6878" y="5180"/>
                  </a:lnTo>
                  <a:lnTo>
                    <a:pt x="6878" y="6009"/>
                  </a:lnTo>
                  <a:lnTo>
                    <a:pt x="214" y="6009"/>
                  </a:lnTo>
                  <a:cubicBezTo>
                    <a:pt x="94" y="6009"/>
                    <a:pt x="0" y="6103"/>
                    <a:pt x="0" y="6223"/>
                  </a:cubicBezTo>
                  <a:cubicBezTo>
                    <a:pt x="0" y="6330"/>
                    <a:pt x="94" y="6424"/>
                    <a:pt x="214" y="6424"/>
                  </a:cubicBezTo>
                  <a:lnTo>
                    <a:pt x="5660" y="6424"/>
                  </a:lnTo>
                  <a:lnTo>
                    <a:pt x="5660" y="6812"/>
                  </a:lnTo>
                  <a:lnTo>
                    <a:pt x="4456" y="6812"/>
                  </a:lnTo>
                  <a:cubicBezTo>
                    <a:pt x="4349" y="6812"/>
                    <a:pt x="4255" y="6906"/>
                    <a:pt x="4255" y="7026"/>
                  </a:cubicBezTo>
                  <a:cubicBezTo>
                    <a:pt x="4255" y="7133"/>
                    <a:pt x="4349" y="7227"/>
                    <a:pt x="4456" y="7227"/>
                  </a:cubicBezTo>
                  <a:lnTo>
                    <a:pt x="5861" y="7227"/>
                  </a:lnTo>
                  <a:cubicBezTo>
                    <a:pt x="5968" y="7227"/>
                    <a:pt x="6062" y="7133"/>
                    <a:pt x="6062" y="7026"/>
                  </a:cubicBezTo>
                  <a:lnTo>
                    <a:pt x="6062" y="6424"/>
                  </a:lnTo>
                  <a:lnTo>
                    <a:pt x="7092" y="6424"/>
                  </a:lnTo>
                  <a:cubicBezTo>
                    <a:pt x="7199" y="6424"/>
                    <a:pt x="7293" y="6330"/>
                    <a:pt x="7293" y="6223"/>
                  </a:cubicBezTo>
                  <a:lnTo>
                    <a:pt x="7293" y="4979"/>
                  </a:lnTo>
                  <a:cubicBezTo>
                    <a:pt x="7293" y="4858"/>
                    <a:pt x="7199" y="4778"/>
                    <a:pt x="7092" y="4778"/>
                  </a:cubicBezTo>
                  <a:lnTo>
                    <a:pt x="4456" y="4778"/>
                  </a:lnTo>
                  <a:lnTo>
                    <a:pt x="4456" y="3333"/>
                  </a:lnTo>
                  <a:lnTo>
                    <a:pt x="4710" y="3333"/>
                  </a:lnTo>
                  <a:cubicBezTo>
                    <a:pt x="4938" y="3333"/>
                    <a:pt x="5139" y="3132"/>
                    <a:pt x="5139" y="2905"/>
                  </a:cubicBezTo>
                  <a:lnTo>
                    <a:pt x="5139" y="1379"/>
                  </a:lnTo>
                  <a:cubicBezTo>
                    <a:pt x="5139" y="1152"/>
                    <a:pt x="4938" y="951"/>
                    <a:pt x="4710" y="951"/>
                  </a:cubicBezTo>
                  <a:lnTo>
                    <a:pt x="4456" y="951"/>
                  </a:lnTo>
                  <a:lnTo>
                    <a:pt x="4456" y="202"/>
                  </a:lnTo>
                  <a:cubicBezTo>
                    <a:pt x="4456" y="95"/>
                    <a:pt x="4362" y="1"/>
                    <a:pt x="4242" y="1"/>
                  </a:cubicBezTo>
                  <a:lnTo>
                    <a:pt x="2583" y="1"/>
                  </a:lnTo>
                  <a:cubicBezTo>
                    <a:pt x="2462" y="1"/>
                    <a:pt x="2369" y="95"/>
                    <a:pt x="2369" y="202"/>
                  </a:cubicBezTo>
                  <a:cubicBezTo>
                    <a:pt x="2369" y="322"/>
                    <a:pt x="2462" y="402"/>
                    <a:pt x="2583" y="402"/>
                  </a:cubicBezTo>
                  <a:lnTo>
                    <a:pt x="4041" y="402"/>
                  </a:lnTo>
                  <a:lnTo>
                    <a:pt x="4041" y="4778"/>
                  </a:lnTo>
                  <a:lnTo>
                    <a:pt x="1218" y="4778"/>
                  </a:lnTo>
                  <a:lnTo>
                    <a:pt x="1218" y="402"/>
                  </a:lnTo>
                  <a:lnTo>
                    <a:pt x="1753" y="402"/>
                  </a:lnTo>
                  <a:cubicBezTo>
                    <a:pt x="1874" y="402"/>
                    <a:pt x="1954" y="322"/>
                    <a:pt x="1954" y="202"/>
                  </a:cubicBezTo>
                  <a:cubicBezTo>
                    <a:pt x="1954" y="95"/>
                    <a:pt x="1874" y="1"/>
                    <a:pt x="1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4"/>
            <p:cNvSpPr/>
            <p:nvPr/>
          </p:nvSpPr>
          <p:spPr>
            <a:xfrm>
              <a:off x="1526344" y="2638229"/>
              <a:ext cx="121385" cy="13115"/>
            </a:xfrm>
            <a:custGeom>
              <a:avLst/>
              <a:gdLst/>
              <a:ahLst/>
              <a:cxnLst/>
              <a:rect l="l" t="t" r="r" b="b"/>
              <a:pathLst>
                <a:path w="3841" h="415" extrusionOk="0">
                  <a:moveTo>
                    <a:pt x="214" y="0"/>
                  </a:moveTo>
                  <a:cubicBezTo>
                    <a:pt x="94" y="0"/>
                    <a:pt x="0" y="94"/>
                    <a:pt x="0" y="214"/>
                  </a:cubicBezTo>
                  <a:cubicBezTo>
                    <a:pt x="0" y="321"/>
                    <a:pt x="94" y="415"/>
                    <a:pt x="214" y="415"/>
                  </a:cubicBezTo>
                  <a:lnTo>
                    <a:pt x="3640" y="415"/>
                  </a:lnTo>
                  <a:cubicBezTo>
                    <a:pt x="3747" y="415"/>
                    <a:pt x="3841" y="321"/>
                    <a:pt x="3841" y="214"/>
                  </a:cubicBezTo>
                  <a:cubicBezTo>
                    <a:pt x="3841" y="94"/>
                    <a:pt x="3747" y="0"/>
                    <a:pt x="3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4"/>
            <p:cNvSpPr/>
            <p:nvPr/>
          </p:nvSpPr>
          <p:spPr>
            <a:xfrm>
              <a:off x="1575391" y="2454682"/>
              <a:ext cx="68103" cy="100243"/>
            </a:xfrm>
            <a:custGeom>
              <a:avLst/>
              <a:gdLst/>
              <a:ahLst/>
              <a:cxnLst/>
              <a:rect l="l" t="t" r="r" b="b"/>
              <a:pathLst>
                <a:path w="2155" h="3172" extrusionOk="0">
                  <a:moveTo>
                    <a:pt x="1740" y="415"/>
                  </a:moveTo>
                  <a:lnTo>
                    <a:pt x="1740" y="2757"/>
                  </a:lnTo>
                  <a:lnTo>
                    <a:pt x="402" y="2757"/>
                  </a:lnTo>
                  <a:lnTo>
                    <a:pt x="402" y="415"/>
                  </a:lnTo>
                  <a:close/>
                  <a:moveTo>
                    <a:pt x="201" y="1"/>
                  </a:moveTo>
                  <a:cubicBezTo>
                    <a:pt x="94" y="1"/>
                    <a:pt x="0" y="94"/>
                    <a:pt x="0" y="201"/>
                  </a:cubicBezTo>
                  <a:lnTo>
                    <a:pt x="0" y="2958"/>
                  </a:lnTo>
                  <a:cubicBezTo>
                    <a:pt x="0" y="3078"/>
                    <a:pt x="94" y="3172"/>
                    <a:pt x="201" y="3172"/>
                  </a:cubicBezTo>
                  <a:lnTo>
                    <a:pt x="1941" y="3172"/>
                  </a:lnTo>
                  <a:cubicBezTo>
                    <a:pt x="2061" y="3172"/>
                    <a:pt x="2155" y="3078"/>
                    <a:pt x="2155" y="2958"/>
                  </a:cubicBezTo>
                  <a:lnTo>
                    <a:pt x="2155" y="201"/>
                  </a:lnTo>
                  <a:cubicBezTo>
                    <a:pt x="2155" y="94"/>
                    <a:pt x="2061"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4"/>
            <p:cNvSpPr/>
            <p:nvPr/>
          </p:nvSpPr>
          <p:spPr>
            <a:xfrm>
              <a:off x="1602885" y="2479205"/>
              <a:ext cx="13115" cy="19499"/>
            </a:xfrm>
            <a:custGeom>
              <a:avLst/>
              <a:gdLst/>
              <a:ahLst/>
              <a:cxnLst/>
              <a:rect l="l" t="t" r="r" b="b"/>
              <a:pathLst>
                <a:path w="415" h="617" extrusionOk="0">
                  <a:moveTo>
                    <a:pt x="201" y="1"/>
                  </a:moveTo>
                  <a:cubicBezTo>
                    <a:pt x="94" y="1"/>
                    <a:pt x="0" y="94"/>
                    <a:pt x="0" y="215"/>
                  </a:cubicBezTo>
                  <a:lnTo>
                    <a:pt x="0" y="402"/>
                  </a:lnTo>
                  <a:cubicBezTo>
                    <a:pt x="0" y="523"/>
                    <a:pt x="94" y="616"/>
                    <a:pt x="201" y="616"/>
                  </a:cubicBezTo>
                  <a:cubicBezTo>
                    <a:pt x="321" y="616"/>
                    <a:pt x="415" y="523"/>
                    <a:pt x="415" y="402"/>
                  </a:cubicBezTo>
                  <a:lnTo>
                    <a:pt x="415" y="215"/>
                  </a:lnTo>
                  <a:cubicBezTo>
                    <a:pt x="415"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4"/>
            <p:cNvSpPr/>
            <p:nvPr/>
          </p:nvSpPr>
          <p:spPr>
            <a:xfrm>
              <a:off x="1602885" y="2510934"/>
              <a:ext cx="13115" cy="19467"/>
            </a:xfrm>
            <a:custGeom>
              <a:avLst/>
              <a:gdLst/>
              <a:ahLst/>
              <a:cxnLst/>
              <a:rect l="l" t="t" r="r" b="b"/>
              <a:pathLst>
                <a:path w="415" h="616" extrusionOk="0">
                  <a:moveTo>
                    <a:pt x="201" y="0"/>
                  </a:moveTo>
                  <a:cubicBezTo>
                    <a:pt x="94" y="0"/>
                    <a:pt x="0" y="94"/>
                    <a:pt x="0" y="214"/>
                  </a:cubicBezTo>
                  <a:lnTo>
                    <a:pt x="0" y="402"/>
                  </a:lnTo>
                  <a:cubicBezTo>
                    <a:pt x="0" y="522"/>
                    <a:pt x="94" y="616"/>
                    <a:pt x="201" y="616"/>
                  </a:cubicBezTo>
                  <a:cubicBezTo>
                    <a:pt x="321" y="616"/>
                    <a:pt x="415" y="522"/>
                    <a:pt x="415" y="402"/>
                  </a:cubicBezTo>
                  <a:lnTo>
                    <a:pt x="415" y="214"/>
                  </a:lnTo>
                  <a:cubicBezTo>
                    <a:pt x="415"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64"/>
          <p:cNvGrpSpPr/>
          <p:nvPr/>
        </p:nvGrpSpPr>
        <p:grpSpPr>
          <a:xfrm>
            <a:off x="5538692" y="4207527"/>
            <a:ext cx="444047" cy="350187"/>
            <a:chOff x="5559455" y="2254227"/>
            <a:chExt cx="444047" cy="350187"/>
          </a:xfrm>
        </p:grpSpPr>
        <p:sp>
          <p:nvSpPr>
            <p:cNvPr id="3558" name="Google Shape;3558;p64"/>
            <p:cNvSpPr/>
            <p:nvPr/>
          </p:nvSpPr>
          <p:spPr>
            <a:xfrm>
              <a:off x="5559455" y="2254227"/>
              <a:ext cx="444047" cy="350187"/>
            </a:xfrm>
            <a:custGeom>
              <a:avLst/>
              <a:gdLst/>
              <a:ahLst/>
              <a:cxnLst/>
              <a:rect l="l" t="t" r="r" b="b"/>
              <a:pathLst>
                <a:path w="14051" h="11081" extrusionOk="0">
                  <a:moveTo>
                    <a:pt x="11000" y="5768"/>
                  </a:moveTo>
                  <a:lnTo>
                    <a:pt x="11000" y="6424"/>
                  </a:lnTo>
                  <a:lnTo>
                    <a:pt x="9876" y="6424"/>
                  </a:lnTo>
                  <a:lnTo>
                    <a:pt x="9876" y="5996"/>
                  </a:lnTo>
                  <a:cubicBezTo>
                    <a:pt x="9876" y="5875"/>
                    <a:pt x="9983" y="5768"/>
                    <a:pt x="10117" y="5768"/>
                  </a:cubicBezTo>
                  <a:close/>
                  <a:moveTo>
                    <a:pt x="11709" y="5768"/>
                  </a:moveTo>
                  <a:cubicBezTo>
                    <a:pt x="11843" y="5768"/>
                    <a:pt x="11950" y="5875"/>
                    <a:pt x="11950" y="5996"/>
                  </a:cubicBezTo>
                  <a:lnTo>
                    <a:pt x="11950" y="6424"/>
                  </a:lnTo>
                  <a:lnTo>
                    <a:pt x="11401" y="6424"/>
                  </a:lnTo>
                  <a:lnTo>
                    <a:pt x="11401" y="5768"/>
                  </a:lnTo>
                  <a:close/>
                  <a:moveTo>
                    <a:pt x="13502" y="6825"/>
                  </a:moveTo>
                  <a:cubicBezTo>
                    <a:pt x="13582" y="6825"/>
                    <a:pt x="13649" y="6892"/>
                    <a:pt x="13649" y="6972"/>
                  </a:cubicBezTo>
                  <a:lnTo>
                    <a:pt x="13649" y="8083"/>
                  </a:lnTo>
                  <a:lnTo>
                    <a:pt x="12646" y="8444"/>
                  </a:lnTo>
                  <a:cubicBezTo>
                    <a:pt x="12539" y="8485"/>
                    <a:pt x="12485" y="8605"/>
                    <a:pt x="12525" y="8712"/>
                  </a:cubicBezTo>
                  <a:cubicBezTo>
                    <a:pt x="12552" y="8792"/>
                    <a:pt x="12632" y="8846"/>
                    <a:pt x="12713" y="8846"/>
                  </a:cubicBezTo>
                  <a:cubicBezTo>
                    <a:pt x="12739" y="8846"/>
                    <a:pt x="12766" y="8846"/>
                    <a:pt x="12793" y="8832"/>
                  </a:cubicBezTo>
                  <a:lnTo>
                    <a:pt x="13649" y="8525"/>
                  </a:lnTo>
                  <a:lnTo>
                    <a:pt x="13649" y="10532"/>
                  </a:lnTo>
                  <a:cubicBezTo>
                    <a:pt x="13649" y="10599"/>
                    <a:pt x="13582" y="10666"/>
                    <a:pt x="13502" y="10666"/>
                  </a:cubicBezTo>
                  <a:lnTo>
                    <a:pt x="8323" y="10666"/>
                  </a:lnTo>
                  <a:cubicBezTo>
                    <a:pt x="8243" y="10666"/>
                    <a:pt x="8176" y="10599"/>
                    <a:pt x="8176" y="10532"/>
                  </a:cubicBezTo>
                  <a:lnTo>
                    <a:pt x="8176" y="8525"/>
                  </a:lnTo>
                  <a:lnTo>
                    <a:pt x="10732" y="9421"/>
                  </a:lnTo>
                  <a:cubicBezTo>
                    <a:pt x="10799" y="9448"/>
                    <a:pt x="10879" y="9461"/>
                    <a:pt x="10960" y="9461"/>
                  </a:cubicBezTo>
                  <a:cubicBezTo>
                    <a:pt x="11040" y="9461"/>
                    <a:pt x="11120" y="9448"/>
                    <a:pt x="11187" y="9421"/>
                  </a:cubicBezTo>
                  <a:lnTo>
                    <a:pt x="12003" y="9127"/>
                  </a:lnTo>
                  <a:cubicBezTo>
                    <a:pt x="12110" y="9087"/>
                    <a:pt x="12164" y="8966"/>
                    <a:pt x="12137" y="8859"/>
                  </a:cubicBezTo>
                  <a:cubicBezTo>
                    <a:pt x="12106" y="8776"/>
                    <a:pt x="12027" y="8725"/>
                    <a:pt x="11943" y="8725"/>
                  </a:cubicBezTo>
                  <a:cubicBezTo>
                    <a:pt x="11918" y="8725"/>
                    <a:pt x="11894" y="8730"/>
                    <a:pt x="11870" y="8739"/>
                  </a:cubicBezTo>
                  <a:lnTo>
                    <a:pt x="11053" y="9033"/>
                  </a:lnTo>
                  <a:cubicBezTo>
                    <a:pt x="11020" y="9040"/>
                    <a:pt x="10990" y="9043"/>
                    <a:pt x="10960" y="9043"/>
                  </a:cubicBezTo>
                  <a:cubicBezTo>
                    <a:pt x="10929" y="9043"/>
                    <a:pt x="10899" y="9040"/>
                    <a:pt x="10866" y="9033"/>
                  </a:cubicBezTo>
                  <a:lnTo>
                    <a:pt x="8176" y="8083"/>
                  </a:lnTo>
                  <a:lnTo>
                    <a:pt x="8176" y="6972"/>
                  </a:lnTo>
                  <a:cubicBezTo>
                    <a:pt x="8176" y="6892"/>
                    <a:pt x="8243" y="6825"/>
                    <a:pt x="8323" y="6825"/>
                  </a:cubicBezTo>
                  <a:close/>
                  <a:moveTo>
                    <a:pt x="629" y="1"/>
                  </a:moveTo>
                  <a:cubicBezTo>
                    <a:pt x="281" y="1"/>
                    <a:pt x="0" y="282"/>
                    <a:pt x="0" y="630"/>
                  </a:cubicBezTo>
                  <a:lnTo>
                    <a:pt x="0" y="8806"/>
                  </a:lnTo>
                  <a:cubicBezTo>
                    <a:pt x="0" y="9475"/>
                    <a:pt x="562" y="10023"/>
                    <a:pt x="1231" y="10023"/>
                  </a:cubicBezTo>
                  <a:lnTo>
                    <a:pt x="3586" y="10023"/>
                  </a:lnTo>
                  <a:cubicBezTo>
                    <a:pt x="3693" y="10023"/>
                    <a:pt x="3787" y="9943"/>
                    <a:pt x="3787" y="9823"/>
                  </a:cubicBezTo>
                  <a:cubicBezTo>
                    <a:pt x="3787" y="9716"/>
                    <a:pt x="3693" y="9622"/>
                    <a:pt x="3586" y="9622"/>
                  </a:cubicBezTo>
                  <a:lnTo>
                    <a:pt x="2155" y="9622"/>
                  </a:lnTo>
                  <a:cubicBezTo>
                    <a:pt x="2342" y="9394"/>
                    <a:pt x="2462" y="9113"/>
                    <a:pt x="2462" y="8806"/>
                  </a:cubicBezTo>
                  <a:lnTo>
                    <a:pt x="2462" y="3721"/>
                  </a:lnTo>
                  <a:lnTo>
                    <a:pt x="10946" y="3721"/>
                  </a:lnTo>
                  <a:cubicBezTo>
                    <a:pt x="10973" y="3721"/>
                    <a:pt x="11000" y="3734"/>
                    <a:pt x="11000" y="3761"/>
                  </a:cubicBezTo>
                  <a:lnTo>
                    <a:pt x="11000" y="5353"/>
                  </a:lnTo>
                  <a:lnTo>
                    <a:pt x="10117" y="5353"/>
                  </a:lnTo>
                  <a:cubicBezTo>
                    <a:pt x="9755" y="5353"/>
                    <a:pt x="9474" y="5648"/>
                    <a:pt x="9474" y="5996"/>
                  </a:cubicBezTo>
                  <a:lnTo>
                    <a:pt x="9474" y="6424"/>
                  </a:lnTo>
                  <a:lnTo>
                    <a:pt x="8323" y="6424"/>
                  </a:lnTo>
                  <a:cubicBezTo>
                    <a:pt x="8016" y="6424"/>
                    <a:pt x="7775" y="6665"/>
                    <a:pt x="7775" y="6972"/>
                  </a:cubicBezTo>
                  <a:lnTo>
                    <a:pt x="7775" y="9622"/>
                  </a:lnTo>
                  <a:lnTo>
                    <a:pt x="4456" y="9622"/>
                  </a:lnTo>
                  <a:cubicBezTo>
                    <a:pt x="4336" y="9622"/>
                    <a:pt x="4242" y="9716"/>
                    <a:pt x="4242" y="9823"/>
                  </a:cubicBezTo>
                  <a:cubicBezTo>
                    <a:pt x="4242" y="9943"/>
                    <a:pt x="4336" y="10023"/>
                    <a:pt x="4456" y="10023"/>
                  </a:cubicBezTo>
                  <a:lnTo>
                    <a:pt x="7775" y="10023"/>
                  </a:lnTo>
                  <a:lnTo>
                    <a:pt x="7775" y="10532"/>
                  </a:lnTo>
                  <a:cubicBezTo>
                    <a:pt x="7775" y="10826"/>
                    <a:pt x="8016" y="11081"/>
                    <a:pt x="8323" y="11081"/>
                  </a:cubicBezTo>
                  <a:lnTo>
                    <a:pt x="13502" y="11081"/>
                  </a:lnTo>
                  <a:cubicBezTo>
                    <a:pt x="13810" y="11081"/>
                    <a:pt x="14051" y="10826"/>
                    <a:pt x="14051" y="10532"/>
                  </a:cubicBezTo>
                  <a:lnTo>
                    <a:pt x="14051" y="6972"/>
                  </a:lnTo>
                  <a:cubicBezTo>
                    <a:pt x="14051" y="6665"/>
                    <a:pt x="13810" y="6424"/>
                    <a:pt x="13502" y="6424"/>
                  </a:cubicBezTo>
                  <a:lnTo>
                    <a:pt x="12351" y="6424"/>
                  </a:lnTo>
                  <a:lnTo>
                    <a:pt x="12351" y="5996"/>
                  </a:lnTo>
                  <a:cubicBezTo>
                    <a:pt x="12351" y="5648"/>
                    <a:pt x="12070" y="5353"/>
                    <a:pt x="11709" y="5353"/>
                  </a:cubicBezTo>
                  <a:lnTo>
                    <a:pt x="11401" y="5353"/>
                  </a:lnTo>
                  <a:lnTo>
                    <a:pt x="11401" y="3761"/>
                  </a:lnTo>
                  <a:cubicBezTo>
                    <a:pt x="11401" y="3507"/>
                    <a:pt x="11200" y="3306"/>
                    <a:pt x="10946" y="3306"/>
                  </a:cubicBezTo>
                  <a:lnTo>
                    <a:pt x="9688" y="3306"/>
                  </a:lnTo>
                  <a:lnTo>
                    <a:pt x="9688" y="1566"/>
                  </a:lnTo>
                  <a:cubicBezTo>
                    <a:pt x="9688" y="1259"/>
                    <a:pt x="9434" y="1018"/>
                    <a:pt x="9126" y="1018"/>
                  </a:cubicBezTo>
                  <a:lnTo>
                    <a:pt x="6530" y="1018"/>
                  </a:lnTo>
                  <a:cubicBezTo>
                    <a:pt x="6410" y="1018"/>
                    <a:pt x="6316" y="1111"/>
                    <a:pt x="6316" y="1218"/>
                  </a:cubicBezTo>
                  <a:cubicBezTo>
                    <a:pt x="6316" y="1339"/>
                    <a:pt x="6410" y="1419"/>
                    <a:pt x="6530" y="1419"/>
                  </a:cubicBezTo>
                  <a:lnTo>
                    <a:pt x="9126" y="1419"/>
                  </a:lnTo>
                  <a:cubicBezTo>
                    <a:pt x="9207" y="1419"/>
                    <a:pt x="9274" y="1486"/>
                    <a:pt x="9274" y="1566"/>
                  </a:cubicBezTo>
                  <a:lnTo>
                    <a:pt x="9274" y="3306"/>
                  </a:lnTo>
                  <a:lnTo>
                    <a:pt x="2275" y="3306"/>
                  </a:lnTo>
                  <a:cubicBezTo>
                    <a:pt x="2268" y="3305"/>
                    <a:pt x="2261" y="3305"/>
                    <a:pt x="2255" y="3305"/>
                  </a:cubicBezTo>
                  <a:cubicBezTo>
                    <a:pt x="2144" y="3305"/>
                    <a:pt x="2061" y="3406"/>
                    <a:pt x="2061" y="3507"/>
                  </a:cubicBezTo>
                  <a:lnTo>
                    <a:pt x="2061" y="8806"/>
                  </a:lnTo>
                  <a:cubicBezTo>
                    <a:pt x="2061" y="9234"/>
                    <a:pt x="1713" y="9582"/>
                    <a:pt x="1298" y="9622"/>
                  </a:cubicBezTo>
                  <a:cubicBezTo>
                    <a:pt x="803" y="9582"/>
                    <a:pt x="415" y="9180"/>
                    <a:pt x="415" y="8685"/>
                  </a:cubicBezTo>
                  <a:lnTo>
                    <a:pt x="415" y="630"/>
                  </a:lnTo>
                  <a:cubicBezTo>
                    <a:pt x="415" y="509"/>
                    <a:pt x="509" y="415"/>
                    <a:pt x="629" y="415"/>
                  </a:cubicBezTo>
                  <a:lnTo>
                    <a:pt x="3386" y="415"/>
                  </a:lnTo>
                  <a:cubicBezTo>
                    <a:pt x="3453" y="415"/>
                    <a:pt x="3506" y="442"/>
                    <a:pt x="3546" y="496"/>
                  </a:cubicBezTo>
                  <a:lnTo>
                    <a:pt x="4122" y="1192"/>
                  </a:lnTo>
                  <a:cubicBezTo>
                    <a:pt x="4242" y="1339"/>
                    <a:pt x="4416" y="1419"/>
                    <a:pt x="4603" y="1419"/>
                  </a:cubicBezTo>
                  <a:lnTo>
                    <a:pt x="5701" y="1419"/>
                  </a:lnTo>
                  <a:cubicBezTo>
                    <a:pt x="5821" y="1419"/>
                    <a:pt x="5915" y="1339"/>
                    <a:pt x="5915" y="1218"/>
                  </a:cubicBezTo>
                  <a:cubicBezTo>
                    <a:pt x="5915" y="1111"/>
                    <a:pt x="5821" y="1018"/>
                    <a:pt x="5701" y="1018"/>
                  </a:cubicBezTo>
                  <a:lnTo>
                    <a:pt x="4603" y="1018"/>
                  </a:lnTo>
                  <a:cubicBezTo>
                    <a:pt x="4536" y="1018"/>
                    <a:pt x="4483" y="991"/>
                    <a:pt x="4443" y="937"/>
                  </a:cubicBezTo>
                  <a:lnTo>
                    <a:pt x="3867" y="228"/>
                  </a:lnTo>
                  <a:cubicBezTo>
                    <a:pt x="3747" y="94"/>
                    <a:pt x="3573" y="1"/>
                    <a:pt x="33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4"/>
            <p:cNvSpPr/>
            <p:nvPr/>
          </p:nvSpPr>
          <p:spPr>
            <a:xfrm>
              <a:off x="5885498" y="2489350"/>
              <a:ext cx="37670" cy="13147"/>
            </a:xfrm>
            <a:custGeom>
              <a:avLst/>
              <a:gdLst/>
              <a:ahLst/>
              <a:cxnLst/>
              <a:rect l="l" t="t" r="r" b="b"/>
              <a:pathLst>
                <a:path w="1192" h="416" extrusionOk="0">
                  <a:moveTo>
                    <a:pt x="214" y="1"/>
                  </a:moveTo>
                  <a:cubicBezTo>
                    <a:pt x="94" y="1"/>
                    <a:pt x="0" y="94"/>
                    <a:pt x="0" y="215"/>
                  </a:cubicBezTo>
                  <a:cubicBezTo>
                    <a:pt x="0" y="322"/>
                    <a:pt x="94" y="416"/>
                    <a:pt x="214" y="416"/>
                  </a:cubicBezTo>
                  <a:lnTo>
                    <a:pt x="977" y="416"/>
                  </a:lnTo>
                  <a:cubicBezTo>
                    <a:pt x="1098" y="416"/>
                    <a:pt x="1191" y="322"/>
                    <a:pt x="1191" y="215"/>
                  </a:cubicBezTo>
                  <a:cubicBezTo>
                    <a:pt x="1191" y="94"/>
                    <a:pt x="1098" y="1"/>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0" name="Google Shape;3560;p64"/>
          <p:cNvGrpSpPr/>
          <p:nvPr/>
        </p:nvGrpSpPr>
        <p:grpSpPr>
          <a:xfrm>
            <a:off x="1526344" y="3535961"/>
            <a:ext cx="444047" cy="390828"/>
            <a:chOff x="1526344" y="3535961"/>
            <a:chExt cx="444047" cy="390828"/>
          </a:xfrm>
        </p:grpSpPr>
        <p:sp>
          <p:nvSpPr>
            <p:cNvPr id="3561" name="Google Shape;3561;p64"/>
            <p:cNvSpPr/>
            <p:nvPr/>
          </p:nvSpPr>
          <p:spPr>
            <a:xfrm>
              <a:off x="1623174" y="3774939"/>
              <a:ext cx="28790" cy="13147"/>
            </a:xfrm>
            <a:custGeom>
              <a:avLst/>
              <a:gdLst/>
              <a:ahLst/>
              <a:cxnLst/>
              <a:rect l="l" t="t" r="r" b="b"/>
              <a:pathLst>
                <a:path w="911" h="416" extrusionOk="0">
                  <a:moveTo>
                    <a:pt x="215" y="1"/>
                  </a:moveTo>
                  <a:cubicBezTo>
                    <a:pt x="94" y="1"/>
                    <a:pt x="0" y="94"/>
                    <a:pt x="0" y="215"/>
                  </a:cubicBezTo>
                  <a:cubicBezTo>
                    <a:pt x="0" y="322"/>
                    <a:pt x="94" y="415"/>
                    <a:pt x="215" y="415"/>
                  </a:cubicBezTo>
                  <a:lnTo>
                    <a:pt x="710" y="415"/>
                  </a:lnTo>
                  <a:cubicBezTo>
                    <a:pt x="817" y="415"/>
                    <a:pt x="910" y="322"/>
                    <a:pt x="910" y="215"/>
                  </a:cubicBezTo>
                  <a:cubicBezTo>
                    <a:pt x="910" y="94"/>
                    <a:pt x="817" y="1"/>
                    <a:pt x="7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4"/>
            <p:cNvSpPr/>
            <p:nvPr/>
          </p:nvSpPr>
          <p:spPr>
            <a:xfrm>
              <a:off x="1724681" y="3794407"/>
              <a:ext cx="47815" cy="54988"/>
            </a:xfrm>
            <a:custGeom>
              <a:avLst/>
              <a:gdLst/>
              <a:ahLst/>
              <a:cxnLst/>
              <a:rect l="l" t="t" r="r" b="b"/>
              <a:pathLst>
                <a:path w="1513" h="1740" extrusionOk="0">
                  <a:moveTo>
                    <a:pt x="749" y="469"/>
                  </a:moveTo>
                  <a:lnTo>
                    <a:pt x="1057" y="870"/>
                  </a:lnTo>
                  <a:lnTo>
                    <a:pt x="749" y="1271"/>
                  </a:lnTo>
                  <a:lnTo>
                    <a:pt x="455" y="870"/>
                  </a:lnTo>
                  <a:lnTo>
                    <a:pt x="749" y="469"/>
                  </a:lnTo>
                  <a:close/>
                  <a:moveTo>
                    <a:pt x="749" y="0"/>
                  </a:moveTo>
                  <a:cubicBezTo>
                    <a:pt x="656" y="0"/>
                    <a:pt x="562" y="54"/>
                    <a:pt x="495" y="134"/>
                  </a:cubicBezTo>
                  <a:lnTo>
                    <a:pt x="94" y="669"/>
                  </a:lnTo>
                  <a:cubicBezTo>
                    <a:pt x="0" y="790"/>
                    <a:pt x="0" y="950"/>
                    <a:pt x="94" y="1071"/>
                  </a:cubicBezTo>
                  <a:lnTo>
                    <a:pt x="495" y="1606"/>
                  </a:lnTo>
                  <a:cubicBezTo>
                    <a:pt x="562" y="1686"/>
                    <a:pt x="656" y="1740"/>
                    <a:pt x="749" y="1740"/>
                  </a:cubicBezTo>
                  <a:cubicBezTo>
                    <a:pt x="856" y="1740"/>
                    <a:pt x="950" y="1686"/>
                    <a:pt x="1017" y="1606"/>
                  </a:cubicBezTo>
                  <a:lnTo>
                    <a:pt x="1418" y="1071"/>
                  </a:lnTo>
                  <a:cubicBezTo>
                    <a:pt x="1512" y="950"/>
                    <a:pt x="1512" y="790"/>
                    <a:pt x="1418" y="669"/>
                  </a:cubicBezTo>
                  <a:lnTo>
                    <a:pt x="1017" y="134"/>
                  </a:lnTo>
                  <a:cubicBezTo>
                    <a:pt x="950" y="54"/>
                    <a:pt x="856" y="0"/>
                    <a:pt x="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4"/>
            <p:cNvSpPr/>
            <p:nvPr/>
          </p:nvSpPr>
          <p:spPr>
            <a:xfrm>
              <a:off x="1526344" y="3535961"/>
              <a:ext cx="444047" cy="390828"/>
            </a:xfrm>
            <a:custGeom>
              <a:avLst/>
              <a:gdLst/>
              <a:ahLst/>
              <a:cxnLst/>
              <a:rect l="l" t="t" r="r" b="b"/>
              <a:pathLst>
                <a:path w="14051" h="12367" extrusionOk="0">
                  <a:moveTo>
                    <a:pt x="8470" y="415"/>
                  </a:moveTo>
                  <a:cubicBezTo>
                    <a:pt x="8670" y="415"/>
                    <a:pt x="8865" y="513"/>
                    <a:pt x="8979" y="698"/>
                  </a:cubicBezTo>
                  <a:cubicBezTo>
                    <a:pt x="9153" y="979"/>
                    <a:pt x="9059" y="1354"/>
                    <a:pt x="8778" y="1514"/>
                  </a:cubicBezTo>
                  <a:lnTo>
                    <a:pt x="8564" y="1648"/>
                  </a:lnTo>
                  <a:lnTo>
                    <a:pt x="7935" y="631"/>
                  </a:lnTo>
                  <a:lnTo>
                    <a:pt x="8163" y="497"/>
                  </a:lnTo>
                  <a:cubicBezTo>
                    <a:pt x="8259" y="442"/>
                    <a:pt x="8365" y="415"/>
                    <a:pt x="8470" y="415"/>
                  </a:cubicBezTo>
                  <a:close/>
                  <a:moveTo>
                    <a:pt x="5259" y="2879"/>
                  </a:moveTo>
                  <a:cubicBezTo>
                    <a:pt x="5299" y="2959"/>
                    <a:pt x="5353" y="3026"/>
                    <a:pt x="5420" y="3093"/>
                  </a:cubicBezTo>
                  <a:lnTo>
                    <a:pt x="3907" y="4191"/>
                  </a:lnTo>
                  <a:cubicBezTo>
                    <a:pt x="3747" y="4311"/>
                    <a:pt x="3653" y="4498"/>
                    <a:pt x="3653" y="4686"/>
                  </a:cubicBezTo>
                  <a:lnTo>
                    <a:pt x="3653" y="5863"/>
                  </a:lnTo>
                  <a:lnTo>
                    <a:pt x="3386" y="5863"/>
                  </a:lnTo>
                  <a:lnTo>
                    <a:pt x="3386" y="4686"/>
                  </a:lnTo>
                  <a:cubicBezTo>
                    <a:pt x="3386" y="4405"/>
                    <a:pt x="3519" y="4137"/>
                    <a:pt x="3747" y="3976"/>
                  </a:cubicBezTo>
                  <a:lnTo>
                    <a:pt x="5259" y="2879"/>
                  </a:lnTo>
                  <a:close/>
                  <a:moveTo>
                    <a:pt x="4670" y="6278"/>
                  </a:moveTo>
                  <a:cubicBezTo>
                    <a:pt x="4697" y="6278"/>
                    <a:pt x="4724" y="6291"/>
                    <a:pt x="4737" y="6305"/>
                  </a:cubicBezTo>
                  <a:lnTo>
                    <a:pt x="5727" y="7148"/>
                  </a:lnTo>
                  <a:cubicBezTo>
                    <a:pt x="5768" y="7188"/>
                    <a:pt x="5768" y="7228"/>
                    <a:pt x="5768" y="7228"/>
                  </a:cubicBezTo>
                  <a:cubicBezTo>
                    <a:pt x="5313" y="7335"/>
                    <a:pt x="4898" y="7549"/>
                    <a:pt x="4563" y="7870"/>
                  </a:cubicBezTo>
                  <a:cubicBezTo>
                    <a:pt x="4189" y="8232"/>
                    <a:pt x="3720" y="8419"/>
                    <a:pt x="3225" y="8419"/>
                  </a:cubicBezTo>
                  <a:lnTo>
                    <a:pt x="1285" y="8419"/>
                  </a:lnTo>
                  <a:lnTo>
                    <a:pt x="1285" y="7228"/>
                  </a:lnTo>
                  <a:cubicBezTo>
                    <a:pt x="1285" y="7201"/>
                    <a:pt x="1298" y="7175"/>
                    <a:pt x="1325" y="7148"/>
                  </a:cubicBezTo>
                  <a:lnTo>
                    <a:pt x="2302" y="6305"/>
                  </a:lnTo>
                  <a:cubicBezTo>
                    <a:pt x="2328" y="6291"/>
                    <a:pt x="2342" y="6278"/>
                    <a:pt x="2369" y="6278"/>
                  </a:cubicBezTo>
                  <a:close/>
                  <a:moveTo>
                    <a:pt x="8466" y="1"/>
                  </a:moveTo>
                  <a:cubicBezTo>
                    <a:pt x="8288" y="1"/>
                    <a:pt x="8109" y="48"/>
                    <a:pt x="7949" y="149"/>
                  </a:cubicBezTo>
                  <a:lnTo>
                    <a:pt x="7721" y="283"/>
                  </a:lnTo>
                  <a:cubicBezTo>
                    <a:pt x="7681" y="235"/>
                    <a:pt x="7627" y="211"/>
                    <a:pt x="7569" y="211"/>
                  </a:cubicBezTo>
                  <a:cubicBezTo>
                    <a:pt x="7531" y="211"/>
                    <a:pt x="7491" y="222"/>
                    <a:pt x="7454" y="243"/>
                  </a:cubicBezTo>
                  <a:cubicBezTo>
                    <a:pt x="7360" y="296"/>
                    <a:pt x="7333" y="404"/>
                    <a:pt x="7373" y="497"/>
                  </a:cubicBezTo>
                  <a:lnTo>
                    <a:pt x="6811" y="832"/>
                  </a:lnTo>
                  <a:cubicBezTo>
                    <a:pt x="6718" y="899"/>
                    <a:pt x="6691" y="1019"/>
                    <a:pt x="6744" y="1113"/>
                  </a:cubicBezTo>
                  <a:cubicBezTo>
                    <a:pt x="6789" y="1184"/>
                    <a:pt x="6857" y="1220"/>
                    <a:pt x="6926" y="1220"/>
                  </a:cubicBezTo>
                  <a:cubicBezTo>
                    <a:pt x="6960" y="1220"/>
                    <a:pt x="6994" y="1211"/>
                    <a:pt x="7025" y="1193"/>
                  </a:cubicBezTo>
                  <a:lnTo>
                    <a:pt x="7587" y="845"/>
                  </a:lnTo>
                  <a:lnTo>
                    <a:pt x="8216" y="1862"/>
                  </a:lnTo>
                  <a:lnTo>
                    <a:pt x="6463" y="2919"/>
                  </a:lnTo>
                  <a:cubicBezTo>
                    <a:pt x="6367" y="2979"/>
                    <a:pt x="6261" y="3007"/>
                    <a:pt x="6157" y="3007"/>
                  </a:cubicBezTo>
                  <a:cubicBezTo>
                    <a:pt x="5957" y="3007"/>
                    <a:pt x="5761" y="2903"/>
                    <a:pt x="5647" y="2719"/>
                  </a:cubicBezTo>
                  <a:cubicBezTo>
                    <a:pt x="5473" y="2438"/>
                    <a:pt x="5567" y="2076"/>
                    <a:pt x="5848" y="1902"/>
                  </a:cubicBezTo>
                  <a:lnTo>
                    <a:pt x="6330" y="1608"/>
                  </a:lnTo>
                  <a:cubicBezTo>
                    <a:pt x="6423" y="1554"/>
                    <a:pt x="6450" y="1434"/>
                    <a:pt x="6396" y="1327"/>
                  </a:cubicBezTo>
                  <a:cubicBezTo>
                    <a:pt x="6353" y="1265"/>
                    <a:pt x="6285" y="1233"/>
                    <a:pt x="6218" y="1233"/>
                  </a:cubicBezTo>
                  <a:cubicBezTo>
                    <a:pt x="6183" y="1233"/>
                    <a:pt x="6148" y="1242"/>
                    <a:pt x="6115" y="1260"/>
                  </a:cubicBezTo>
                  <a:lnTo>
                    <a:pt x="5634" y="1554"/>
                  </a:lnTo>
                  <a:cubicBezTo>
                    <a:pt x="5313" y="1742"/>
                    <a:pt x="5139" y="2090"/>
                    <a:pt x="5152" y="2451"/>
                  </a:cubicBezTo>
                  <a:lnTo>
                    <a:pt x="3506" y="3642"/>
                  </a:lnTo>
                  <a:cubicBezTo>
                    <a:pt x="3172" y="3883"/>
                    <a:pt x="2971" y="4271"/>
                    <a:pt x="2971" y="4686"/>
                  </a:cubicBezTo>
                  <a:lnTo>
                    <a:pt x="2971" y="5863"/>
                  </a:lnTo>
                  <a:lnTo>
                    <a:pt x="2369" y="5863"/>
                  </a:lnTo>
                  <a:cubicBezTo>
                    <a:pt x="2248" y="5863"/>
                    <a:pt x="2128" y="5917"/>
                    <a:pt x="2034" y="5997"/>
                  </a:cubicBezTo>
                  <a:lnTo>
                    <a:pt x="1044" y="6840"/>
                  </a:lnTo>
                  <a:cubicBezTo>
                    <a:pt x="937" y="6934"/>
                    <a:pt x="870" y="7081"/>
                    <a:pt x="870" y="7228"/>
                  </a:cubicBezTo>
                  <a:lnTo>
                    <a:pt x="870" y="8419"/>
                  </a:lnTo>
                  <a:lnTo>
                    <a:pt x="455" y="8419"/>
                  </a:lnTo>
                  <a:cubicBezTo>
                    <a:pt x="201" y="8419"/>
                    <a:pt x="0" y="8620"/>
                    <a:pt x="0" y="8861"/>
                  </a:cubicBezTo>
                  <a:lnTo>
                    <a:pt x="0" y="10480"/>
                  </a:lnTo>
                  <a:cubicBezTo>
                    <a:pt x="0" y="10721"/>
                    <a:pt x="201" y="10921"/>
                    <a:pt x="455" y="10921"/>
                  </a:cubicBezTo>
                  <a:lnTo>
                    <a:pt x="562" y="10921"/>
                  </a:lnTo>
                  <a:lnTo>
                    <a:pt x="562" y="12005"/>
                  </a:lnTo>
                  <a:cubicBezTo>
                    <a:pt x="562" y="12206"/>
                    <a:pt x="723" y="12367"/>
                    <a:pt x="923" y="12367"/>
                  </a:cubicBezTo>
                  <a:lnTo>
                    <a:pt x="2181" y="12367"/>
                  </a:lnTo>
                  <a:cubicBezTo>
                    <a:pt x="2302" y="12367"/>
                    <a:pt x="2395" y="12273"/>
                    <a:pt x="2395" y="12153"/>
                  </a:cubicBezTo>
                  <a:cubicBezTo>
                    <a:pt x="2395" y="12045"/>
                    <a:pt x="2302" y="11952"/>
                    <a:pt x="2181" y="11952"/>
                  </a:cubicBezTo>
                  <a:lnTo>
                    <a:pt x="964" y="11952"/>
                  </a:lnTo>
                  <a:lnTo>
                    <a:pt x="964" y="10921"/>
                  </a:lnTo>
                  <a:lnTo>
                    <a:pt x="13087" y="10921"/>
                  </a:lnTo>
                  <a:lnTo>
                    <a:pt x="13087" y="11952"/>
                  </a:lnTo>
                  <a:lnTo>
                    <a:pt x="3011" y="11952"/>
                  </a:lnTo>
                  <a:cubicBezTo>
                    <a:pt x="2891" y="11952"/>
                    <a:pt x="2797" y="12045"/>
                    <a:pt x="2797" y="12153"/>
                  </a:cubicBezTo>
                  <a:cubicBezTo>
                    <a:pt x="2797" y="12273"/>
                    <a:pt x="2891" y="12367"/>
                    <a:pt x="3011" y="12367"/>
                  </a:cubicBezTo>
                  <a:lnTo>
                    <a:pt x="13141" y="12367"/>
                  </a:lnTo>
                  <a:cubicBezTo>
                    <a:pt x="13342" y="12367"/>
                    <a:pt x="13502" y="12206"/>
                    <a:pt x="13502" y="12005"/>
                  </a:cubicBezTo>
                  <a:lnTo>
                    <a:pt x="13502" y="10921"/>
                  </a:lnTo>
                  <a:lnTo>
                    <a:pt x="13609" y="10921"/>
                  </a:lnTo>
                  <a:cubicBezTo>
                    <a:pt x="13850" y="10921"/>
                    <a:pt x="14051" y="10721"/>
                    <a:pt x="14051" y="10480"/>
                  </a:cubicBezTo>
                  <a:lnTo>
                    <a:pt x="14051" y="8861"/>
                  </a:lnTo>
                  <a:cubicBezTo>
                    <a:pt x="14051" y="8620"/>
                    <a:pt x="13850" y="8419"/>
                    <a:pt x="13609" y="8419"/>
                  </a:cubicBezTo>
                  <a:lnTo>
                    <a:pt x="10839" y="8419"/>
                  </a:lnTo>
                  <a:cubicBezTo>
                    <a:pt x="10344" y="8419"/>
                    <a:pt x="9876" y="8232"/>
                    <a:pt x="9501" y="7870"/>
                  </a:cubicBezTo>
                  <a:cubicBezTo>
                    <a:pt x="9220" y="7603"/>
                    <a:pt x="8872" y="7402"/>
                    <a:pt x="8484" y="7282"/>
                  </a:cubicBezTo>
                  <a:cubicBezTo>
                    <a:pt x="8466" y="7277"/>
                    <a:pt x="8447" y="7275"/>
                    <a:pt x="8429" y="7275"/>
                  </a:cubicBezTo>
                  <a:cubicBezTo>
                    <a:pt x="8342" y="7275"/>
                    <a:pt x="8263" y="7327"/>
                    <a:pt x="8230" y="7415"/>
                  </a:cubicBezTo>
                  <a:cubicBezTo>
                    <a:pt x="8203" y="7536"/>
                    <a:pt x="8257" y="7643"/>
                    <a:pt x="8364" y="7683"/>
                  </a:cubicBezTo>
                  <a:cubicBezTo>
                    <a:pt x="8685" y="7777"/>
                    <a:pt x="8979" y="7951"/>
                    <a:pt x="9220" y="8178"/>
                  </a:cubicBezTo>
                  <a:cubicBezTo>
                    <a:pt x="9662" y="8593"/>
                    <a:pt x="10237" y="8834"/>
                    <a:pt x="10839" y="8834"/>
                  </a:cubicBezTo>
                  <a:lnTo>
                    <a:pt x="13609" y="8834"/>
                  </a:lnTo>
                  <a:cubicBezTo>
                    <a:pt x="13636" y="8834"/>
                    <a:pt x="13649" y="8847"/>
                    <a:pt x="13649" y="8861"/>
                  </a:cubicBezTo>
                  <a:lnTo>
                    <a:pt x="13649" y="10480"/>
                  </a:lnTo>
                  <a:cubicBezTo>
                    <a:pt x="13649" y="10493"/>
                    <a:pt x="13636" y="10520"/>
                    <a:pt x="13609" y="10520"/>
                  </a:cubicBezTo>
                  <a:lnTo>
                    <a:pt x="455" y="10520"/>
                  </a:lnTo>
                  <a:cubicBezTo>
                    <a:pt x="428" y="10520"/>
                    <a:pt x="415" y="10493"/>
                    <a:pt x="415" y="10480"/>
                  </a:cubicBezTo>
                  <a:lnTo>
                    <a:pt x="415" y="8861"/>
                  </a:lnTo>
                  <a:cubicBezTo>
                    <a:pt x="415" y="8847"/>
                    <a:pt x="428" y="8834"/>
                    <a:pt x="455" y="8834"/>
                  </a:cubicBezTo>
                  <a:lnTo>
                    <a:pt x="3225" y="8834"/>
                  </a:lnTo>
                  <a:cubicBezTo>
                    <a:pt x="3827" y="8834"/>
                    <a:pt x="4389" y="8593"/>
                    <a:pt x="4844" y="8178"/>
                  </a:cubicBezTo>
                  <a:cubicBezTo>
                    <a:pt x="5246" y="7790"/>
                    <a:pt x="5781" y="7576"/>
                    <a:pt x="6343" y="7576"/>
                  </a:cubicBezTo>
                  <a:lnTo>
                    <a:pt x="7601" y="7576"/>
                  </a:lnTo>
                  <a:cubicBezTo>
                    <a:pt x="7721" y="7576"/>
                    <a:pt x="7815" y="7482"/>
                    <a:pt x="7815" y="7375"/>
                  </a:cubicBezTo>
                  <a:cubicBezTo>
                    <a:pt x="7815" y="7255"/>
                    <a:pt x="7721" y="7175"/>
                    <a:pt x="7601" y="7175"/>
                  </a:cubicBezTo>
                  <a:lnTo>
                    <a:pt x="6169" y="7175"/>
                  </a:lnTo>
                  <a:cubicBezTo>
                    <a:pt x="6156" y="7041"/>
                    <a:pt x="6089" y="6920"/>
                    <a:pt x="5995" y="6840"/>
                  </a:cubicBezTo>
                  <a:lnTo>
                    <a:pt x="5005" y="5997"/>
                  </a:lnTo>
                  <a:cubicBezTo>
                    <a:pt x="4911" y="5917"/>
                    <a:pt x="4804" y="5863"/>
                    <a:pt x="4670" y="5863"/>
                  </a:cubicBezTo>
                  <a:lnTo>
                    <a:pt x="4068" y="5863"/>
                  </a:lnTo>
                  <a:lnTo>
                    <a:pt x="4068" y="4686"/>
                  </a:lnTo>
                  <a:cubicBezTo>
                    <a:pt x="4068" y="4619"/>
                    <a:pt x="4095" y="4565"/>
                    <a:pt x="4148" y="4525"/>
                  </a:cubicBezTo>
                  <a:lnTo>
                    <a:pt x="5781" y="3347"/>
                  </a:lnTo>
                  <a:cubicBezTo>
                    <a:pt x="5901" y="3388"/>
                    <a:pt x="6035" y="3414"/>
                    <a:pt x="6156" y="3414"/>
                  </a:cubicBezTo>
                  <a:cubicBezTo>
                    <a:pt x="6343" y="3414"/>
                    <a:pt x="6517" y="3374"/>
                    <a:pt x="6677" y="3267"/>
                  </a:cubicBezTo>
                  <a:lnTo>
                    <a:pt x="8444" y="2197"/>
                  </a:lnTo>
                  <a:cubicBezTo>
                    <a:pt x="8482" y="2234"/>
                    <a:pt x="8528" y="2251"/>
                    <a:pt x="8575" y="2251"/>
                  </a:cubicBezTo>
                  <a:cubicBezTo>
                    <a:pt x="8612" y="2251"/>
                    <a:pt x="8650" y="2241"/>
                    <a:pt x="8685" y="2223"/>
                  </a:cubicBezTo>
                  <a:cubicBezTo>
                    <a:pt x="8752" y="2170"/>
                    <a:pt x="8792" y="2090"/>
                    <a:pt x="8778" y="1996"/>
                  </a:cubicBezTo>
                  <a:lnTo>
                    <a:pt x="8992" y="1876"/>
                  </a:lnTo>
                  <a:cubicBezTo>
                    <a:pt x="9461" y="1581"/>
                    <a:pt x="9621" y="966"/>
                    <a:pt x="9327" y="484"/>
                  </a:cubicBezTo>
                  <a:cubicBezTo>
                    <a:pt x="9142" y="176"/>
                    <a:pt x="8807"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4" name="Google Shape;3564;p64"/>
          <p:cNvGrpSpPr/>
          <p:nvPr/>
        </p:nvGrpSpPr>
        <p:grpSpPr>
          <a:xfrm>
            <a:off x="5582272" y="3509384"/>
            <a:ext cx="397559" cy="444047"/>
            <a:chOff x="5582272" y="3509384"/>
            <a:chExt cx="397559" cy="444047"/>
          </a:xfrm>
        </p:grpSpPr>
        <p:sp>
          <p:nvSpPr>
            <p:cNvPr id="3565" name="Google Shape;3565;p64"/>
            <p:cNvSpPr/>
            <p:nvPr/>
          </p:nvSpPr>
          <p:spPr>
            <a:xfrm>
              <a:off x="5715476" y="3871801"/>
              <a:ext cx="36849" cy="12704"/>
            </a:xfrm>
            <a:custGeom>
              <a:avLst/>
              <a:gdLst/>
              <a:ahLst/>
              <a:cxnLst/>
              <a:rect l="l" t="t" r="r" b="b"/>
              <a:pathLst>
                <a:path w="1166" h="402" extrusionOk="0">
                  <a:moveTo>
                    <a:pt x="215" y="0"/>
                  </a:moveTo>
                  <a:cubicBezTo>
                    <a:pt x="95" y="0"/>
                    <a:pt x="1" y="94"/>
                    <a:pt x="1" y="201"/>
                  </a:cubicBezTo>
                  <a:cubicBezTo>
                    <a:pt x="1" y="321"/>
                    <a:pt x="95" y="401"/>
                    <a:pt x="215" y="401"/>
                  </a:cubicBezTo>
                  <a:lnTo>
                    <a:pt x="951" y="401"/>
                  </a:lnTo>
                  <a:cubicBezTo>
                    <a:pt x="1071" y="401"/>
                    <a:pt x="1165" y="321"/>
                    <a:pt x="1165" y="201"/>
                  </a:cubicBezTo>
                  <a:cubicBezTo>
                    <a:pt x="1165" y="94"/>
                    <a:pt x="1071"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4"/>
            <p:cNvSpPr/>
            <p:nvPr/>
          </p:nvSpPr>
          <p:spPr>
            <a:xfrm>
              <a:off x="5646994" y="3720393"/>
              <a:ext cx="13115" cy="16086"/>
            </a:xfrm>
            <a:custGeom>
              <a:avLst/>
              <a:gdLst/>
              <a:ahLst/>
              <a:cxnLst/>
              <a:rect l="l" t="t" r="r" b="b"/>
              <a:pathLst>
                <a:path w="415" h="509" extrusionOk="0">
                  <a:moveTo>
                    <a:pt x="201" y="0"/>
                  </a:moveTo>
                  <a:cubicBezTo>
                    <a:pt x="94" y="0"/>
                    <a:pt x="0" y="81"/>
                    <a:pt x="0" y="201"/>
                  </a:cubicBezTo>
                  <a:lnTo>
                    <a:pt x="0" y="308"/>
                  </a:lnTo>
                  <a:cubicBezTo>
                    <a:pt x="0" y="429"/>
                    <a:pt x="94" y="509"/>
                    <a:pt x="201" y="509"/>
                  </a:cubicBezTo>
                  <a:cubicBezTo>
                    <a:pt x="321" y="509"/>
                    <a:pt x="415" y="429"/>
                    <a:pt x="415" y="308"/>
                  </a:cubicBezTo>
                  <a:lnTo>
                    <a:pt x="415" y="201"/>
                  </a:lnTo>
                  <a:cubicBezTo>
                    <a:pt x="415" y="81"/>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4"/>
            <p:cNvSpPr/>
            <p:nvPr/>
          </p:nvSpPr>
          <p:spPr>
            <a:xfrm>
              <a:off x="5698569" y="3720393"/>
              <a:ext cx="13147" cy="16086"/>
            </a:xfrm>
            <a:custGeom>
              <a:avLst/>
              <a:gdLst/>
              <a:ahLst/>
              <a:cxnLst/>
              <a:rect l="l" t="t" r="r" b="b"/>
              <a:pathLst>
                <a:path w="416" h="509" extrusionOk="0">
                  <a:moveTo>
                    <a:pt x="201" y="0"/>
                  </a:moveTo>
                  <a:cubicBezTo>
                    <a:pt x="94" y="0"/>
                    <a:pt x="1" y="81"/>
                    <a:pt x="1" y="201"/>
                  </a:cubicBezTo>
                  <a:lnTo>
                    <a:pt x="1" y="308"/>
                  </a:lnTo>
                  <a:cubicBezTo>
                    <a:pt x="1" y="429"/>
                    <a:pt x="94" y="509"/>
                    <a:pt x="201" y="509"/>
                  </a:cubicBezTo>
                  <a:cubicBezTo>
                    <a:pt x="322" y="509"/>
                    <a:pt x="415" y="429"/>
                    <a:pt x="415" y="308"/>
                  </a:cubicBezTo>
                  <a:lnTo>
                    <a:pt x="415" y="201"/>
                  </a:lnTo>
                  <a:cubicBezTo>
                    <a:pt x="415" y="81"/>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4"/>
            <p:cNvSpPr/>
            <p:nvPr/>
          </p:nvSpPr>
          <p:spPr>
            <a:xfrm>
              <a:off x="5660930" y="3752912"/>
              <a:ext cx="36406" cy="17002"/>
            </a:xfrm>
            <a:custGeom>
              <a:avLst/>
              <a:gdLst/>
              <a:ahLst/>
              <a:cxnLst/>
              <a:rect l="l" t="t" r="r" b="b"/>
              <a:pathLst>
                <a:path w="1152" h="538" extrusionOk="0">
                  <a:moveTo>
                    <a:pt x="920" y="0"/>
                  </a:moveTo>
                  <a:cubicBezTo>
                    <a:pt x="875" y="0"/>
                    <a:pt x="829" y="14"/>
                    <a:pt x="790" y="42"/>
                  </a:cubicBezTo>
                  <a:cubicBezTo>
                    <a:pt x="717" y="102"/>
                    <a:pt x="650" y="132"/>
                    <a:pt x="581" y="132"/>
                  </a:cubicBezTo>
                  <a:cubicBezTo>
                    <a:pt x="513" y="132"/>
                    <a:pt x="442" y="102"/>
                    <a:pt x="362" y="42"/>
                  </a:cubicBezTo>
                  <a:cubicBezTo>
                    <a:pt x="327" y="17"/>
                    <a:pt x="286" y="5"/>
                    <a:pt x="244" y="5"/>
                  </a:cubicBezTo>
                  <a:cubicBezTo>
                    <a:pt x="177" y="5"/>
                    <a:pt x="109" y="37"/>
                    <a:pt x="68" y="95"/>
                  </a:cubicBezTo>
                  <a:cubicBezTo>
                    <a:pt x="1" y="189"/>
                    <a:pt x="27" y="310"/>
                    <a:pt x="121" y="376"/>
                  </a:cubicBezTo>
                  <a:cubicBezTo>
                    <a:pt x="268" y="484"/>
                    <a:pt x="429" y="537"/>
                    <a:pt x="589" y="537"/>
                  </a:cubicBezTo>
                  <a:cubicBezTo>
                    <a:pt x="750" y="537"/>
                    <a:pt x="897" y="484"/>
                    <a:pt x="1044" y="376"/>
                  </a:cubicBezTo>
                  <a:cubicBezTo>
                    <a:pt x="1138" y="310"/>
                    <a:pt x="1151" y="176"/>
                    <a:pt x="1085" y="82"/>
                  </a:cubicBezTo>
                  <a:cubicBezTo>
                    <a:pt x="1046" y="27"/>
                    <a:pt x="984"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4"/>
            <p:cNvSpPr/>
            <p:nvPr/>
          </p:nvSpPr>
          <p:spPr>
            <a:xfrm>
              <a:off x="5826717" y="3598187"/>
              <a:ext cx="32171" cy="57548"/>
            </a:xfrm>
            <a:custGeom>
              <a:avLst/>
              <a:gdLst/>
              <a:ahLst/>
              <a:cxnLst/>
              <a:rect l="l" t="t" r="r" b="b"/>
              <a:pathLst>
                <a:path w="1018" h="1821" extrusionOk="0">
                  <a:moveTo>
                    <a:pt x="201" y="0"/>
                  </a:moveTo>
                  <a:cubicBezTo>
                    <a:pt x="94" y="0"/>
                    <a:pt x="0" y="94"/>
                    <a:pt x="0" y="214"/>
                  </a:cubicBezTo>
                  <a:lnTo>
                    <a:pt x="0" y="1606"/>
                  </a:lnTo>
                  <a:cubicBezTo>
                    <a:pt x="0" y="1726"/>
                    <a:pt x="94" y="1820"/>
                    <a:pt x="201" y="1820"/>
                  </a:cubicBezTo>
                  <a:lnTo>
                    <a:pt x="803" y="1820"/>
                  </a:lnTo>
                  <a:cubicBezTo>
                    <a:pt x="924" y="1820"/>
                    <a:pt x="1017" y="1726"/>
                    <a:pt x="1017" y="1606"/>
                  </a:cubicBezTo>
                  <a:cubicBezTo>
                    <a:pt x="1017" y="1499"/>
                    <a:pt x="924" y="1405"/>
                    <a:pt x="803" y="1405"/>
                  </a:cubicBezTo>
                  <a:lnTo>
                    <a:pt x="415" y="1405"/>
                  </a:lnTo>
                  <a:lnTo>
                    <a:pt x="415" y="214"/>
                  </a:lnTo>
                  <a:cubicBezTo>
                    <a:pt x="415"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4"/>
            <p:cNvSpPr/>
            <p:nvPr/>
          </p:nvSpPr>
          <p:spPr>
            <a:xfrm>
              <a:off x="5826717" y="3565194"/>
              <a:ext cx="13147" cy="21174"/>
            </a:xfrm>
            <a:custGeom>
              <a:avLst/>
              <a:gdLst/>
              <a:ahLst/>
              <a:cxnLst/>
              <a:rect l="l" t="t" r="r" b="b"/>
              <a:pathLst>
                <a:path w="416" h="670" extrusionOk="0">
                  <a:moveTo>
                    <a:pt x="201" y="0"/>
                  </a:moveTo>
                  <a:cubicBezTo>
                    <a:pt x="94" y="0"/>
                    <a:pt x="0" y="94"/>
                    <a:pt x="0" y="201"/>
                  </a:cubicBezTo>
                  <a:lnTo>
                    <a:pt x="0" y="455"/>
                  </a:lnTo>
                  <a:cubicBezTo>
                    <a:pt x="0" y="576"/>
                    <a:pt x="94" y="669"/>
                    <a:pt x="201" y="669"/>
                  </a:cubicBezTo>
                  <a:cubicBezTo>
                    <a:pt x="321" y="669"/>
                    <a:pt x="415" y="576"/>
                    <a:pt x="415" y="455"/>
                  </a:cubicBezTo>
                  <a:lnTo>
                    <a:pt x="415" y="201"/>
                  </a:lnTo>
                  <a:cubicBezTo>
                    <a:pt x="415"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4"/>
            <p:cNvSpPr/>
            <p:nvPr/>
          </p:nvSpPr>
          <p:spPr>
            <a:xfrm>
              <a:off x="5896053" y="3642588"/>
              <a:ext cx="21174" cy="13147"/>
            </a:xfrm>
            <a:custGeom>
              <a:avLst/>
              <a:gdLst/>
              <a:ahLst/>
              <a:cxnLst/>
              <a:rect l="l" t="t" r="r" b="b"/>
              <a:pathLst>
                <a:path w="670" h="416" extrusionOk="0">
                  <a:moveTo>
                    <a:pt x="202" y="0"/>
                  </a:moveTo>
                  <a:cubicBezTo>
                    <a:pt x="94" y="0"/>
                    <a:pt x="1" y="94"/>
                    <a:pt x="1" y="201"/>
                  </a:cubicBezTo>
                  <a:cubicBezTo>
                    <a:pt x="1" y="321"/>
                    <a:pt x="94" y="415"/>
                    <a:pt x="202" y="415"/>
                  </a:cubicBezTo>
                  <a:lnTo>
                    <a:pt x="456" y="415"/>
                  </a:lnTo>
                  <a:cubicBezTo>
                    <a:pt x="576" y="415"/>
                    <a:pt x="670" y="321"/>
                    <a:pt x="670" y="201"/>
                  </a:cubicBezTo>
                  <a:cubicBezTo>
                    <a:pt x="670" y="94"/>
                    <a:pt x="576"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4"/>
            <p:cNvSpPr/>
            <p:nvPr/>
          </p:nvSpPr>
          <p:spPr>
            <a:xfrm>
              <a:off x="5826717" y="3711924"/>
              <a:ext cx="13147" cy="21174"/>
            </a:xfrm>
            <a:custGeom>
              <a:avLst/>
              <a:gdLst/>
              <a:ahLst/>
              <a:cxnLst/>
              <a:rect l="l" t="t" r="r" b="b"/>
              <a:pathLst>
                <a:path w="416" h="670" extrusionOk="0">
                  <a:moveTo>
                    <a:pt x="201" y="1"/>
                  </a:moveTo>
                  <a:cubicBezTo>
                    <a:pt x="94" y="1"/>
                    <a:pt x="0" y="94"/>
                    <a:pt x="0" y="202"/>
                  </a:cubicBezTo>
                  <a:lnTo>
                    <a:pt x="0" y="456"/>
                  </a:lnTo>
                  <a:cubicBezTo>
                    <a:pt x="0" y="576"/>
                    <a:pt x="94" y="670"/>
                    <a:pt x="201" y="670"/>
                  </a:cubicBezTo>
                  <a:cubicBezTo>
                    <a:pt x="321" y="670"/>
                    <a:pt x="415" y="576"/>
                    <a:pt x="415" y="456"/>
                  </a:cubicBezTo>
                  <a:lnTo>
                    <a:pt x="415" y="202"/>
                  </a:lnTo>
                  <a:cubicBezTo>
                    <a:pt x="415"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4"/>
            <p:cNvSpPr/>
            <p:nvPr/>
          </p:nvSpPr>
          <p:spPr>
            <a:xfrm>
              <a:off x="5862649" y="3764795"/>
              <a:ext cx="68546" cy="68546"/>
            </a:xfrm>
            <a:custGeom>
              <a:avLst/>
              <a:gdLst/>
              <a:ahLst/>
              <a:cxnLst/>
              <a:rect l="l" t="t" r="r" b="b"/>
              <a:pathLst>
                <a:path w="2169" h="2169" extrusionOk="0">
                  <a:moveTo>
                    <a:pt x="1085" y="402"/>
                  </a:moveTo>
                  <a:cubicBezTo>
                    <a:pt x="1446" y="402"/>
                    <a:pt x="1754" y="710"/>
                    <a:pt x="1754" y="1084"/>
                  </a:cubicBezTo>
                  <a:cubicBezTo>
                    <a:pt x="1754" y="1446"/>
                    <a:pt x="1446" y="1753"/>
                    <a:pt x="1085" y="1753"/>
                  </a:cubicBezTo>
                  <a:cubicBezTo>
                    <a:pt x="710" y="1753"/>
                    <a:pt x="402" y="1446"/>
                    <a:pt x="402" y="1084"/>
                  </a:cubicBezTo>
                  <a:cubicBezTo>
                    <a:pt x="402" y="710"/>
                    <a:pt x="710" y="402"/>
                    <a:pt x="1085" y="402"/>
                  </a:cubicBezTo>
                  <a:close/>
                  <a:moveTo>
                    <a:pt x="1085" y="0"/>
                  </a:moveTo>
                  <a:cubicBezTo>
                    <a:pt x="482" y="0"/>
                    <a:pt x="1" y="482"/>
                    <a:pt x="1" y="1084"/>
                  </a:cubicBezTo>
                  <a:cubicBezTo>
                    <a:pt x="1" y="1673"/>
                    <a:pt x="482" y="2168"/>
                    <a:pt x="1085" y="2168"/>
                  </a:cubicBezTo>
                  <a:cubicBezTo>
                    <a:pt x="1673" y="2168"/>
                    <a:pt x="2168" y="1673"/>
                    <a:pt x="2168" y="1084"/>
                  </a:cubicBezTo>
                  <a:cubicBezTo>
                    <a:pt x="2168" y="482"/>
                    <a:pt x="1673" y="0"/>
                    <a:pt x="1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4"/>
            <p:cNvSpPr/>
            <p:nvPr/>
          </p:nvSpPr>
          <p:spPr>
            <a:xfrm>
              <a:off x="5582272" y="3509384"/>
              <a:ext cx="397559" cy="444047"/>
            </a:xfrm>
            <a:custGeom>
              <a:avLst/>
              <a:gdLst/>
              <a:ahLst/>
              <a:cxnLst/>
              <a:rect l="l" t="t" r="r" b="b"/>
              <a:pathLst>
                <a:path w="12580" h="14051" extrusionOk="0">
                  <a:moveTo>
                    <a:pt x="7936" y="1338"/>
                  </a:moveTo>
                  <a:cubicBezTo>
                    <a:pt x="9635" y="1338"/>
                    <a:pt x="11014" y="2717"/>
                    <a:pt x="11014" y="4416"/>
                  </a:cubicBezTo>
                  <a:cubicBezTo>
                    <a:pt x="11014" y="5379"/>
                    <a:pt x="10559" y="6303"/>
                    <a:pt x="9783" y="6878"/>
                  </a:cubicBezTo>
                  <a:lnTo>
                    <a:pt x="9609" y="6878"/>
                  </a:lnTo>
                  <a:lnTo>
                    <a:pt x="9381" y="6731"/>
                  </a:lnTo>
                  <a:cubicBezTo>
                    <a:pt x="9312" y="6682"/>
                    <a:pt x="9231" y="6659"/>
                    <a:pt x="9150" y="6659"/>
                  </a:cubicBezTo>
                  <a:cubicBezTo>
                    <a:pt x="9074" y="6659"/>
                    <a:pt x="8997" y="6679"/>
                    <a:pt x="8926" y="6718"/>
                  </a:cubicBezTo>
                  <a:lnTo>
                    <a:pt x="8351" y="7052"/>
                  </a:lnTo>
                  <a:cubicBezTo>
                    <a:pt x="8204" y="7132"/>
                    <a:pt x="8123" y="7280"/>
                    <a:pt x="8137" y="7454"/>
                  </a:cubicBezTo>
                  <a:lnTo>
                    <a:pt x="8137" y="7494"/>
                  </a:lnTo>
                  <a:lnTo>
                    <a:pt x="7936" y="7494"/>
                  </a:lnTo>
                  <a:cubicBezTo>
                    <a:pt x="7160" y="7494"/>
                    <a:pt x="6410" y="7199"/>
                    <a:pt x="5848" y="6677"/>
                  </a:cubicBezTo>
                  <a:lnTo>
                    <a:pt x="6076" y="4737"/>
                  </a:lnTo>
                  <a:cubicBezTo>
                    <a:pt x="6170" y="4041"/>
                    <a:pt x="5835" y="3359"/>
                    <a:pt x="5206" y="2998"/>
                  </a:cubicBezTo>
                  <a:cubicBezTo>
                    <a:pt x="5741" y="1994"/>
                    <a:pt x="6785" y="1338"/>
                    <a:pt x="7936" y="1338"/>
                  </a:cubicBezTo>
                  <a:close/>
                  <a:moveTo>
                    <a:pt x="5728" y="7119"/>
                  </a:moveTo>
                  <a:cubicBezTo>
                    <a:pt x="6357" y="7628"/>
                    <a:pt x="7120" y="7909"/>
                    <a:pt x="7936" y="7909"/>
                  </a:cubicBezTo>
                  <a:lnTo>
                    <a:pt x="8043" y="7909"/>
                  </a:lnTo>
                  <a:lnTo>
                    <a:pt x="7802" y="8310"/>
                  </a:lnTo>
                  <a:cubicBezTo>
                    <a:pt x="7802" y="8310"/>
                    <a:pt x="7802" y="8323"/>
                    <a:pt x="7802" y="8323"/>
                  </a:cubicBezTo>
                  <a:lnTo>
                    <a:pt x="7615" y="8417"/>
                  </a:lnTo>
                  <a:cubicBezTo>
                    <a:pt x="6732" y="8337"/>
                    <a:pt x="5902" y="7989"/>
                    <a:pt x="5246" y="7387"/>
                  </a:cubicBezTo>
                  <a:cubicBezTo>
                    <a:pt x="5447" y="7387"/>
                    <a:pt x="5621" y="7280"/>
                    <a:pt x="5728" y="7119"/>
                  </a:cubicBezTo>
                  <a:close/>
                  <a:moveTo>
                    <a:pt x="3654" y="5366"/>
                  </a:moveTo>
                  <a:cubicBezTo>
                    <a:pt x="3900" y="5573"/>
                    <a:pt x="4247" y="5768"/>
                    <a:pt x="4754" y="5768"/>
                  </a:cubicBezTo>
                  <a:cubicBezTo>
                    <a:pt x="4771" y="5768"/>
                    <a:pt x="4788" y="5768"/>
                    <a:pt x="4805" y="5767"/>
                  </a:cubicBezTo>
                  <a:lnTo>
                    <a:pt x="4805" y="7253"/>
                  </a:lnTo>
                  <a:cubicBezTo>
                    <a:pt x="4805" y="8216"/>
                    <a:pt x="4029" y="9006"/>
                    <a:pt x="3065" y="9006"/>
                  </a:cubicBezTo>
                  <a:cubicBezTo>
                    <a:pt x="2102" y="9006"/>
                    <a:pt x="1325" y="8216"/>
                    <a:pt x="1325" y="7253"/>
                  </a:cubicBezTo>
                  <a:lnTo>
                    <a:pt x="1325" y="5767"/>
                  </a:lnTo>
                  <a:cubicBezTo>
                    <a:pt x="1458" y="5775"/>
                    <a:pt x="1587" y="5778"/>
                    <a:pt x="1714" y="5778"/>
                  </a:cubicBezTo>
                  <a:cubicBezTo>
                    <a:pt x="2527" y="5778"/>
                    <a:pt x="3226" y="5632"/>
                    <a:pt x="3654" y="5366"/>
                  </a:cubicBezTo>
                  <a:close/>
                  <a:moveTo>
                    <a:pt x="2744" y="9394"/>
                  </a:moveTo>
                  <a:lnTo>
                    <a:pt x="2744" y="9394"/>
                  </a:lnTo>
                  <a:cubicBezTo>
                    <a:pt x="2851" y="9407"/>
                    <a:pt x="2958" y="9407"/>
                    <a:pt x="3065" y="9407"/>
                  </a:cubicBezTo>
                  <a:cubicBezTo>
                    <a:pt x="3172" y="9407"/>
                    <a:pt x="3279" y="9407"/>
                    <a:pt x="3386" y="9394"/>
                  </a:cubicBezTo>
                  <a:lnTo>
                    <a:pt x="3386" y="9394"/>
                  </a:lnTo>
                  <a:lnTo>
                    <a:pt x="3065" y="9902"/>
                  </a:lnTo>
                  <a:lnTo>
                    <a:pt x="2744" y="9394"/>
                  </a:lnTo>
                  <a:close/>
                  <a:moveTo>
                    <a:pt x="1647" y="8872"/>
                  </a:moveTo>
                  <a:cubicBezTo>
                    <a:pt x="1794" y="9006"/>
                    <a:pt x="1968" y="9113"/>
                    <a:pt x="2155" y="9207"/>
                  </a:cubicBezTo>
                  <a:lnTo>
                    <a:pt x="2784" y="10224"/>
                  </a:lnTo>
                  <a:lnTo>
                    <a:pt x="2409" y="10451"/>
                  </a:lnTo>
                  <a:lnTo>
                    <a:pt x="1339" y="9019"/>
                  </a:lnTo>
                  <a:cubicBezTo>
                    <a:pt x="1433" y="8966"/>
                    <a:pt x="1540" y="8912"/>
                    <a:pt x="1647" y="8872"/>
                  </a:cubicBezTo>
                  <a:close/>
                  <a:moveTo>
                    <a:pt x="4497" y="8872"/>
                  </a:moveTo>
                  <a:cubicBezTo>
                    <a:pt x="4604" y="8912"/>
                    <a:pt x="4698" y="8966"/>
                    <a:pt x="4805" y="9019"/>
                  </a:cubicBezTo>
                  <a:lnTo>
                    <a:pt x="3734" y="10451"/>
                  </a:lnTo>
                  <a:lnTo>
                    <a:pt x="3359" y="10224"/>
                  </a:lnTo>
                  <a:lnTo>
                    <a:pt x="3988" y="9207"/>
                  </a:lnTo>
                  <a:cubicBezTo>
                    <a:pt x="4176" y="9113"/>
                    <a:pt x="4336" y="9006"/>
                    <a:pt x="4497" y="8872"/>
                  </a:cubicBezTo>
                  <a:close/>
                  <a:moveTo>
                    <a:pt x="3065" y="10531"/>
                  </a:moveTo>
                  <a:lnTo>
                    <a:pt x="3359" y="10705"/>
                  </a:lnTo>
                  <a:lnTo>
                    <a:pt x="3065" y="11000"/>
                  </a:lnTo>
                  <a:lnTo>
                    <a:pt x="2784" y="10705"/>
                  </a:lnTo>
                  <a:lnTo>
                    <a:pt x="3065" y="10531"/>
                  </a:lnTo>
                  <a:close/>
                  <a:moveTo>
                    <a:pt x="9140" y="7065"/>
                  </a:moveTo>
                  <a:cubicBezTo>
                    <a:pt x="9140" y="7065"/>
                    <a:pt x="9154" y="7065"/>
                    <a:pt x="9154" y="7079"/>
                  </a:cubicBezTo>
                  <a:lnTo>
                    <a:pt x="9381" y="7226"/>
                  </a:lnTo>
                  <a:cubicBezTo>
                    <a:pt x="9472" y="7286"/>
                    <a:pt x="9502" y="7294"/>
                    <a:pt x="9838" y="7294"/>
                  </a:cubicBezTo>
                  <a:cubicBezTo>
                    <a:pt x="9951" y="7294"/>
                    <a:pt x="10097" y="7293"/>
                    <a:pt x="10291" y="7293"/>
                  </a:cubicBezTo>
                  <a:cubicBezTo>
                    <a:pt x="10371" y="7293"/>
                    <a:pt x="10452" y="7266"/>
                    <a:pt x="10532" y="7226"/>
                  </a:cubicBezTo>
                  <a:lnTo>
                    <a:pt x="10746" y="7079"/>
                  </a:lnTo>
                  <a:cubicBezTo>
                    <a:pt x="10753" y="7072"/>
                    <a:pt x="10756" y="7069"/>
                    <a:pt x="10759" y="7069"/>
                  </a:cubicBezTo>
                  <a:cubicBezTo>
                    <a:pt x="10763" y="7069"/>
                    <a:pt x="10766" y="7072"/>
                    <a:pt x="10773" y="7079"/>
                  </a:cubicBezTo>
                  <a:lnTo>
                    <a:pt x="11348" y="7413"/>
                  </a:lnTo>
                  <a:cubicBezTo>
                    <a:pt x="11362" y="7413"/>
                    <a:pt x="11362" y="7413"/>
                    <a:pt x="11362" y="7427"/>
                  </a:cubicBezTo>
                  <a:lnTo>
                    <a:pt x="11348" y="7694"/>
                  </a:lnTo>
                  <a:cubicBezTo>
                    <a:pt x="11335" y="7775"/>
                    <a:pt x="11362" y="7855"/>
                    <a:pt x="11402" y="7935"/>
                  </a:cubicBezTo>
                  <a:lnTo>
                    <a:pt x="11736" y="8524"/>
                  </a:lnTo>
                  <a:cubicBezTo>
                    <a:pt x="11776" y="8591"/>
                    <a:pt x="11843" y="8645"/>
                    <a:pt x="11924" y="8685"/>
                  </a:cubicBezTo>
                  <a:lnTo>
                    <a:pt x="12165" y="8805"/>
                  </a:lnTo>
                  <a:cubicBezTo>
                    <a:pt x="12165" y="8805"/>
                    <a:pt x="12165" y="8818"/>
                    <a:pt x="12165" y="8818"/>
                  </a:cubicBezTo>
                  <a:lnTo>
                    <a:pt x="12165" y="9501"/>
                  </a:lnTo>
                  <a:cubicBezTo>
                    <a:pt x="12165" y="9501"/>
                    <a:pt x="12165" y="9514"/>
                    <a:pt x="12165" y="9514"/>
                  </a:cubicBezTo>
                  <a:lnTo>
                    <a:pt x="11924" y="9635"/>
                  </a:lnTo>
                  <a:cubicBezTo>
                    <a:pt x="11843" y="9675"/>
                    <a:pt x="11776" y="9728"/>
                    <a:pt x="11736" y="9795"/>
                  </a:cubicBezTo>
                  <a:lnTo>
                    <a:pt x="11402" y="10384"/>
                  </a:lnTo>
                  <a:cubicBezTo>
                    <a:pt x="11362" y="10464"/>
                    <a:pt x="11335" y="10545"/>
                    <a:pt x="11348" y="10625"/>
                  </a:cubicBezTo>
                  <a:lnTo>
                    <a:pt x="11362" y="10893"/>
                  </a:lnTo>
                  <a:cubicBezTo>
                    <a:pt x="11362" y="10906"/>
                    <a:pt x="11362" y="10906"/>
                    <a:pt x="11348" y="10906"/>
                  </a:cubicBezTo>
                  <a:lnTo>
                    <a:pt x="10773" y="11254"/>
                  </a:lnTo>
                  <a:cubicBezTo>
                    <a:pt x="10759" y="11254"/>
                    <a:pt x="10759" y="11254"/>
                    <a:pt x="10746" y="11241"/>
                  </a:cubicBezTo>
                  <a:lnTo>
                    <a:pt x="10519" y="11093"/>
                  </a:lnTo>
                  <a:cubicBezTo>
                    <a:pt x="10452" y="11053"/>
                    <a:pt x="10371" y="11026"/>
                    <a:pt x="10291" y="11026"/>
                  </a:cubicBezTo>
                  <a:lnTo>
                    <a:pt x="9609" y="11026"/>
                  </a:lnTo>
                  <a:cubicBezTo>
                    <a:pt x="9528" y="11026"/>
                    <a:pt x="9448" y="11053"/>
                    <a:pt x="9381" y="11093"/>
                  </a:cubicBezTo>
                  <a:lnTo>
                    <a:pt x="9154" y="11241"/>
                  </a:lnTo>
                  <a:cubicBezTo>
                    <a:pt x="9140" y="11254"/>
                    <a:pt x="9140" y="11254"/>
                    <a:pt x="9140" y="11254"/>
                  </a:cubicBezTo>
                  <a:lnTo>
                    <a:pt x="8552" y="10906"/>
                  </a:lnTo>
                  <a:cubicBezTo>
                    <a:pt x="8552" y="10906"/>
                    <a:pt x="8538" y="10906"/>
                    <a:pt x="8538" y="10893"/>
                  </a:cubicBezTo>
                  <a:lnTo>
                    <a:pt x="8565" y="10625"/>
                  </a:lnTo>
                  <a:cubicBezTo>
                    <a:pt x="8565" y="10545"/>
                    <a:pt x="8538" y="10464"/>
                    <a:pt x="8498" y="10384"/>
                  </a:cubicBezTo>
                  <a:lnTo>
                    <a:pt x="8163" y="9795"/>
                  </a:lnTo>
                  <a:cubicBezTo>
                    <a:pt x="8123" y="9728"/>
                    <a:pt x="8056" y="9675"/>
                    <a:pt x="7990" y="9635"/>
                  </a:cubicBezTo>
                  <a:lnTo>
                    <a:pt x="7749" y="9514"/>
                  </a:lnTo>
                  <a:cubicBezTo>
                    <a:pt x="7735" y="9514"/>
                    <a:pt x="7735" y="9501"/>
                    <a:pt x="7735" y="9501"/>
                  </a:cubicBezTo>
                  <a:lnTo>
                    <a:pt x="7735" y="8818"/>
                  </a:lnTo>
                  <a:cubicBezTo>
                    <a:pt x="7735" y="8818"/>
                    <a:pt x="7735" y="8805"/>
                    <a:pt x="7749" y="8805"/>
                  </a:cubicBezTo>
                  <a:lnTo>
                    <a:pt x="7990" y="8685"/>
                  </a:lnTo>
                  <a:cubicBezTo>
                    <a:pt x="8056" y="8645"/>
                    <a:pt x="8123" y="8591"/>
                    <a:pt x="8163" y="8524"/>
                  </a:cubicBezTo>
                  <a:lnTo>
                    <a:pt x="8498" y="7935"/>
                  </a:lnTo>
                  <a:cubicBezTo>
                    <a:pt x="8538" y="7855"/>
                    <a:pt x="8565" y="7775"/>
                    <a:pt x="8565" y="7694"/>
                  </a:cubicBezTo>
                  <a:lnTo>
                    <a:pt x="8538" y="7427"/>
                  </a:lnTo>
                  <a:cubicBezTo>
                    <a:pt x="8538" y="7413"/>
                    <a:pt x="8552" y="7413"/>
                    <a:pt x="8552" y="7413"/>
                  </a:cubicBezTo>
                  <a:lnTo>
                    <a:pt x="9140" y="7079"/>
                  </a:lnTo>
                  <a:cubicBezTo>
                    <a:pt x="9140" y="7065"/>
                    <a:pt x="9140" y="7065"/>
                    <a:pt x="9140" y="7065"/>
                  </a:cubicBezTo>
                  <a:close/>
                  <a:moveTo>
                    <a:pt x="1018" y="9273"/>
                  </a:moveTo>
                  <a:lnTo>
                    <a:pt x="2195" y="10839"/>
                  </a:lnTo>
                  <a:cubicBezTo>
                    <a:pt x="2235" y="10893"/>
                    <a:pt x="2289" y="10933"/>
                    <a:pt x="2356" y="10933"/>
                  </a:cubicBezTo>
                  <a:cubicBezTo>
                    <a:pt x="2369" y="10933"/>
                    <a:pt x="2396" y="10919"/>
                    <a:pt x="2409" y="10919"/>
                  </a:cubicBezTo>
                  <a:lnTo>
                    <a:pt x="2061" y="13636"/>
                  </a:lnTo>
                  <a:lnTo>
                    <a:pt x="456" y="13636"/>
                  </a:lnTo>
                  <a:lnTo>
                    <a:pt x="456" y="10612"/>
                  </a:lnTo>
                  <a:cubicBezTo>
                    <a:pt x="456" y="10103"/>
                    <a:pt x="656" y="9621"/>
                    <a:pt x="1018" y="9273"/>
                  </a:cubicBezTo>
                  <a:close/>
                  <a:moveTo>
                    <a:pt x="5126" y="9273"/>
                  </a:moveTo>
                  <a:cubicBezTo>
                    <a:pt x="5474" y="9621"/>
                    <a:pt x="5688" y="10103"/>
                    <a:pt x="5688" y="10612"/>
                  </a:cubicBezTo>
                  <a:lnTo>
                    <a:pt x="5688" y="13636"/>
                  </a:lnTo>
                  <a:lnTo>
                    <a:pt x="4082" y="13636"/>
                  </a:lnTo>
                  <a:lnTo>
                    <a:pt x="3988" y="12994"/>
                  </a:lnTo>
                  <a:cubicBezTo>
                    <a:pt x="3976" y="12894"/>
                    <a:pt x="3895" y="12818"/>
                    <a:pt x="3787" y="12818"/>
                  </a:cubicBezTo>
                  <a:cubicBezTo>
                    <a:pt x="3778" y="12818"/>
                    <a:pt x="3770" y="12819"/>
                    <a:pt x="3761" y="12820"/>
                  </a:cubicBezTo>
                  <a:cubicBezTo>
                    <a:pt x="3654" y="12833"/>
                    <a:pt x="3574" y="12940"/>
                    <a:pt x="3587" y="13047"/>
                  </a:cubicBezTo>
                  <a:lnTo>
                    <a:pt x="3667" y="13636"/>
                  </a:lnTo>
                  <a:lnTo>
                    <a:pt x="2476" y="13636"/>
                  </a:lnTo>
                  <a:lnTo>
                    <a:pt x="2784" y="11294"/>
                  </a:lnTo>
                  <a:lnTo>
                    <a:pt x="2797" y="11307"/>
                  </a:lnTo>
                  <a:cubicBezTo>
                    <a:pt x="2864" y="11374"/>
                    <a:pt x="2958" y="11414"/>
                    <a:pt x="3065" y="11414"/>
                  </a:cubicBezTo>
                  <a:cubicBezTo>
                    <a:pt x="3172" y="11414"/>
                    <a:pt x="3266" y="11374"/>
                    <a:pt x="3346" y="11307"/>
                  </a:cubicBezTo>
                  <a:lnTo>
                    <a:pt x="3359" y="11294"/>
                  </a:lnTo>
                  <a:lnTo>
                    <a:pt x="3480" y="12217"/>
                  </a:lnTo>
                  <a:cubicBezTo>
                    <a:pt x="3493" y="12324"/>
                    <a:pt x="3587" y="12405"/>
                    <a:pt x="3681" y="12405"/>
                  </a:cubicBezTo>
                  <a:lnTo>
                    <a:pt x="3707" y="12405"/>
                  </a:lnTo>
                  <a:cubicBezTo>
                    <a:pt x="3828" y="12391"/>
                    <a:pt x="3908" y="12284"/>
                    <a:pt x="3881" y="12177"/>
                  </a:cubicBezTo>
                  <a:lnTo>
                    <a:pt x="3721" y="10919"/>
                  </a:lnTo>
                  <a:lnTo>
                    <a:pt x="3734" y="10919"/>
                  </a:lnTo>
                  <a:cubicBezTo>
                    <a:pt x="3748" y="10919"/>
                    <a:pt x="3761" y="10933"/>
                    <a:pt x="3788" y="10933"/>
                  </a:cubicBezTo>
                  <a:cubicBezTo>
                    <a:pt x="3841" y="10933"/>
                    <a:pt x="3908" y="10893"/>
                    <a:pt x="3948" y="10839"/>
                  </a:cubicBezTo>
                  <a:lnTo>
                    <a:pt x="5126" y="9273"/>
                  </a:lnTo>
                  <a:close/>
                  <a:moveTo>
                    <a:pt x="7936" y="0"/>
                  </a:moveTo>
                  <a:cubicBezTo>
                    <a:pt x="6103" y="0"/>
                    <a:pt x="4497" y="1124"/>
                    <a:pt x="3841" y="2770"/>
                  </a:cubicBezTo>
                  <a:lnTo>
                    <a:pt x="2289" y="2770"/>
                  </a:lnTo>
                  <a:lnTo>
                    <a:pt x="2396" y="2663"/>
                  </a:lnTo>
                  <a:cubicBezTo>
                    <a:pt x="2476" y="2583"/>
                    <a:pt x="2476" y="2449"/>
                    <a:pt x="2396" y="2369"/>
                  </a:cubicBezTo>
                  <a:cubicBezTo>
                    <a:pt x="2356" y="2328"/>
                    <a:pt x="2302" y="2308"/>
                    <a:pt x="2249" y="2308"/>
                  </a:cubicBezTo>
                  <a:cubicBezTo>
                    <a:pt x="2195" y="2308"/>
                    <a:pt x="2142" y="2328"/>
                    <a:pt x="2102" y="2369"/>
                  </a:cubicBezTo>
                  <a:lnTo>
                    <a:pt x="1834" y="2650"/>
                  </a:lnTo>
                  <a:lnTo>
                    <a:pt x="1740" y="2502"/>
                  </a:lnTo>
                  <a:cubicBezTo>
                    <a:pt x="1696" y="2441"/>
                    <a:pt x="1629" y="2408"/>
                    <a:pt x="1562" y="2408"/>
                  </a:cubicBezTo>
                  <a:cubicBezTo>
                    <a:pt x="1527" y="2408"/>
                    <a:pt x="1491" y="2417"/>
                    <a:pt x="1459" y="2435"/>
                  </a:cubicBezTo>
                  <a:cubicBezTo>
                    <a:pt x="1352" y="2502"/>
                    <a:pt x="1325" y="2623"/>
                    <a:pt x="1392" y="2717"/>
                  </a:cubicBezTo>
                  <a:lnTo>
                    <a:pt x="1446" y="2797"/>
                  </a:lnTo>
                  <a:cubicBezTo>
                    <a:pt x="1071" y="2877"/>
                    <a:pt x="737" y="3078"/>
                    <a:pt x="482" y="3359"/>
                  </a:cubicBezTo>
                  <a:cubicBezTo>
                    <a:pt x="148" y="3733"/>
                    <a:pt x="1" y="4242"/>
                    <a:pt x="54" y="4737"/>
                  </a:cubicBezTo>
                  <a:lnTo>
                    <a:pt x="135" y="5420"/>
                  </a:lnTo>
                  <a:cubicBezTo>
                    <a:pt x="147" y="5531"/>
                    <a:pt x="240" y="5608"/>
                    <a:pt x="349" y="5608"/>
                  </a:cubicBezTo>
                  <a:cubicBezTo>
                    <a:pt x="358" y="5608"/>
                    <a:pt x="367" y="5608"/>
                    <a:pt x="375" y="5607"/>
                  </a:cubicBezTo>
                  <a:cubicBezTo>
                    <a:pt x="482" y="5594"/>
                    <a:pt x="563" y="5486"/>
                    <a:pt x="549" y="5379"/>
                  </a:cubicBezTo>
                  <a:lnTo>
                    <a:pt x="469" y="4684"/>
                  </a:lnTo>
                  <a:cubicBezTo>
                    <a:pt x="416" y="4309"/>
                    <a:pt x="536" y="3921"/>
                    <a:pt x="790" y="3626"/>
                  </a:cubicBezTo>
                  <a:cubicBezTo>
                    <a:pt x="1044" y="3345"/>
                    <a:pt x="1419" y="3185"/>
                    <a:pt x="1807" y="3185"/>
                  </a:cubicBezTo>
                  <a:lnTo>
                    <a:pt x="4336" y="3185"/>
                  </a:lnTo>
                  <a:cubicBezTo>
                    <a:pt x="5139" y="3185"/>
                    <a:pt x="5768" y="3881"/>
                    <a:pt x="5674" y="4684"/>
                  </a:cubicBezTo>
                  <a:lnTo>
                    <a:pt x="5420" y="6811"/>
                  </a:lnTo>
                  <a:cubicBezTo>
                    <a:pt x="5407" y="6905"/>
                    <a:pt x="5327" y="6985"/>
                    <a:pt x="5220" y="6985"/>
                  </a:cubicBezTo>
                  <a:lnTo>
                    <a:pt x="5220" y="5647"/>
                  </a:lnTo>
                  <a:cubicBezTo>
                    <a:pt x="5220" y="5567"/>
                    <a:pt x="5193" y="5486"/>
                    <a:pt x="5126" y="5433"/>
                  </a:cubicBezTo>
                  <a:cubicBezTo>
                    <a:pt x="5081" y="5377"/>
                    <a:pt x="5009" y="5349"/>
                    <a:pt x="4939" y="5349"/>
                  </a:cubicBezTo>
                  <a:cubicBezTo>
                    <a:pt x="4925" y="5349"/>
                    <a:pt x="4912" y="5350"/>
                    <a:pt x="4898" y="5353"/>
                  </a:cubicBezTo>
                  <a:cubicBezTo>
                    <a:pt x="4849" y="5357"/>
                    <a:pt x="4798" y="5360"/>
                    <a:pt x="4744" y="5360"/>
                  </a:cubicBezTo>
                  <a:cubicBezTo>
                    <a:pt x="4490" y="5360"/>
                    <a:pt x="4186" y="5292"/>
                    <a:pt x="3855" y="5005"/>
                  </a:cubicBezTo>
                  <a:cubicBezTo>
                    <a:pt x="3797" y="4954"/>
                    <a:pt x="3727" y="4931"/>
                    <a:pt x="3658" y="4931"/>
                  </a:cubicBezTo>
                  <a:cubicBezTo>
                    <a:pt x="3600" y="4931"/>
                    <a:pt x="3542" y="4947"/>
                    <a:pt x="3493" y="4978"/>
                  </a:cubicBezTo>
                  <a:cubicBezTo>
                    <a:pt x="3149" y="5222"/>
                    <a:pt x="2481" y="5356"/>
                    <a:pt x="1713" y="5356"/>
                  </a:cubicBezTo>
                  <a:cubicBezTo>
                    <a:pt x="1556" y="5356"/>
                    <a:pt x="1395" y="5351"/>
                    <a:pt x="1232" y="5339"/>
                  </a:cubicBezTo>
                  <a:cubicBezTo>
                    <a:pt x="1152" y="5339"/>
                    <a:pt x="1071" y="5366"/>
                    <a:pt x="1004" y="5420"/>
                  </a:cubicBezTo>
                  <a:cubicBezTo>
                    <a:pt x="951" y="5486"/>
                    <a:pt x="911" y="5567"/>
                    <a:pt x="911" y="5647"/>
                  </a:cubicBezTo>
                  <a:lnTo>
                    <a:pt x="911" y="6985"/>
                  </a:lnTo>
                  <a:cubicBezTo>
                    <a:pt x="817" y="6985"/>
                    <a:pt x="737" y="6905"/>
                    <a:pt x="723" y="6811"/>
                  </a:cubicBezTo>
                  <a:lnTo>
                    <a:pt x="643" y="6196"/>
                  </a:lnTo>
                  <a:cubicBezTo>
                    <a:pt x="631" y="6096"/>
                    <a:pt x="549" y="6020"/>
                    <a:pt x="442" y="6020"/>
                  </a:cubicBezTo>
                  <a:cubicBezTo>
                    <a:pt x="433" y="6020"/>
                    <a:pt x="424" y="6021"/>
                    <a:pt x="416" y="6022"/>
                  </a:cubicBezTo>
                  <a:cubicBezTo>
                    <a:pt x="308" y="6035"/>
                    <a:pt x="228" y="6129"/>
                    <a:pt x="242" y="6249"/>
                  </a:cubicBezTo>
                  <a:lnTo>
                    <a:pt x="308" y="6851"/>
                  </a:lnTo>
                  <a:cubicBezTo>
                    <a:pt x="349" y="7159"/>
                    <a:pt x="616" y="7387"/>
                    <a:pt x="924" y="7400"/>
                  </a:cubicBezTo>
                  <a:cubicBezTo>
                    <a:pt x="951" y="7828"/>
                    <a:pt x="1098" y="8230"/>
                    <a:pt x="1352" y="8551"/>
                  </a:cubicBezTo>
                  <a:cubicBezTo>
                    <a:pt x="549" y="8926"/>
                    <a:pt x="41" y="9728"/>
                    <a:pt x="41" y="10612"/>
                  </a:cubicBezTo>
                  <a:lnTo>
                    <a:pt x="41" y="13850"/>
                  </a:lnTo>
                  <a:cubicBezTo>
                    <a:pt x="41" y="13957"/>
                    <a:pt x="135" y="14051"/>
                    <a:pt x="242" y="14051"/>
                  </a:cubicBezTo>
                  <a:lnTo>
                    <a:pt x="5889" y="14051"/>
                  </a:lnTo>
                  <a:cubicBezTo>
                    <a:pt x="6009" y="14051"/>
                    <a:pt x="6103" y="13957"/>
                    <a:pt x="6103" y="13850"/>
                  </a:cubicBezTo>
                  <a:lnTo>
                    <a:pt x="6103" y="10612"/>
                  </a:lnTo>
                  <a:cubicBezTo>
                    <a:pt x="6103" y="9728"/>
                    <a:pt x="5581" y="8926"/>
                    <a:pt x="4791" y="8551"/>
                  </a:cubicBezTo>
                  <a:cubicBezTo>
                    <a:pt x="4952" y="8337"/>
                    <a:pt x="5072" y="8096"/>
                    <a:pt x="5139" y="7842"/>
                  </a:cubicBezTo>
                  <a:cubicBezTo>
                    <a:pt x="5768" y="8350"/>
                    <a:pt x="6531" y="8685"/>
                    <a:pt x="7320" y="8792"/>
                  </a:cubicBezTo>
                  <a:cubicBezTo>
                    <a:pt x="7320" y="8805"/>
                    <a:pt x="7320" y="8818"/>
                    <a:pt x="7320" y="8818"/>
                  </a:cubicBezTo>
                  <a:lnTo>
                    <a:pt x="7320" y="9501"/>
                  </a:lnTo>
                  <a:cubicBezTo>
                    <a:pt x="7320" y="9662"/>
                    <a:pt x="7414" y="9809"/>
                    <a:pt x="7561" y="9876"/>
                  </a:cubicBezTo>
                  <a:lnTo>
                    <a:pt x="7802" y="9996"/>
                  </a:lnTo>
                  <a:cubicBezTo>
                    <a:pt x="7802" y="9996"/>
                    <a:pt x="7802" y="10009"/>
                    <a:pt x="7802" y="10009"/>
                  </a:cubicBezTo>
                  <a:lnTo>
                    <a:pt x="8150" y="10598"/>
                  </a:lnTo>
                  <a:lnTo>
                    <a:pt x="8137" y="10866"/>
                  </a:lnTo>
                  <a:cubicBezTo>
                    <a:pt x="8123" y="11040"/>
                    <a:pt x="8204" y="11187"/>
                    <a:pt x="8351" y="11267"/>
                  </a:cubicBezTo>
                  <a:lnTo>
                    <a:pt x="8926" y="11602"/>
                  </a:lnTo>
                  <a:cubicBezTo>
                    <a:pt x="8997" y="11640"/>
                    <a:pt x="9074" y="11660"/>
                    <a:pt x="9150" y="11660"/>
                  </a:cubicBezTo>
                  <a:cubicBezTo>
                    <a:pt x="9231" y="11660"/>
                    <a:pt x="9312" y="11637"/>
                    <a:pt x="9381" y="11588"/>
                  </a:cubicBezTo>
                  <a:lnTo>
                    <a:pt x="9609" y="11441"/>
                  </a:lnTo>
                  <a:lnTo>
                    <a:pt x="10305" y="11441"/>
                  </a:lnTo>
                  <a:lnTo>
                    <a:pt x="10519" y="11588"/>
                  </a:lnTo>
                  <a:cubicBezTo>
                    <a:pt x="10599" y="11642"/>
                    <a:pt x="10679" y="11655"/>
                    <a:pt x="10759" y="11655"/>
                  </a:cubicBezTo>
                  <a:cubicBezTo>
                    <a:pt x="10826" y="11655"/>
                    <a:pt x="10907" y="11642"/>
                    <a:pt x="10974" y="11602"/>
                  </a:cubicBezTo>
                  <a:lnTo>
                    <a:pt x="11562" y="11267"/>
                  </a:lnTo>
                  <a:cubicBezTo>
                    <a:pt x="11696" y="11187"/>
                    <a:pt x="11776" y="11040"/>
                    <a:pt x="11763" y="10866"/>
                  </a:cubicBezTo>
                  <a:lnTo>
                    <a:pt x="11750" y="10598"/>
                  </a:lnTo>
                  <a:lnTo>
                    <a:pt x="12098" y="10009"/>
                  </a:lnTo>
                  <a:cubicBezTo>
                    <a:pt x="12098" y="10009"/>
                    <a:pt x="12098" y="9996"/>
                    <a:pt x="12098" y="9996"/>
                  </a:cubicBezTo>
                  <a:lnTo>
                    <a:pt x="12339" y="9876"/>
                  </a:lnTo>
                  <a:cubicBezTo>
                    <a:pt x="12486" y="9809"/>
                    <a:pt x="12579" y="9662"/>
                    <a:pt x="12579" y="9501"/>
                  </a:cubicBezTo>
                  <a:lnTo>
                    <a:pt x="12579" y="8818"/>
                  </a:lnTo>
                  <a:cubicBezTo>
                    <a:pt x="12579" y="8658"/>
                    <a:pt x="12486" y="8511"/>
                    <a:pt x="12339" y="8444"/>
                  </a:cubicBezTo>
                  <a:lnTo>
                    <a:pt x="12098" y="8323"/>
                  </a:lnTo>
                  <a:cubicBezTo>
                    <a:pt x="12098" y="8323"/>
                    <a:pt x="12098" y="8310"/>
                    <a:pt x="12098" y="8310"/>
                  </a:cubicBezTo>
                  <a:lnTo>
                    <a:pt x="11750" y="7721"/>
                  </a:lnTo>
                  <a:lnTo>
                    <a:pt x="11763" y="7454"/>
                  </a:lnTo>
                  <a:cubicBezTo>
                    <a:pt x="11776" y="7280"/>
                    <a:pt x="11696" y="7132"/>
                    <a:pt x="11562" y="7052"/>
                  </a:cubicBezTo>
                  <a:lnTo>
                    <a:pt x="11509" y="7025"/>
                  </a:lnTo>
                  <a:cubicBezTo>
                    <a:pt x="12057" y="6276"/>
                    <a:pt x="12365" y="5353"/>
                    <a:pt x="12365" y="4416"/>
                  </a:cubicBezTo>
                  <a:cubicBezTo>
                    <a:pt x="12365" y="3640"/>
                    <a:pt x="12151" y="2877"/>
                    <a:pt x="11763" y="2208"/>
                  </a:cubicBezTo>
                  <a:cubicBezTo>
                    <a:pt x="11726" y="2143"/>
                    <a:pt x="11657" y="2104"/>
                    <a:pt x="11582" y="2104"/>
                  </a:cubicBezTo>
                  <a:cubicBezTo>
                    <a:pt x="11549" y="2104"/>
                    <a:pt x="11515" y="2111"/>
                    <a:pt x="11482" y="2128"/>
                  </a:cubicBezTo>
                  <a:cubicBezTo>
                    <a:pt x="11388" y="2195"/>
                    <a:pt x="11362" y="2315"/>
                    <a:pt x="11415" y="2409"/>
                  </a:cubicBezTo>
                  <a:cubicBezTo>
                    <a:pt x="11763" y="3024"/>
                    <a:pt x="11950" y="3720"/>
                    <a:pt x="11950" y="4416"/>
                  </a:cubicBezTo>
                  <a:cubicBezTo>
                    <a:pt x="11950" y="5286"/>
                    <a:pt x="11669" y="6129"/>
                    <a:pt x="11148" y="6825"/>
                  </a:cubicBezTo>
                  <a:lnTo>
                    <a:pt x="10974" y="6718"/>
                  </a:lnTo>
                  <a:cubicBezTo>
                    <a:pt x="10907" y="6681"/>
                    <a:pt x="10833" y="6660"/>
                    <a:pt x="10760" y="6660"/>
                  </a:cubicBezTo>
                  <a:cubicBezTo>
                    <a:pt x="10699" y="6660"/>
                    <a:pt x="10640" y="6674"/>
                    <a:pt x="10586" y="6704"/>
                  </a:cubicBezTo>
                  <a:cubicBezTo>
                    <a:pt x="11121" y="6075"/>
                    <a:pt x="11429" y="5259"/>
                    <a:pt x="11429" y="4416"/>
                  </a:cubicBezTo>
                  <a:cubicBezTo>
                    <a:pt x="11429" y="2489"/>
                    <a:pt x="9863" y="937"/>
                    <a:pt x="7936" y="937"/>
                  </a:cubicBezTo>
                  <a:cubicBezTo>
                    <a:pt x="6625" y="937"/>
                    <a:pt x="5420" y="1673"/>
                    <a:pt x="4831" y="2837"/>
                  </a:cubicBezTo>
                  <a:cubicBezTo>
                    <a:pt x="4611" y="2777"/>
                    <a:pt x="4427" y="2769"/>
                    <a:pt x="4338" y="2769"/>
                  </a:cubicBezTo>
                  <a:cubicBezTo>
                    <a:pt x="4309" y="2769"/>
                    <a:pt x="4289" y="2770"/>
                    <a:pt x="4283" y="2770"/>
                  </a:cubicBezTo>
                  <a:cubicBezTo>
                    <a:pt x="4912" y="1365"/>
                    <a:pt x="6317" y="415"/>
                    <a:pt x="7936" y="415"/>
                  </a:cubicBezTo>
                  <a:cubicBezTo>
                    <a:pt x="9087" y="415"/>
                    <a:pt x="10184" y="910"/>
                    <a:pt x="10947" y="1766"/>
                  </a:cubicBezTo>
                  <a:cubicBezTo>
                    <a:pt x="10990" y="1817"/>
                    <a:pt x="11050" y="1840"/>
                    <a:pt x="11107" y="1840"/>
                  </a:cubicBezTo>
                  <a:cubicBezTo>
                    <a:pt x="11156" y="1840"/>
                    <a:pt x="11204" y="1824"/>
                    <a:pt x="11241" y="1793"/>
                  </a:cubicBezTo>
                  <a:cubicBezTo>
                    <a:pt x="11322" y="1713"/>
                    <a:pt x="11335" y="1579"/>
                    <a:pt x="11255" y="1499"/>
                  </a:cubicBezTo>
                  <a:cubicBezTo>
                    <a:pt x="10425" y="549"/>
                    <a:pt x="9207" y="0"/>
                    <a:pt x="7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64"/>
          <p:cNvGrpSpPr/>
          <p:nvPr/>
        </p:nvGrpSpPr>
        <p:grpSpPr>
          <a:xfrm>
            <a:off x="1532669" y="2921469"/>
            <a:ext cx="444047" cy="317605"/>
            <a:chOff x="1526344" y="4223632"/>
            <a:chExt cx="444047" cy="317605"/>
          </a:xfrm>
        </p:grpSpPr>
        <p:sp>
          <p:nvSpPr>
            <p:cNvPr id="3576" name="Google Shape;3576;p64"/>
            <p:cNvSpPr/>
            <p:nvPr/>
          </p:nvSpPr>
          <p:spPr>
            <a:xfrm>
              <a:off x="1585946" y="4281148"/>
              <a:ext cx="80397" cy="92216"/>
            </a:xfrm>
            <a:custGeom>
              <a:avLst/>
              <a:gdLst/>
              <a:ahLst/>
              <a:cxnLst/>
              <a:rect l="l" t="t" r="r" b="b"/>
              <a:pathLst>
                <a:path w="2544" h="2918" extrusionOk="0">
                  <a:moveTo>
                    <a:pt x="2115" y="415"/>
                  </a:moveTo>
                  <a:cubicBezTo>
                    <a:pt x="2129" y="415"/>
                    <a:pt x="2129" y="415"/>
                    <a:pt x="2129" y="429"/>
                  </a:cubicBezTo>
                  <a:lnTo>
                    <a:pt x="2129" y="2489"/>
                  </a:lnTo>
                  <a:cubicBezTo>
                    <a:pt x="2129" y="2503"/>
                    <a:pt x="2129" y="2503"/>
                    <a:pt x="2115" y="2503"/>
                  </a:cubicBezTo>
                  <a:lnTo>
                    <a:pt x="429" y="2503"/>
                  </a:lnTo>
                  <a:cubicBezTo>
                    <a:pt x="416" y="2503"/>
                    <a:pt x="402" y="2503"/>
                    <a:pt x="402" y="2489"/>
                  </a:cubicBezTo>
                  <a:lnTo>
                    <a:pt x="402" y="429"/>
                  </a:lnTo>
                  <a:cubicBezTo>
                    <a:pt x="402" y="415"/>
                    <a:pt x="416" y="415"/>
                    <a:pt x="429" y="415"/>
                  </a:cubicBezTo>
                  <a:close/>
                  <a:moveTo>
                    <a:pt x="429" y="0"/>
                  </a:moveTo>
                  <a:cubicBezTo>
                    <a:pt x="188" y="0"/>
                    <a:pt x="1" y="188"/>
                    <a:pt x="1" y="429"/>
                  </a:cubicBezTo>
                  <a:lnTo>
                    <a:pt x="1" y="2489"/>
                  </a:lnTo>
                  <a:cubicBezTo>
                    <a:pt x="1" y="2730"/>
                    <a:pt x="188" y="2918"/>
                    <a:pt x="429" y="2918"/>
                  </a:cubicBezTo>
                  <a:lnTo>
                    <a:pt x="2115" y="2918"/>
                  </a:lnTo>
                  <a:cubicBezTo>
                    <a:pt x="2356" y="2918"/>
                    <a:pt x="2543" y="2730"/>
                    <a:pt x="2543" y="2489"/>
                  </a:cubicBezTo>
                  <a:lnTo>
                    <a:pt x="2543" y="429"/>
                  </a:lnTo>
                  <a:cubicBezTo>
                    <a:pt x="2543" y="188"/>
                    <a:pt x="2356" y="0"/>
                    <a:pt x="2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4"/>
            <p:cNvSpPr/>
            <p:nvPr/>
          </p:nvSpPr>
          <p:spPr>
            <a:xfrm>
              <a:off x="1610912" y="4309053"/>
              <a:ext cx="30465" cy="12704"/>
            </a:xfrm>
            <a:custGeom>
              <a:avLst/>
              <a:gdLst/>
              <a:ahLst/>
              <a:cxnLst/>
              <a:rect l="l" t="t" r="r" b="b"/>
              <a:pathLst>
                <a:path w="964" h="402" extrusionOk="0">
                  <a:moveTo>
                    <a:pt x="201" y="1"/>
                  </a:moveTo>
                  <a:cubicBezTo>
                    <a:pt x="94" y="1"/>
                    <a:pt x="0" y="81"/>
                    <a:pt x="0" y="201"/>
                  </a:cubicBezTo>
                  <a:cubicBezTo>
                    <a:pt x="0" y="308"/>
                    <a:pt x="94" y="402"/>
                    <a:pt x="201" y="402"/>
                  </a:cubicBezTo>
                  <a:lnTo>
                    <a:pt x="763" y="402"/>
                  </a:lnTo>
                  <a:cubicBezTo>
                    <a:pt x="870" y="402"/>
                    <a:pt x="964" y="308"/>
                    <a:pt x="964" y="201"/>
                  </a:cubicBezTo>
                  <a:cubicBezTo>
                    <a:pt x="964" y="81"/>
                    <a:pt x="870"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4"/>
            <p:cNvSpPr/>
            <p:nvPr/>
          </p:nvSpPr>
          <p:spPr>
            <a:xfrm>
              <a:off x="1610912" y="4332724"/>
              <a:ext cx="30465" cy="12736"/>
            </a:xfrm>
            <a:custGeom>
              <a:avLst/>
              <a:gdLst/>
              <a:ahLst/>
              <a:cxnLst/>
              <a:rect l="l" t="t" r="r" b="b"/>
              <a:pathLst>
                <a:path w="964" h="403" extrusionOk="0">
                  <a:moveTo>
                    <a:pt x="201" y="1"/>
                  </a:moveTo>
                  <a:cubicBezTo>
                    <a:pt x="94" y="1"/>
                    <a:pt x="0" y="95"/>
                    <a:pt x="0" y="202"/>
                  </a:cubicBezTo>
                  <a:cubicBezTo>
                    <a:pt x="0" y="322"/>
                    <a:pt x="94" y="402"/>
                    <a:pt x="201" y="402"/>
                  </a:cubicBezTo>
                  <a:lnTo>
                    <a:pt x="763" y="402"/>
                  </a:lnTo>
                  <a:cubicBezTo>
                    <a:pt x="870" y="402"/>
                    <a:pt x="964" y="322"/>
                    <a:pt x="964" y="202"/>
                  </a:cubicBezTo>
                  <a:cubicBezTo>
                    <a:pt x="964" y="95"/>
                    <a:pt x="870"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4"/>
            <p:cNvSpPr/>
            <p:nvPr/>
          </p:nvSpPr>
          <p:spPr>
            <a:xfrm>
              <a:off x="1721268" y="4336547"/>
              <a:ext cx="30496" cy="13147"/>
            </a:xfrm>
            <a:custGeom>
              <a:avLst/>
              <a:gdLst/>
              <a:ahLst/>
              <a:cxnLst/>
              <a:rect l="l" t="t" r="r" b="b"/>
              <a:pathLst>
                <a:path w="965" h="416" extrusionOk="0">
                  <a:moveTo>
                    <a:pt x="202" y="0"/>
                  </a:moveTo>
                  <a:cubicBezTo>
                    <a:pt x="95" y="0"/>
                    <a:pt x="1" y="94"/>
                    <a:pt x="1" y="214"/>
                  </a:cubicBezTo>
                  <a:cubicBezTo>
                    <a:pt x="1" y="321"/>
                    <a:pt x="95" y="415"/>
                    <a:pt x="202" y="415"/>
                  </a:cubicBezTo>
                  <a:lnTo>
                    <a:pt x="764" y="415"/>
                  </a:lnTo>
                  <a:cubicBezTo>
                    <a:pt x="871" y="415"/>
                    <a:pt x="964" y="321"/>
                    <a:pt x="964" y="214"/>
                  </a:cubicBezTo>
                  <a:cubicBezTo>
                    <a:pt x="964" y="94"/>
                    <a:pt x="871"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4"/>
            <p:cNvSpPr/>
            <p:nvPr/>
          </p:nvSpPr>
          <p:spPr>
            <a:xfrm>
              <a:off x="1721268" y="4360218"/>
              <a:ext cx="30496" cy="13147"/>
            </a:xfrm>
            <a:custGeom>
              <a:avLst/>
              <a:gdLst/>
              <a:ahLst/>
              <a:cxnLst/>
              <a:rect l="l" t="t" r="r" b="b"/>
              <a:pathLst>
                <a:path w="965" h="416" extrusionOk="0">
                  <a:moveTo>
                    <a:pt x="202" y="1"/>
                  </a:moveTo>
                  <a:cubicBezTo>
                    <a:pt x="95" y="1"/>
                    <a:pt x="1" y="94"/>
                    <a:pt x="1" y="215"/>
                  </a:cubicBezTo>
                  <a:cubicBezTo>
                    <a:pt x="1" y="322"/>
                    <a:pt x="95" y="416"/>
                    <a:pt x="202" y="416"/>
                  </a:cubicBezTo>
                  <a:lnTo>
                    <a:pt x="764" y="416"/>
                  </a:lnTo>
                  <a:cubicBezTo>
                    <a:pt x="871" y="416"/>
                    <a:pt x="964" y="322"/>
                    <a:pt x="964" y="215"/>
                  </a:cubicBezTo>
                  <a:cubicBezTo>
                    <a:pt x="964" y="94"/>
                    <a:pt x="871"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4"/>
            <p:cNvSpPr/>
            <p:nvPr/>
          </p:nvSpPr>
          <p:spPr>
            <a:xfrm>
              <a:off x="1601178" y="4392357"/>
              <a:ext cx="80808" cy="92216"/>
            </a:xfrm>
            <a:custGeom>
              <a:avLst/>
              <a:gdLst/>
              <a:ahLst/>
              <a:cxnLst/>
              <a:rect l="l" t="t" r="r" b="b"/>
              <a:pathLst>
                <a:path w="2557" h="2918" extrusionOk="0">
                  <a:moveTo>
                    <a:pt x="2115" y="416"/>
                  </a:moveTo>
                  <a:cubicBezTo>
                    <a:pt x="2128" y="416"/>
                    <a:pt x="2142" y="429"/>
                    <a:pt x="2142" y="429"/>
                  </a:cubicBezTo>
                  <a:lnTo>
                    <a:pt x="2142" y="2490"/>
                  </a:lnTo>
                  <a:cubicBezTo>
                    <a:pt x="2142" y="2503"/>
                    <a:pt x="2128" y="2503"/>
                    <a:pt x="2115" y="2503"/>
                  </a:cubicBezTo>
                  <a:lnTo>
                    <a:pt x="429" y="2503"/>
                  </a:lnTo>
                  <a:cubicBezTo>
                    <a:pt x="429" y="2503"/>
                    <a:pt x="415" y="2503"/>
                    <a:pt x="415" y="2490"/>
                  </a:cubicBezTo>
                  <a:lnTo>
                    <a:pt x="415" y="429"/>
                  </a:lnTo>
                  <a:cubicBezTo>
                    <a:pt x="415" y="429"/>
                    <a:pt x="429" y="416"/>
                    <a:pt x="429" y="416"/>
                  </a:cubicBezTo>
                  <a:close/>
                  <a:moveTo>
                    <a:pt x="429" y="1"/>
                  </a:moveTo>
                  <a:cubicBezTo>
                    <a:pt x="201" y="1"/>
                    <a:pt x="1" y="201"/>
                    <a:pt x="1" y="429"/>
                  </a:cubicBezTo>
                  <a:lnTo>
                    <a:pt x="1" y="2490"/>
                  </a:lnTo>
                  <a:cubicBezTo>
                    <a:pt x="1" y="2731"/>
                    <a:pt x="201" y="2918"/>
                    <a:pt x="429" y="2918"/>
                  </a:cubicBezTo>
                  <a:lnTo>
                    <a:pt x="2115" y="2918"/>
                  </a:lnTo>
                  <a:cubicBezTo>
                    <a:pt x="2356" y="2918"/>
                    <a:pt x="2556" y="2731"/>
                    <a:pt x="2556" y="2490"/>
                  </a:cubicBezTo>
                  <a:lnTo>
                    <a:pt x="2556" y="429"/>
                  </a:lnTo>
                  <a:cubicBezTo>
                    <a:pt x="2556" y="201"/>
                    <a:pt x="2356"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4"/>
            <p:cNvSpPr/>
            <p:nvPr/>
          </p:nvSpPr>
          <p:spPr>
            <a:xfrm>
              <a:off x="1626144" y="4420262"/>
              <a:ext cx="30876" cy="12736"/>
            </a:xfrm>
            <a:custGeom>
              <a:avLst/>
              <a:gdLst/>
              <a:ahLst/>
              <a:cxnLst/>
              <a:rect l="l" t="t" r="r" b="b"/>
              <a:pathLst>
                <a:path w="977" h="403" extrusionOk="0">
                  <a:moveTo>
                    <a:pt x="214" y="1"/>
                  </a:moveTo>
                  <a:cubicBezTo>
                    <a:pt x="94" y="1"/>
                    <a:pt x="0" y="95"/>
                    <a:pt x="0" y="202"/>
                  </a:cubicBezTo>
                  <a:cubicBezTo>
                    <a:pt x="0" y="322"/>
                    <a:pt x="94" y="402"/>
                    <a:pt x="214" y="402"/>
                  </a:cubicBezTo>
                  <a:lnTo>
                    <a:pt x="763" y="402"/>
                  </a:lnTo>
                  <a:cubicBezTo>
                    <a:pt x="883" y="402"/>
                    <a:pt x="977" y="322"/>
                    <a:pt x="977" y="202"/>
                  </a:cubicBezTo>
                  <a:cubicBezTo>
                    <a:pt x="977" y="95"/>
                    <a:pt x="88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4"/>
            <p:cNvSpPr/>
            <p:nvPr/>
          </p:nvSpPr>
          <p:spPr>
            <a:xfrm>
              <a:off x="1626144" y="4443964"/>
              <a:ext cx="30876" cy="13147"/>
            </a:xfrm>
            <a:custGeom>
              <a:avLst/>
              <a:gdLst/>
              <a:ahLst/>
              <a:cxnLst/>
              <a:rect l="l" t="t" r="r" b="b"/>
              <a:pathLst>
                <a:path w="977" h="416" extrusionOk="0">
                  <a:moveTo>
                    <a:pt x="214" y="0"/>
                  </a:moveTo>
                  <a:cubicBezTo>
                    <a:pt x="94" y="0"/>
                    <a:pt x="0" y="94"/>
                    <a:pt x="0" y="201"/>
                  </a:cubicBezTo>
                  <a:cubicBezTo>
                    <a:pt x="0" y="321"/>
                    <a:pt x="94" y="415"/>
                    <a:pt x="214" y="415"/>
                  </a:cubicBezTo>
                  <a:lnTo>
                    <a:pt x="763" y="415"/>
                  </a:lnTo>
                  <a:cubicBezTo>
                    <a:pt x="883" y="415"/>
                    <a:pt x="977" y="321"/>
                    <a:pt x="977" y="201"/>
                  </a:cubicBezTo>
                  <a:cubicBezTo>
                    <a:pt x="977" y="94"/>
                    <a:pt x="883"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4"/>
            <p:cNvSpPr/>
            <p:nvPr/>
          </p:nvSpPr>
          <p:spPr>
            <a:xfrm>
              <a:off x="1788961" y="4392357"/>
              <a:ext cx="80365" cy="92216"/>
            </a:xfrm>
            <a:custGeom>
              <a:avLst/>
              <a:gdLst/>
              <a:ahLst/>
              <a:cxnLst/>
              <a:rect l="l" t="t" r="r" b="b"/>
              <a:pathLst>
                <a:path w="2543" h="2918" extrusionOk="0">
                  <a:moveTo>
                    <a:pt x="2114" y="416"/>
                  </a:moveTo>
                  <a:cubicBezTo>
                    <a:pt x="2128" y="416"/>
                    <a:pt x="2128" y="429"/>
                    <a:pt x="2128" y="429"/>
                  </a:cubicBezTo>
                  <a:lnTo>
                    <a:pt x="2128" y="2490"/>
                  </a:lnTo>
                  <a:cubicBezTo>
                    <a:pt x="2128" y="2503"/>
                    <a:pt x="2128" y="2503"/>
                    <a:pt x="2114" y="2503"/>
                  </a:cubicBezTo>
                  <a:lnTo>
                    <a:pt x="428" y="2503"/>
                  </a:lnTo>
                  <a:cubicBezTo>
                    <a:pt x="415" y="2503"/>
                    <a:pt x="401" y="2503"/>
                    <a:pt x="401" y="2490"/>
                  </a:cubicBezTo>
                  <a:lnTo>
                    <a:pt x="401" y="429"/>
                  </a:lnTo>
                  <a:cubicBezTo>
                    <a:pt x="401" y="429"/>
                    <a:pt x="415" y="416"/>
                    <a:pt x="428" y="416"/>
                  </a:cubicBezTo>
                  <a:close/>
                  <a:moveTo>
                    <a:pt x="428" y="1"/>
                  </a:moveTo>
                  <a:cubicBezTo>
                    <a:pt x="187" y="1"/>
                    <a:pt x="0" y="201"/>
                    <a:pt x="0" y="429"/>
                  </a:cubicBezTo>
                  <a:lnTo>
                    <a:pt x="0" y="2490"/>
                  </a:lnTo>
                  <a:cubicBezTo>
                    <a:pt x="0" y="2731"/>
                    <a:pt x="187" y="2918"/>
                    <a:pt x="428" y="2918"/>
                  </a:cubicBezTo>
                  <a:lnTo>
                    <a:pt x="2114" y="2918"/>
                  </a:lnTo>
                  <a:cubicBezTo>
                    <a:pt x="2355" y="2918"/>
                    <a:pt x="2543" y="2731"/>
                    <a:pt x="2543" y="2490"/>
                  </a:cubicBezTo>
                  <a:lnTo>
                    <a:pt x="2543" y="429"/>
                  </a:lnTo>
                  <a:cubicBezTo>
                    <a:pt x="2543" y="201"/>
                    <a:pt x="2355" y="1"/>
                    <a:pt x="2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4"/>
            <p:cNvSpPr/>
            <p:nvPr/>
          </p:nvSpPr>
          <p:spPr>
            <a:xfrm>
              <a:off x="1813895" y="4420262"/>
              <a:ext cx="30496" cy="12736"/>
            </a:xfrm>
            <a:custGeom>
              <a:avLst/>
              <a:gdLst/>
              <a:ahLst/>
              <a:cxnLst/>
              <a:rect l="l" t="t" r="r" b="b"/>
              <a:pathLst>
                <a:path w="965" h="403" extrusionOk="0">
                  <a:moveTo>
                    <a:pt x="201" y="1"/>
                  </a:moveTo>
                  <a:cubicBezTo>
                    <a:pt x="94" y="1"/>
                    <a:pt x="1" y="95"/>
                    <a:pt x="1" y="202"/>
                  </a:cubicBezTo>
                  <a:cubicBezTo>
                    <a:pt x="1" y="322"/>
                    <a:pt x="94" y="402"/>
                    <a:pt x="201" y="402"/>
                  </a:cubicBezTo>
                  <a:lnTo>
                    <a:pt x="763" y="402"/>
                  </a:lnTo>
                  <a:cubicBezTo>
                    <a:pt x="870" y="402"/>
                    <a:pt x="964" y="322"/>
                    <a:pt x="964" y="202"/>
                  </a:cubicBezTo>
                  <a:cubicBezTo>
                    <a:pt x="964" y="95"/>
                    <a:pt x="870"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4"/>
            <p:cNvSpPr/>
            <p:nvPr/>
          </p:nvSpPr>
          <p:spPr>
            <a:xfrm>
              <a:off x="1813895" y="4443964"/>
              <a:ext cx="30496" cy="13147"/>
            </a:xfrm>
            <a:custGeom>
              <a:avLst/>
              <a:gdLst/>
              <a:ahLst/>
              <a:cxnLst/>
              <a:rect l="l" t="t" r="r" b="b"/>
              <a:pathLst>
                <a:path w="965" h="416" extrusionOk="0">
                  <a:moveTo>
                    <a:pt x="201" y="0"/>
                  </a:moveTo>
                  <a:cubicBezTo>
                    <a:pt x="94" y="0"/>
                    <a:pt x="1" y="94"/>
                    <a:pt x="1" y="201"/>
                  </a:cubicBezTo>
                  <a:cubicBezTo>
                    <a:pt x="1" y="321"/>
                    <a:pt x="94" y="415"/>
                    <a:pt x="201" y="415"/>
                  </a:cubicBezTo>
                  <a:lnTo>
                    <a:pt x="763" y="415"/>
                  </a:lnTo>
                  <a:cubicBezTo>
                    <a:pt x="870" y="415"/>
                    <a:pt x="964" y="321"/>
                    <a:pt x="964" y="201"/>
                  </a:cubicBezTo>
                  <a:cubicBezTo>
                    <a:pt x="964" y="94"/>
                    <a:pt x="870"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4"/>
            <p:cNvSpPr/>
            <p:nvPr/>
          </p:nvSpPr>
          <p:spPr>
            <a:xfrm>
              <a:off x="1818540" y="4284530"/>
              <a:ext cx="80808" cy="92216"/>
            </a:xfrm>
            <a:custGeom>
              <a:avLst/>
              <a:gdLst/>
              <a:ahLst/>
              <a:cxnLst/>
              <a:rect l="l" t="t" r="r" b="b"/>
              <a:pathLst>
                <a:path w="2557" h="2918" extrusionOk="0">
                  <a:moveTo>
                    <a:pt x="2115" y="415"/>
                  </a:moveTo>
                  <a:cubicBezTo>
                    <a:pt x="2128" y="415"/>
                    <a:pt x="2142" y="429"/>
                    <a:pt x="2142" y="429"/>
                  </a:cubicBezTo>
                  <a:lnTo>
                    <a:pt x="2142" y="2489"/>
                  </a:lnTo>
                  <a:cubicBezTo>
                    <a:pt x="2142" y="2503"/>
                    <a:pt x="2128" y="2503"/>
                    <a:pt x="2115" y="2503"/>
                  </a:cubicBezTo>
                  <a:lnTo>
                    <a:pt x="429" y="2503"/>
                  </a:lnTo>
                  <a:cubicBezTo>
                    <a:pt x="429" y="2503"/>
                    <a:pt x="416" y="2503"/>
                    <a:pt x="416" y="2489"/>
                  </a:cubicBezTo>
                  <a:lnTo>
                    <a:pt x="416" y="429"/>
                  </a:lnTo>
                  <a:cubicBezTo>
                    <a:pt x="416" y="429"/>
                    <a:pt x="429" y="415"/>
                    <a:pt x="429" y="415"/>
                  </a:cubicBezTo>
                  <a:close/>
                  <a:moveTo>
                    <a:pt x="429" y="0"/>
                  </a:moveTo>
                  <a:cubicBezTo>
                    <a:pt x="201" y="0"/>
                    <a:pt x="1" y="201"/>
                    <a:pt x="1" y="429"/>
                  </a:cubicBezTo>
                  <a:lnTo>
                    <a:pt x="1" y="2489"/>
                  </a:lnTo>
                  <a:cubicBezTo>
                    <a:pt x="1" y="2730"/>
                    <a:pt x="201" y="2918"/>
                    <a:pt x="429" y="2918"/>
                  </a:cubicBezTo>
                  <a:lnTo>
                    <a:pt x="2115" y="2918"/>
                  </a:lnTo>
                  <a:cubicBezTo>
                    <a:pt x="2356" y="2918"/>
                    <a:pt x="2557" y="2730"/>
                    <a:pt x="2557" y="2489"/>
                  </a:cubicBezTo>
                  <a:lnTo>
                    <a:pt x="2557" y="429"/>
                  </a:lnTo>
                  <a:cubicBezTo>
                    <a:pt x="2557" y="201"/>
                    <a:pt x="2356" y="0"/>
                    <a:pt x="2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4"/>
            <p:cNvSpPr/>
            <p:nvPr/>
          </p:nvSpPr>
          <p:spPr>
            <a:xfrm>
              <a:off x="1843506" y="4312435"/>
              <a:ext cx="30907" cy="13147"/>
            </a:xfrm>
            <a:custGeom>
              <a:avLst/>
              <a:gdLst/>
              <a:ahLst/>
              <a:cxnLst/>
              <a:rect l="l" t="t" r="r" b="b"/>
              <a:pathLst>
                <a:path w="978" h="416" extrusionOk="0">
                  <a:moveTo>
                    <a:pt x="214" y="1"/>
                  </a:moveTo>
                  <a:cubicBezTo>
                    <a:pt x="94" y="1"/>
                    <a:pt x="0" y="94"/>
                    <a:pt x="0" y="201"/>
                  </a:cubicBezTo>
                  <a:cubicBezTo>
                    <a:pt x="0" y="322"/>
                    <a:pt x="94" y="415"/>
                    <a:pt x="214" y="415"/>
                  </a:cubicBezTo>
                  <a:lnTo>
                    <a:pt x="763" y="415"/>
                  </a:lnTo>
                  <a:cubicBezTo>
                    <a:pt x="883" y="415"/>
                    <a:pt x="977" y="322"/>
                    <a:pt x="977" y="201"/>
                  </a:cubicBezTo>
                  <a:cubicBezTo>
                    <a:pt x="977" y="94"/>
                    <a:pt x="88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4"/>
            <p:cNvSpPr/>
            <p:nvPr/>
          </p:nvSpPr>
          <p:spPr>
            <a:xfrm>
              <a:off x="1843506" y="4336105"/>
              <a:ext cx="30907" cy="13147"/>
            </a:xfrm>
            <a:custGeom>
              <a:avLst/>
              <a:gdLst/>
              <a:ahLst/>
              <a:cxnLst/>
              <a:rect l="l" t="t" r="r" b="b"/>
              <a:pathLst>
                <a:path w="978" h="416" extrusionOk="0">
                  <a:moveTo>
                    <a:pt x="214" y="1"/>
                  </a:moveTo>
                  <a:cubicBezTo>
                    <a:pt x="94" y="1"/>
                    <a:pt x="0" y="95"/>
                    <a:pt x="0" y="202"/>
                  </a:cubicBezTo>
                  <a:cubicBezTo>
                    <a:pt x="0" y="322"/>
                    <a:pt x="94" y="416"/>
                    <a:pt x="214" y="416"/>
                  </a:cubicBezTo>
                  <a:lnTo>
                    <a:pt x="763" y="416"/>
                  </a:lnTo>
                  <a:cubicBezTo>
                    <a:pt x="883" y="416"/>
                    <a:pt x="977" y="322"/>
                    <a:pt x="977" y="202"/>
                  </a:cubicBezTo>
                  <a:cubicBezTo>
                    <a:pt x="977" y="95"/>
                    <a:pt x="88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4"/>
            <p:cNvSpPr/>
            <p:nvPr/>
          </p:nvSpPr>
          <p:spPr>
            <a:xfrm>
              <a:off x="1556777" y="4254065"/>
              <a:ext cx="383591" cy="256739"/>
            </a:xfrm>
            <a:custGeom>
              <a:avLst/>
              <a:gdLst/>
              <a:ahLst/>
              <a:cxnLst/>
              <a:rect l="l" t="t" r="r" b="b"/>
              <a:pathLst>
                <a:path w="12138" h="8124" extrusionOk="0">
                  <a:moveTo>
                    <a:pt x="215" y="1"/>
                  </a:moveTo>
                  <a:cubicBezTo>
                    <a:pt x="94" y="1"/>
                    <a:pt x="1" y="95"/>
                    <a:pt x="1" y="202"/>
                  </a:cubicBezTo>
                  <a:lnTo>
                    <a:pt x="1" y="7909"/>
                  </a:lnTo>
                  <a:cubicBezTo>
                    <a:pt x="1" y="8030"/>
                    <a:pt x="94" y="8124"/>
                    <a:pt x="215" y="8124"/>
                  </a:cubicBezTo>
                  <a:lnTo>
                    <a:pt x="11924" y="8124"/>
                  </a:lnTo>
                  <a:cubicBezTo>
                    <a:pt x="12044" y="8124"/>
                    <a:pt x="12138" y="8030"/>
                    <a:pt x="12138" y="7909"/>
                  </a:cubicBezTo>
                  <a:lnTo>
                    <a:pt x="12138" y="6759"/>
                  </a:lnTo>
                  <a:cubicBezTo>
                    <a:pt x="12138" y="6652"/>
                    <a:pt x="12044" y="6558"/>
                    <a:pt x="11924" y="6558"/>
                  </a:cubicBezTo>
                  <a:cubicBezTo>
                    <a:pt x="11816" y="6558"/>
                    <a:pt x="11723" y="6652"/>
                    <a:pt x="11723" y="6759"/>
                  </a:cubicBezTo>
                  <a:lnTo>
                    <a:pt x="11723" y="7709"/>
                  </a:lnTo>
                  <a:lnTo>
                    <a:pt x="415" y="7709"/>
                  </a:lnTo>
                  <a:lnTo>
                    <a:pt x="415" y="416"/>
                  </a:lnTo>
                  <a:lnTo>
                    <a:pt x="11723" y="416"/>
                  </a:lnTo>
                  <a:lnTo>
                    <a:pt x="11723" y="5942"/>
                  </a:lnTo>
                  <a:cubicBezTo>
                    <a:pt x="11723" y="6049"/>
                    <a:pt x="11816" y="6143"/>
                    <a:pt x="11924" y="6143"/>
                  </a:cubicBezTo>
                  <a:cubicBezTo>
                    <a:pt x="12044" y="6143"/>
                    <a:pt x="12138" y="6049"/>
                    <a:pt x="12138" y="5942"/>
                  </a:cubicBezTo>
                  <a:lnTo>
                    <a:pt x="12138" y="202"/>
                  </a:lnTo>
                  <a:cubicBezTo>
                    <a:pt x="12138" y="95"/>
                    <a:pt x="12044" y="1"/>
                    <a:pt x="11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4"/>
            <p:cNvSpPr/>
            <p:nvPr/>
          </p:nvSpPr>
          <p:spPr>
            <a:xfrm>
              <a:off x="1696334" y="4309053"/>
              <a:ext cx="80365" cy="92216"/>
            </a:xfrm>
            <a:custGeom>
              <a:avLst/>
              <a:gdLst/>
              <a:ahLst/>
              <a:cxnLst/>
              <a:rect l="l" t="t" r="r" b="b"/>
              <a:pathLst>
                <a:path w="2543" h="2918" extrusionOk="0">
                  <a:moveTo>
                    <a:pt x="429" y="1"/>
                  </a:moveTo>
                  <a:cubicBezTo>
                    <a:pt x="188" y="1"/>
                    <a:pt x="0" y="188"/>
                    <a:pt x="0" y="429"/>
                  </a:cubicBezTo>
                  <a:lnTo>
                    <a:pt x="0" y="1044"/>
                  </a:lnTo>
                  <a:cubicBezTo>
                    <a:pt x="0" y="1151"/>
                    <a:pt x="94" y="1245"/>
                    <a:pt x="201" y="1245"/>
                  </a:cubicBezTo>
                  <a:cubicBezTo>
                    <a:pt x="322" y="1245"/>
                    <a:pt x="415" y="1151"/>
                    <a:pt x="415" y="1044"/>
                  </a:cubicBezTo>
                  <a:lnTo>
                    <a:pt x="415" y="429"/>
                  </a:lnTo>
                  <a:cubicBezTo>
                    <a:pt x="415" y="415"/>
                    <a:pt x="415" y="402"/>
                    <a:pt x="429" y="402"/>
                  </a:cubicBezTo>
                  <a:lnTo>
                    <a:pt x="2115" y="402"/>
                  </a:lnTo>
                  <a:cubicBezTo>
                    <a:pt x="2128" y="402"/>
                    <a:pt x="2142" y="415"/>
                    <a:pt x="2142" y="429"/>
                  </a:cubicBezTo>
                  <a:lnTo>
                    <a:pt x="2142" y="2476"/>
                  </a:lnTo>
                  <a:cubicBezTo>
                    <a:pt x="2142" y="2489"/>
                    <a:pt x="2128" y="2503"/>
                    <a:pt x="2115" y="2503"/>
                  </a:cubicBezTo>
                  <a:lnTo>
                    <a:pt x="429" y="2503"/>
                  </a:lnTo>
                  <a:cubicBezTo>
                    <a:pt x="415" y="2503"/>
                    <a:pt x="415" y="2489"/>
                    <a:pt x="415" y="2476"/>
                  </a:cubicBezTo>
                  <a:lnTo>
                    <a:pt x="415" y="1861"/>
                  </a:lnTo>
                  <a:cubicBezTo>
                    <a:pt x="415" y="1754"/>
                    <a:pt x="322" y="1660"/>
                    <a:pt x="201" y="1660"/>
                  </a:cubicBezTo>
                  <a:cubicBezTo>
                    <a:pt x="94" y="1660"/>
                    <a:pt x="0" y="1754"/>
                    <a:pt x="0" y="1861"/>
                  </a:cubicBezTo>
                  <a:lnTo>
                    <a:pt x="0" y="2476"/>
                  </a:lnTo>
                  <a:cubicBezTo>
                    <a:pt x="0" y="2717"/>
                    <a:pt x="188" y="2918"/>
                    <a:pt x="429" y="2918"/>
                  </a:cubicBezTo>
                  <a:lnTo>
                    <a:pt x="2115" y="2918"/>
                  </a:lnTo>
                  <a:cubicBezTo>
                    <a:pt x="2356" y="2918"/>
                    <a:pt x="2543" y="2717"/>
                    <a:pt x="2543" y="2476"/>
                  </a:cubicBezTo>
                  <a:lnTo>
                    <a:pt x="2543" y="429"/>
                  </a:lnTo>
                  <a:cubicBezTo>
                    <a:pt x="2543" y="188"/>
                    <a:pt x="2356"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4"/>
            <p:cNvSpPr/>
            <p:nvPr/>
          </p:nvSpPr>
          <p:spPr>
            <a:xfrm>
              <a:off x="1526344" y="4223632"/>
              <a:ext cx="444047" cy="317605"/>
            </a:xfrm>
            <a:custGeom>
              <a:avLst/>
              <a:gdLst/>
              <a:ahLst/>
              <a:cxnLst/>
              <a:rect l="l" t="t" r="r" b="b"/>
              <a:pathLst>
                <a:path w="14051" h="10050" extrusionOk="0">
                  <a:moveTo>
                    <a:pt x="763" y="0"/>
                  </a:moveTo>
                  <a:cubicBezTo>
                    <a:pt x="348" y="0"/>
                    <a:pt x="0" y="335"/>
                    <a:pt x="0" y="763"/>
                  </a:cubicBezTo>
                  <a:lnTo>
                    <a:pt x="0" y="9287"/>
                  </a:lnTo>
                  <a:cubicBezTo>
                    <a:pt x="0" y="9702"/>
                    <a:pt x="348" y="10050"/>
                    <a:pt x="763" y="10050"/>
                  </a:cubicBezTo>
                  <a:lnTo>
                    <a:pt x="13301" y="10050"/>
                  </a:lnTo>
                  <a:cubicBezTo>
                    <a:pt x="13716" y="10050"/>
                    <a:pt x="14051" y="9702"/>
                    <a:pt x="14051" y="9287"/>
                  </a:cubicBezTo>
                  <a:lnTo>
                    <a:pt x="14051" y="763"/>
                  </a:lnTo>
                  <a:cubicBezTo>
                    <a:pt x="14051" y="335"/>
                    <a:pt x="13716" y="0"/>
                    <a:pt x="13301" y="0"/>
                  </a:cubicBezTo>
                  <a:lnTo>
                    <a:pt x="2382" y="0"/>
                  </a:lnTo>
                  <a:cubicBezTo>
                    <a:pt x="2275" y="0"/>
                    <a:pt x="2181" y="94"/>
                    <a:pt x="2181" y="201"/>
                  </a:cubicBezTo>
                  <a:cubicBezTo>
                    <a:pt x="2181" y="322"/>
                    <a:pt x="2275" y="415"/>
                    <a:pt x="2382" y="415"/>
                  </a:cubicBezTo>
                  <a:lnTo>
                    <a:pt x="13301" y="415"/>
                  </a:lnTo>
                  <a:cubicBezTo>
                    <a:pt x="13489" y="415"/>
                    <a:pt x="13649" y="562"/>
                    <a:pt x="13649" y="763"/>
                  </a:cubicBezTo>
                  <a:lnTo>
                    <a:pt x="13649" y="9287"/>
                  </a:lnTo>
                  <a:cubicBezTo>
                    <a:pt x="13649" y="9475"/>
                    <a:pt x="13489" y="9635"/>
                    <a:pt x="13301" y="9635"/>
                  </a:cubicBezTo>
                  <a:lnTo>
                    <a:pt x="763" y="9635"/>
                  </a:lnTo>
                  <a:cubicBezTo>
                    <a:pt x="575" y="9635"/>
                    <a:pt x="415" y="9475"/>
                    <a:pt x="415" y="9287"/>
                  </a:cubicBezTo>
                  <a:lnTo>
                    <a:pt x="415" y="763"/>
                  </a:lnTo>
                  <a:cubicBezTo>
                    <a:pt x="415" y="562"/>
                    <a:pt x="575" y="415"/>
                    <a:pt x="763" y="415"/>
                  </a:cubicBezTo>
                  <a:lnTo>
                    <a:pt x="1566" y="415"/>
                  </a:lnTo>
                  <a:cubicBezTo>
                    <a:pt x="1673" y="415"/>
                    <a:pt x="1766" y="322"/>
                    <a:pt x="1766" y="201"/>
                  </a:cubicBezTo>
                  <a:cubicBezTo>
                    <a:pt x="1766" y="94"/>
                    <a:pt x="1673" y="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64"/>
          <p:cNvGrpSpPr/>
          <p:nvPr/>
        </p:nvGrpSpPr>
        <p:grpSpPr>
          <a:xfrm>
            <a:off x="5565780" y="2858043"/>
            <a:ext cx="448692" cy="444047"/>
            <a:chOff x="5559455" y="4160205"/>
            <a:chExt cx="448692" cy="444047"/>
          </a:xfrm>
        </p:grpSpPr>
        <p:sp>
          <p:nvSpPr>
            <p:cNvPr id="3594" name="Google Shape;3594;p64"/>
            <p:cNvSpPr/>
            <p:nvPr/>
          </p:nvSpPr>
          <p:spPr>
            <a:xfrm>
              <a:off x="5680808" y="4275649"/>
              <a:ext cx="167493" cy="45697"/>
            </a:xfrm>
            <a:custGeom>
              <a:avLst/>
              <a:gdLst/>
              <a:ahLst/>
              <a:cxnLst/>
              <a:rect l="l" t="t" r="r" b="b"/>
              <a:pathLst>
                <a:path w="5300" h="1446" extrusionOk="0">
                  <a:moveTo>
                    <a:pt x="4845" y="402"/>
                  </a:moveTo>
                  <a:cubicBezTo>
                    <a:pt x="4872" y="402"/>
                    <a:pt x="4885" y="429"/>
                    <a:pt x="4885" y="442"/>
                  </a:cubicBezTo>
                  <a:lnTo>
                    <a:pt x="4885" y="991"/>
                  </a:lnTo>
                  <a:cubicBezTo>
                    <a:pt x="4885" y="1004"/>
                    <a:pt x="4872" y="1031"/>
                    <a:pt x="4845" y="1031"/>
                  </a:cubicBezTo>
                  <a:lnTo>
                    <a:pt x="456" y="1031"/>
                  </a:lnTo>
                  <a:cubicBezTo>
                    <a:pt x="429" y="1031"/>
                    <a:pt x="415" y="1004"/>
                    <a:pt x="415" y="991"/>
                  </a:cubicBezTo>
                  <a:lnTo>
                    <a:pt x="415" y="442"/>
                  </a:lnTo>
                  <a:cubicBezTo>
                    <a:pt x="415" y="429"/>
                    <a:pt x="429" y="402"/>
                    <a:pt x="456" y="402"/>
                  </a:cubicBezTo>
                  <a:close/>
                  <a:moveTo>
                    <a:pt x="456" y="0"/>
                  </a:moveTo>
                  <a:cubicBezTo>
                    <a:pt x="201" y="0"/>
                    <a:pt x="1" y="201"/>
                    <a:pt x="1" y="442"/>
                  </a:cubicBezTo>
                  <a:lnTo>
                    <a:pt x="1" y="991"/>
                  </a:lnTo>
                  <a:cubicBezTo>
                    <a:pt x="1" y="1231"/>
                    <a:pt x="201" y="1446"/>
                    <a:pt x="456" y="1446"/>
                  </a:cubicBezTo>
                  <a:lnTo>
                    <a:pt x="4845" y="1446"/>
                  </a:lnTo>
                  <a:cubicBezTo>
                    <a:pt x="5099" y="1446"/>
                    <a:pt x="5300" y="1231"/>
                    <a:pt x="5300" y="991"/>
                  </a:cubicBezTo>
                  <a:lnTo>
                    <a:pt x="5300" y="442"/>
                  </a:lnTo>
                  <a:cubicBezTo>
                    <a:pt x="5300" y="201"/>
                    <a:pt x="5099" y="0"/>
                    <a:pt x="4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4"/>
            <p:cNvSpPr/>
            <p:nvPr/>
          </p:nvSpPr>
          <p:spPr>
            <a:xfrm>
              <a:off x="5657138" y="4189375"/>
              <a:ext cx="71485" cy="13147"/>
            </a:xfrm>
            <a:custGeom>
              <a:avLst/>
              <a:gdLst/>
              <a:ahLst/>
              <a:cxnLst/>
              <a:rect l="l" t="t" r="r" b="b"/>
              <a:pathLst>
                <a:path w="2262" h="416" extrusionOk="0">
                  <a:moveTo>
                    <a:pt x="201" y="1"/>
                  </a:moveTo>
                  <a:cubicBezTo>
                    <a:pt x="94" y="1"/>
                    <a:pt x="0" y="94"/>
                    <a:pt x="0" y="215"/>
                  </a:cubicBezTo>
                  <a:cubicBezTo>
                    <a:pt x="0" y="322"/>
                    <a:pt x="94" y="415"/>
                    <a:pt x="201" y="415"/>
                  </a:cubicBezTo>
                  <a:lnTo>
                    <a:pt x="2061" y="415"/>
                  </a:lnTo>
                  <a:cubicBezTo>
                    <a:pt x="2168" y="415"/>
                    <a:pt x="2262" y="322"/>
                    <a:pt x="2262" y="215"/>
                  </a:cubicBezTo>
                  <a:cubicBezTo>
                    <a:pt x="2262" y="94"/>
                    <a:pt x="2168"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4"/>
            <p:cNvSpPr/>
            <p:nvPr/>
          </p:nvSpPr>
          <p:spPr>
            <a:xfrm>
              <a:off x="5657138" y="4217722"/>
              <a:ext cx="105742" cy="13115"/>
            </a:xfrm>
            <a:custGeom>
              <a:avLst/>
              <a:gdLst/>
              <a:ahLst/>
              <a:cxnLst/>
              <a:rect l="l" t="t" r="r" b="b"/>
              <a:pathLst>
                <a:path w="3346" h="415" extrusionOk="0">
                  <a:moveTo>
                    <a:pt x="201" y="0"/>
                  </a:moveTo>
                  <a:cubicBezTo>
                    <a:pt x="94" y="0"/>
                    <a:pt x="0" y="94"/>
                    <a:pt x="0" y="201"/>
                  </a:cubicBezTo>
                  <a:cubicBezTo>
                    <a:pt x="0" y="321"/>
                    <a:pt x="94" y="415"/>
                    <a:pt x="201" y="415"/>
                  </a:cubicBezTo>
                  <a:lnTo>
                    <a:pt x="3132" y="415"/>
                  </a:lnTo>
                  <a:cubicBezTo>
                    <a:pt x="3252" y="415"/>
                    <a:pt x="3346" y="321"/>
                    <a:pt x="3346" y="201"/>
                  </a:cubicBezTo>
                  <a:cubicBezTo>
                    <a:pt x="3346" y="94"/>
                    <a:pt x="3252"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4"/>
            <p:cNvSpPr/>
            <p:nvPr/>
          </p:nvSpPr>
          <p:spPr>
            <a:xfrm>
              <a:off x="5657138" y="4246038"/>
              <a:ext cx="105742" cy="13147"/>
            </a:xfrm>
            <a:custGeom>
              <a:avLst/>
              <a:gdLst/>
              <a:ahLst/>
              <a:cxnLst/>
              <a:rect l="l" t="t" r="r" b="b"/>
              <a:pathLst>
                <a:path w="3346" h="416" extrusionOk="0">
                  <a:moveTo>
                    <a:pt x="201" y="1"/>
                  </a:moveTo>
                  <a:cubicBezTo>
                    <a:pt x="94" y="1"/>
                    <a:pt x="0" y="94"/>
                    <a:pt x="0" y="201"/>
                  </a:cubicBezTo>
                  <a:cubicBezTo>
                    <a:pt x="0" y="322"/>
                    <a:pt x="94" y="416"/>
                    <a:pt x="201" y="416"/>
                  </a:cubicBezTo>
                  <a:lnTo>
                    <a:pt x="3132" y="416"/>
                  </a:lnTo>
                  <a:cubicBezTo>
                    <a:pt x="3252" y="416"/>
                    <a:pt x="3346" y="322"/>
                    <a:pt x="3346" y="201"/>
                  </a:cubicBezTo>
                  <a:cubicBezTo>
                    <a:pt x="3346" y="94"/>
                    <a:pt x="3252" y="1"/>
                    <a:pt x="3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4"/>
            <p:cNvSpPr/>
            <p:nvPr/>
          </p:nvSpPr>
          <p:spPr>
            <a:xfrm>
              <a:off x="5680808" y="4342900"/>
              <a:ext cx="104478" cy="13115"/>
            </a:xfrm>
            <a:custGeom>
              <a:avLst/>
              <a:gdLst/>
              <a:ahLst/>
              <a:cxnLst/>
              <a:rect l="l" t="t" r="r" b="b"/>
              <a:pathLst>
                <a:path w="3306" h="415" extrusionOk="0">
                  <a:moveTo>
                    <a:pt x="201" y="0"/>
                  </a:moveTo>
                  <a:cubicBezTo>
                    <a:pt x="94" y="0"/>
                    <a:pt x="1" y="94"/>
                    <a:pt x="1" y="201"/>
                  </a:cubicBezTo>
                  <a:cubicBezTo>
                    <a:pt x="1" y="321"/>
                    <a:pt x="94" y="415"/>
                    <a:pt x="201" y="415"/>
                  </a:cubicBezTo>
                  <a:lnTo>
                    <a:pt x="3105" y="415"/>
                  </a:lnTo>
                  <a:cubicBezTo>
                    <a:pt x="3212" y="415"/>
                    <a:pt x="3306" y="321"/>
                    <a:pt x="3306" y="201"/>
                  </a:cubicBezTo>
                  <a:cubicBezTo>
                    <a:pt x="3306" y="94"/>
                    <a:pt x="3212" y="0"/>
                    <a:pt x="3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4"/>
            <p:cNvSpPr/>
            <p:nvPr/>
          </p:nvSpPr>
          <p:spPr>
            <a:xfrm>
              <a:off x="5749733" y="4402502"/>
              <a:ext cx="111272" cy="111272"/>
            </a:xfrm>
            <a:custGeom>
              <a:avLst/>
              <a:gdLst/>
              <a:ahLst/>
              <a:cxnLst/>
              <a:rect l="l" t="t" r="r" b="b"/>
              <a:pathLst>
                <a:path w="3521" h="3521" extrusionOk="0">
                  <a:moveTo>
                    <a:pt x="1767" y="402"/>
                  </a:moveTo>
                  <a:cubicBezTo>
                    <a:pt x="2503" y="402"/>
                    <a:pt x="3119" y="1018"/>
                    <a:pt x="3119" y="1754"/>
                  </a:cubicBezTo>
                  <a:cubicBezTo>
                    <a:pt x="3119" y="2503"/>
                    <a:pt x="2503" y="3105"/>
                    <a:pt x="1767" y="3105"/>
                  </a:cubicBezTo>
                  <a:cubicBezTo>
                    <a:pt x="1018" y="3105"/>
                    <a:pt x="416" y="2503"/>
                    <a:pt x="416" y="1754"/>
                  </a:cubicBezTo>
                  <a:cubicBezTo>
                    <a:pt x="416" y="1018"/>
                    <a:pt x="1018" y="402"/>
                    <a:pt x="1767" y="402"/>
                  </a:cubicBezTo>
                  <a:close/>
                  <a:moveTo>
                    <a:pt x="1767" y="1"/>
                  </a:moveTo>
                  <a:cubicBezTo>
                    <a:pt x="790" y="1"/>
                    <a:pt x="1" y="790"/>
                    <a:pt x="1" y="1754"/>
                  </a:cubicBezTo>
                  <a:cubicBezTo>
                    <a:pt x="1" y="2731"/>
                    <a:pt x="790" y="3520"/>
                    <a:pt x="1767" y="3520"/>
                  </a:cubicBezTo>
                  <a:cubicBezTo>
                    <a:pt x="2731" y="3520"/>
                    <a:pt x="3520" y="2731"/>
                    <a:pt x="3520" y="1754"/>
                  </a:cubicBezTo>
                  <a:cubicBezTo>
                    <a:pt x="3520" y="790"/>
                    <a:pt x="2731" y="1"/>
                    <a:pt x="17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4"/>
            <p:cNvSpPr/>
            <p:nvPr/>
          </p:nvSpPr>
          <p:spPr>
            <a:xfrm>
              <a:off x="5775553" y="4428321"/>
              <a:ext cx="59634" cy="59634"/>
            </a:xfrm>
            <a:custGeom>
              <a:avLst/>
              <a:gdLst/>
              <a:ahLst/>
              <a:cxnLst/>
              <a:rect l="l" t="t" r="r" b="b"/>
              <a:pathLst>
                <a:path w="1887" h="1887" extrusionOk="0">
                  <a:moveTo>
                    <a:pt x="950" y="0"/>
                  </a:moveTo>
                  <a:cubicBezTo>
                    <a:pt x="428" y="0"/>
                    <a:pt x="0" y="415"/>
                    <a:pt x="0" y="937"/>
                  </a:cubicBezTo>
                  <a:cubicBezTo>
                    <a:pt x="0" y="1459"/>
                    <a:pt x="428" y="1887"/>
                    <a:pt x="950" y="1887"/>
                  </a:cubicBezTo>
                  <a:cubicBezTo>
                    <a:pt x="1057" y="1887"/>
                    <a:pt x="1151" y="1793"/>
                    <a:pt x="1151" y="1673"/>
                  </a:cubicBezTo>
                  <a:cubicBezTo>
                    <a:pt x="1151" y="1566"/>
                    <a:pt x="1057" y="1472"/>
                    <a:pt x="950" y="1472"/>
                  </a:cubicBezTo>
                  <a:cubicBezTo>
                    <a:pt x="656" y="1472"/>
                    <a:pt x="415" y="1231"/>
                    <a:pt x="415" y="937"/>
                  </a:cubicBezTo>
                  <a:cubicBezTo>
                    <a:pt x="415" y="642"/>
                    <a:pt x="656" y="415"/>
                    <a:pt x="950" y="415"/>
                  </a:cubicBezTo>
                  <a:cubicBezTo>
                    <a:pt x="1245" y="415"/>
                    <a:pt x="1472" y="642"/>
                    <a:pt x="1472" y="937"/>
                  </a:cubicBezTo>
                  <a:cubicBezTo>
                    <a:pt x="1472" y="1057"/>
                    <a:pt x="1566" y="1151"/>
                    <a:pt x="1686" y="1151"/>
                  </a:cubicBezTo>
                  <a:cubicBezTo>
                    <a:pt x="1793" y="1151"/>
                    <a:pt x="1887" y="1057"/>
                    <a:pt x="1887" y="937"/>
                  </a:cubicBezTo>
                  <a:cubicBezTo>
                    <a:pt x="1887" y="415"/>
                    <a:pt x="1472"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4"/>
            <p:cNvSpPr/>
            <p:nvPr/>
          </p:nvSpPr>
          <p:spPr>
            <a:xfrm>
              <a:off x="5870265" y="4382845"/>
              <a:ext cx="30496" cy="29011"/>
            </a:xfrm>
            <a:custGeom>
              <a:avLst/>
              <a:gdLst/>
              <a:ahLst/>
              <a:cxnLst/>
              <a:rect l="l" t="t" r="r" b="b"/>
              <a:pathLst>
                <a:path w="965" h="918" extrusionOk="0">
                  <a:moveTo>
                    <a:pt x="228" y="1"/>
                  </a:moveTo>
                  <a:cubicBezTo>
                    <a:pt x="175" y="1"/>
                    <a:pt x="121" y="21"/>
                    <a:pt x="81" y="61"/>
                  </a:cubicBezTo>
                  <a:cubicBezTo>
                    <a:pt x="1" y="141"/>
                    <a:pt x="1" y="275"/>
                    <a:pt x="81" y="355"/>
                  </a:cubicBezTo>
                  <a:lnTo>
                    <a:pt x="589" y="864"/>
                  </a:lnTo>
                  <a:cubicBezTo>
                    <a:pt x="629" y="904"/>
                    <a:pt x="683" y="917"/>
                    <a:pt x="737" y="917"/>
                  </a:cubicBezTo>
                  <a:cubicBezTo>
                    <a:pt x="790" y="917"/>
                    <a:pt x="830" y="904"/>
                    <a:pt x="870" y="864"/>
                  </a:cubicBezTo>
                  <a:cubicBezTo>
                    <a:pt x="964" y="783"/>
                    <a:pt x="964" y="650"/>
                    <a:pt x="870" y="569"/>
                  </a:cubicBezTo>
                  <a:lnTo>
                    <a:pt x="375" y="61"/>
                  </a:lnTo>
                  <a:cubicBezTo>
                    <a:pt x="335" y="21"/>
                    <a:pt x="282"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4"/>
            <p:cNvSpPr/>
            <p:nvPr/>
          </p:nvSpPr>
          <p:spPr>
            <a:xfrm>
              <a:off x="5559455" y="4160205"/>
              <a:ext cx="448692" cy="444047"/>
            </a:xfrm>
            <a:custGeom>
              <a:avLst/>
              <a:gdLst/>
              <a:ahLst/>
              <a:cxnLst/>
              <a:rect l="l" t="t" r="r" b="b"/>
              <a:pathLst>
                <a:path w="14198" h="14051" extrusionOk="0">
                  <a:moveTo>
                    <a:pt x="1285" y="415"/>
                  </a:moveTo>
                  <a:cubicBezTo>
                    <a:pt x="1766" y="415"/>
                    <a:pt x="2155" y="803"/>
                    <a:pt x="2155" y="1285"/>
                  </a:cubicBezTo>
                  <a:lnTo>
                    <a:pt x="2155" y="2703"/>
                  </a:lnTo>
                  <a:lnTo>
                    <a:pt x="415" y="2703"/>
                  </a:lnTo>
                  <a:lnTo>
                    <a:pt x="415" y="1285"/>
                  </a:lnTo>
                  <a:cubicBezTo>
                    <a:pt x="415" y="803"/>
                    <a:pt x="803" y="415"/>
                    <a:pt x="1285" y="415"/>
                  </a:cubicBezTo>
                  <a:close/>
                  <a:moveTo>
                    <a:pt x="9434" y="5928"/>
                  </a:moveTo>
                  <a:cubicBezTo>
                    <a:pt x="9447" y="5928"/>
                    <a:pt x="9461" y="5942"/>
                    <a:pt x="9474" y="5955"/>
                  </a:cubicBezTo>
                  <a:cubicBezTo>
                    <a:pt x="9862" y="6330"/>
                    <a:pt x="11562" y="8029"/>
                    <a:pt x="11870" y="8337"/>
                  </a:cubicBezTo>
                  <a:cubicBezTo>
                    <a:pt x="11883" y="8350"/>
                    <a:pt x="11896" y="8377"/>
                    <a:pt x="11883" y="8390"/>
                  </a:cubicBezTo>
                  <a:lnTo>
                    <a:pt x="11736" y="8993"/>
                  </a:lnTo>
                  <a:cubicBezTo>
                    <a:pt x="11736" y="9006"/>
                    <a:pt x="11736" y="9019"/>
                    <a:pt x="11722" y="9019"/>
                  </a:cubicBezTo>
                  <a:lnTo>
                    <a:pt x="11455" y="9300"/>
                  </a:lnTo>
                  <a:cubicBezTo>
                    <a:pt x="11441" y="9314"/>
                    <a:pt x="11428" y="9314"/>
                    <a:pt x="11415" y="9314"/>
                  </a:cubicBezTo>
                  <a:cubicBezTo>
                    <a:pt x="11401" y="9314"/>
                    <a:pt x="11388" y="9314"/>
                    <a:pt x="11374" y="9300"/>
                  </a:cubicBezTo>
                  <a:lnTo>
                    <a:pt x="8524" y="6450"/>
                  </a:lnTo>
                  <a:cubicBezTo>
                    <a:pt x="8511" y="6437"/>
                    <a:pt x="8511" y="6423"/>
                    <a:pt x="8511" y="6410"/>
                  </a:cubicBezTo>
                  <a:cubicBezTo>
                    <a:pt x="8511" y="6397"/>
                    <a:pt x="8511" y="6383"/>
                    <a:pt x="8524" y="6370"/>
                  </a:cubicBezTo>
                  <a:lnTo>
                    <a:pt x="8805" y="6102"/>
                  </a:lnTo>
                  <a:cubicBezTo>
                    <a:pt x="8805" y="6089"/>
                    <a:pt x="8819" y="6089"/>
                    <a:pt x="8819" y="6089"/>
                  </a:cubicBezTo>
                  <a:lnTo>
                    <a:pt x="9434" y="5928"/>
                  </a:lnTo>
                  <a:close/>
                  <a:moveTo>
                    <a:pt x="1285" y="0"/>
                  </a:moveTo>
                  <a:cubicBezTo>
                    <a:pt x="576" y="0"/>
                    <a:pt x="0" y="576"/>
                    <a:pt x="0" y="1285"/>
                  </a:cubicBezTo>
                  <a:lnTo>
                    <a:pt x="0" y="2717"/>
                  </a:lnTo>
                  <a:cubicBezTo>
                    <a:pt x="0" y="2944"/>
                    <a:pt x="187" y="3118"/>
                    <a:pt x="402" y="3118"/>
                  </a:cubicBezTo>
                  <a:lnTo>
                    <a:pt x="2155" y="3118"/>
                  </a:lnTo>
                  <a:lnTo>
                    <a:pt x="2155" y="12820"/>
                  </a:lnTo>
                  <a:cubicBezTo>
                    <a:pt x="2155" y="13502"/>
                    <a:pt x="2717" y="14051"/>
                    <a:pt x="3386" y="14051"/>
                  </a:cubicBezTo>
                  <a:lnTo>
                    <a:pt x="5741" y="14051"/>
                  </a:lnTo>
                  <a:cubicBezTo>
                    <a:pt x="5848" y="14051"/>
                    <a:pt x="5942" y="13957"/>
                    <a:pt x="5942" y="13850"/>
                  </a:cubicBezTo>
                  <a:cubicBezTo>
                    <a:pt x="5942" y="13730"/>
                    <a:pt x="5848" y="13649"/>
                    <a:pt x="5741" y="13649"/>
                  </a:cubicBezTo>
                  <a:lnTo>
                    <a:pt x="4309" y="13649"/>
                  </a:lnTo>
                  <a:cubicBezTo>
                    <a:pt x="4496" y="13422"/>
                    <a:pt x="4617" y="13141"/>
                    <a:pt x="4617" y="12820"/>
                  </a:cubicBezTo>
                  <a:lnTo>
                    <a:pt x="4617" y="12137"/>
                  </a:lnTo>
                  <a:lnTo>
                    <a:pt x="12057" y="12137"/>
                  </a:lnTo>
                  <a:lnTo>
                    <a:pt x="12057" y="12325"/>
                  </a:lnTo>
                  <a:cubicBezTo>
                    <a:pt x="12057" y="13047"/>
                    <a:pt x="11455" y="13649"/>
                    <a:pt x="10732" y="13649"/>
                  </a:cubicBezTo>
                  <a:lnTo>
                    <a:pt x="6611" y="13649"/>
                  </a:lnTo>
                  <a:cubicBezTo>
                    <a:pt x="6490" y="13649"/>
                    <a:pt x="6396" y="13730"/>
                    <a:pt x="6396" y="13850"/>
                  </a:cubicBezTo>
                  <a:cubicBezTo>
                    <a:pt x="6396" y="13957"/>
                    <a:pt x="6490" y="14051"/>
                    <a:pt x="6611" y="14051"/>
                  </a:cubicBezTo>
                  <a:lnTo>
                    <a:pt x="10732" y="14051"/>
                  </a:lnTo>
                  <a:cubicBezTo>
                    <a:pt x="11682" y="14051"/>
                    <a:pt x="12458" y="13275"/>
                    <a:pt x="12458" y="12325"/>
                  </a:cubicBezTo>
                  <a:lnTo>
                    <a:pt x="12458" y="11923"/>
                  </a:lnTo>
                  <a:cubicBezTo>
                    <a:pt x="12458" y="11816"/>
                    <a:pt x="12365" y="11722"/>
                    <a:pt x="12258" y="11722"/>
                  </a:cubicBezTo>
                  <a:lnTo>
                    <a:pt x="10745" y="11722"/>
                  </a:lnTo>
                  <a:lnTo>
                    <a:pt x="10745" y="9247"/>
                  </a:lnTo>
                  <a:lnTo>
                    <a:pt x="11080" y="9581"/>
                  </a:lnTo>
                  <a:cubicBezTo>
                    <a:pt x="11174" y="9675"/>
                    <a:pt x="11281" y="9729"/>
                    <a:pt x="11415" y="9729"/>
                  </a:cubicBezTo>
                  <a:cubicBezTo>
                    <a:pt x="11535" y="9729"/>
                    <a:pt x="11655" y="9675"/>
                    <a:pt x="11736" y="9581"/>
                  </a:cubicBezTo>
                  <a:lnTo>
                    <a:pt x="12017" y="9314"/>
                  </a:lnTo>
                  <a:cubicBezTo>
                    <a:pt x="12070" y="9247"/>
                    <a:pt x="12124" y="9180"/>
                    <a:pt x="12137" y="9100"/>
                  </a:cubicBezTo>
                  <a:lnTo>
                    <a:pt x="12284" y="8484"/>
                  </a:lnTo>
                  <a:cubicBezTo>
                    <a:pt x="12325" y="8337"/>
                    <a:pt x="12271" y="8163"/>
                    <a:pt x="12164" y="8056"/>
                  </a:cubicBezTo>
                  <a:lnTo>
                    <a:pt x="11495" y="7373"/>
                  </a:lnTo>
                  <a:lnTo>
                    <a:pt x="12579" y="6450"/>
                  </a:lnTo>
                  <a:cubicBezTo>
                    <a:pt x="12606" y="6437"/>
                    <a:pt x="12646" y="6423"/>
                    <a:pt x="12686" y="6423"/>
                  </a:cubicBezTo>
                  <a:cubicBezTo>
                    <a:pt x="12701" y="6424"/>
                    <a:pt x="12716" y="6424"/>
                    <a:pt x="12731" y="6424"/>
                  </a:cubicBezTo>
                  <a:cubicBezTo>
                    <a:pt x="13077" y="6424"/>
                    <a:pt x="13419" y="6279"/>
                    <a:pt x="13663" y="6035"/>
                  </a:cubicBezTo>
                  <a:cubicBezTo>
                    <a:pt x="14198" y="5500"/>
                    <a:pt x="14198" y="4603"/>
                    <a:pt x="13596" y="4082"/>
                  </a:cubicBezTo>
                  <a:cubicBezTo>
                    <a:pt x="13355" y="3881"/>
                    <a:pt x="13034" y="3760"/>
                    <a:pt x="12713" y="3760"/>
                  </a:cubicBezTo>
                  <a:cubicBezTo>
                    <a:pt x="12606" y="3760"/>
                    <a:pt x="12512" y="3854"/>
                    <a:pt x="12512" y="3975"/>
                  </a:cubicBezTo>
                  <a:cubicBezTo>
                    <a:pt x="12512" y="4082"/>
                    <a:pt x="12606" y="4175"/>
                    <a:pt x="12713" y="4175"/>
                  </a:cubicBezTo>
                  <a:lnTo>
                    <a:pt x="12726" y="4175"/>
                  </a:lnTo>
                  <a:cubicBezTo>
                    <a:pt x="12940" y="4175"/>
                    <a:pt x="13154" y="4256"/>
                    <a:pt x="13328" y="4389"/>
                  </a:cubicBezTo>
                  <a:cubicBezTo>
                    <a:pt x="13730" y="4751"/>
                    <a:pt x="13756" y="5366"/>
                    <a:pt x="13382" y="5741"/>
                  </a:cubicBezTo>
                  <a:cubicBezTo>
                    <a:pt x="13206" y="5916"/>
                    <a:pt x="12983" y="6010"/>
                    <a:pt x="12747" y="6010"/>
                  </a:cubicBezTo>
                  <a:cubicBezTo>
                    <a:pt x="12731" y="6010"/>
                    <a:pt x="12715" y="6009"/>
                    <a:pt x="12699" y="6009"/>
                  </a:cubicBezTo>
                  <a:cubicBezTo>
                    <a:pt x="12552" y="6009"/>
                    <a:pt x="12418" y="6049"/>
                    <a:pt x="12311" y="6142"/>
                  </a:cubicBezTo>
                  <a:lnTo>
                    <a:pt x="11200" y="7079"/>
                  </a:lnTo>
                  <a:lnTo>
                    <a:pt x="10732" y="6624"/>
                  </a:lnTo>
                  <a:lnTo>
                    <a:pt x="11682" y="5513"/>
                  </a:lnTo>
                  <a:cubicBezTo>
                    <a:pt x="11762" y="5406"/>
                    <a:pt x="11816" y="5259"/>
                    <a:pt x="11816" y="5125"/>
                  </a:cubicBezTo>
                  <a:cubicBezTo>
                    <a:pt x="11803" y="4858"/>
                    <a:pt x="11910" y="4617"/>
                    <a:pt x="12097" y="4430"/>
                  </a:cubicBezTo>
                  <a:cubicBezTo>
                    <a:pt x="12177" y="4349"/>
                    <a:pt x="12177" y="4215"/>
                    <a:pt x="12097" y="4135"/>
                  </a:cubicBezTo>
                  <a:cubicBezTo>
                    <a:pt x="12057" y="4095"/>
                    <a:pt x="12007" y="4075"/>
                    <a:pt x="11957" y="4075"/>
                  </a:cubicBezTo>
                  <a:cubicBezTo>
                    <a:pt x="11906" y="4075"/>
                    <a:pt x="11856" y="4095"/>
                    <a:pt x="11816" y="4135"/>
                  </a:cubicBezTo>
                  <a:cubicBezTo>
                    <a:pt x="11535" y="4389"/>
                    <a:pt x="11388" y="4764"/>
                    <a:pt x="11401" y="5139"/>
                  </a:cubicBezTo>
                  <a:cubicBezTo>
                    <a:pt x="11401" y="5179"/>
                    <a:pt x="11388" y="5219"/>
                    <a:pt x="11361" y="5246"/>
                  </a:cubicBezTo>
                  <a:lnTo>
                    <a:pt x="10745" y="5982"/>
                  </a:lnTo>
                  <a:lnTo>
                    <a:pt x="10745" y="1071"/>
                  </a:lnTo>
                  <a:cubicBezTo>
                    <a:pt x="10745" y="482"/>
                    <a:pt x="10264" y="0"/>
                    <a:pt x="9675" y="0"/>
                  </a:cubicBezTo>
                  <a:lnTo>
                    <a:pt x="4041" y="0"/>
                  </a:lnTo>
                  <a:cubicBezTo>
                    <a:pt x="3934" y="0"/>
                    <a:pt x="3841" y="94"/>
                    <a:pt x="3841" y="214"/>
                  </a:cubicBezTo>
                  <a:cubicBezTo>
                    <a:pt x="3841" y="321"/>
                    <a:pt x="3934" y="415"/>
                    <a:pt x="4041" y="415"/>
                  </a:cubicBezTo>
                  <a:lnTo>
                    <a:pt x="9675" y="415"/>
                  </a:lnTo>
                  <a:cubicBezTo>
                    <a:pt x="10036" y="415"/>
                    <a:pt x="10331" y="709"/>
                    <a:pt x="10331" y="1071"/>
                  </a:cubicBezTo>
                  <a:lnTo>
                    <a:pt x="10331" y="6209"/>
                  </a:lnTo>
                  <a:lnTo>
                    <a:pt x="9769" y="5661"/>
                  </a:lnTo>
                  <a:cubicBezTo>
                    <a:pt x="9688" y="5570"/>
                    <a:pt x="9570" y="5525"/>
                    <a:pt x="9449" y="5525"/>
                  </a:cubicBezTo>
                  <a:cubicBezTo>
                    <a:pt x="9408" y="5525"/>
                    <a:pt x="9367" y="5530"/>
                    <a:pt x="9327" y="5540"/>
                  </a:cubicBezTo>
                  <a:lnTo>
                    <a:pt x="8725" y="5687"/>
                  </a:lnTo>
                  <a:cubicBezTo>
                    <a:pt x="8645" y="5701"/>
                    <a:pt x="8564" y="5741"/>
                    <a:pt x="8511" y="5808"/>
                  </a:cubicBezTo>
                  <a:lnTo>
                    <a:pt x="8230" y="6075"/>
                  </a:lnTo>
                  <a:cubicBezTo>
                    <a:pt x="8149" y="6169"/>
                    <a:pt x="8096" y="6290"/>
                    <a:pt x="8096" y="6410"/>
                  </a:cubicBezTo>
                  <a:cubicBezTo>
                    <a:pt x="8096" y="6530"/>
                    <a:pt x="8149" y="6651"/>
                    <a:pt x="8230" y="6745"/>
                  </a:cubicBezTo>
                  <a:lnTo>
                    <a:pt x="10331" y="8832"/>
                  </a:lnTo>
                  <a:lnTo>
                    <a:pt x="10331" y="11722"/>
                  </a:lnTo>
                  <a:lnTo>
                    <a:pt x="4416" y="11722"/>
                  </a:lnTo>
                  <a:cubicBezTo>
                    <a:pt x="4296" y="11722"/>
                    <a:pt x="4215" y="11816"/>
                    <a:pt x="4215" y="11923"/>
                  </a:cubicBezTo>
                  <a:lnTo>
                    <a:pt x="4215" y="12820"/>
                  </a:lnTo>
                  <a:cubicBezTo>
                    <a:pt x="4215" y="13261"/>
                    <a:pt x="3867" y="13609"/>
                    <a:pt x="3453" y="13636"/>
                  </a:cubicBezTo>
                  <a:cubicBezTo>
                    <a:pt x="2957" y="13609"/>
                    <a:pt x="2569" y="13208"/>
                    <a:pt x="2569" y="12713"/>
                  </a:cubicBezTo>
                  <a:lnTo>
                    <a:pt x="2569" y="1285"/>
                  </a:lnTo>
                  <a:cubicBezTo>
                    <a:pt x="2569" y="964"/>
                    <a:pt x="2449" y="656"/>
                    <a:pt x="2235" y="415"/>
                  </a:cubicBezTo>
                  <a:lnTo>
                    <a:pt x="3225" y="415"/>
                  </a:lnTo>
                  <a:cubicBezTo>
                    <a:pt x="3332" y="415"/>
                    <a:pt x="3426" y="321"/>
                    <a:pt x="3426" y="214"/>
                  </a:cubicBezTo>
                  <a:cubicBezTo>
                    <a:pt x="3426" y="94"/>
                    <a:pt x="3332" y="0"/>
                    <a:pt x="3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3" name="Google Shape;3603;p64"/>
          <p:cNvGrpSpPr/>
          <p:nvPr/>
        </p:nvGrpSpPr>
        <p:grpSpPr>
          <a:xfrm>
            <a:off x="3172030" y="1556244"/>
            <a:ext cx="431785" cy="444078"/>
            <a:chOff x="3145593" y="2858119"/>
            <a:chExt cx="431785" cy="444078"/>
          </a:xfrm>
        </p:grpSpPr>
        <p:sp>
          <p:nvSpPr>
            <p:cNvPr id="3604" name="Google Shape;3604;p64"/>
            <p:cNvSpPr/>
            <p:nvPr/>
          </p:nvSpPr>
          <p:spPr>
            <a:xfrm>
              <a:off x="3151091" y="3102975"/>
              <a:ext cx="107859" cy="199222"/>
            </a:xfrm>
            <a:custGeom>
              <a:avLst/>
              <a:gdLst/>
              <a:ahLst/>
              <a:cxnLst/>
              <a:rect l="l" t="t" r="r" b="b"/>
              <a:pathLst>
                <a:path w="3413" h="6304" extrusionOk="0">
                  <a:moveTo>
                    <a:pt x="1994" y="415"/>
                  </a:moveTo>
                  <a:cubicBezTo>
                    <a:pt x="2489" y="415"/>
                    <a:pt x="2890" y="817"/>
                    <a:pt x="2890" y="1312"/>
                  </a:cubicBezTo>
                  <a:lnTo>
                    <a:pt x="2890" y="1860"/>
                  </a:lnTo>
                  <a:cubicBezTo>
                    <a:pt x="2890" y="1994"/>
                    <a:pt x="2810" y="2115"/>
                    <a:pt x="2690" y="2168"/>
                  </a:cubicBezTo>
                  <a:cubicBezTo>
                    <a:pt x="2355" y="2302"/>
                    <a:pt x="2027" y="2369"/>
                    <a:pt x="1700" y="2369"/>
                  </a:cubicBezTo>
                  <a:cubicBezTo>
                    <a:pt x="1372" y="2369"/>
                    <a:pt x="1044" y="2302"/>
                    <a:pt x="709" y="2168"/>
                  </a:cubicBezTo>
                  <a:cubicBezTo>
                    <a:pt x="589" y="2115"/>
                    <a:pt x="509" y="1994"/>
                    <a:pt x="509" y="1860"/>
                  </a:cubicBezTo>
                  <a:lnTo>
                    <a:pt x="509" y="1312"/>
                  </a:lnTo>
                  <a:cubicBezTo>
                    <a:pt x="509" y="817"/>
                    <a:pt x="910" y="415"/>
                    <a:pt x="1405" y="415"/>
                  </a:cubicBezTo>
                  <a:close/>
                  <a:moveTo>
                    <a:pt x="977" y="2677"/>
                  </a:moveTo>
                  <a:lnTo>
                    <a:pt x="977" y="2677"/>
                  </a:lnTo>
                  <a:cubicBezTo>
                    <a:pt x="1217" y="2739"/>
                    <a:pt x="1461" y="2772"/>
                    <a:pt x="1708" y="2772"/>
                  </a:cubicBezTo>
                  <a:cubicBezTo>
                    <a:pt x="1943" y="2772"/>
                    <a:pt x="2181" y="2742"/>
                    <a:pt x="2422" y="2677"/>
                  </a:cubicBezTo>
                  <a:lnTo>
                    <a:pt x="2422" y="2677"/>
                  </a:lnTo>
                  <a:cubicBezTo>
                    <a:pt x="2422" y="2851"/>
                    <a:pt x="2355" y="3025"/>
                    <a:pt x="2248" y="3158"/>
                  </a:cubicBezTo>
                  <a:cubicBezTo>
                    <a:pt x="2208" y="3152"/>
                    <a:pt x="1954" y="3148"/>
                    <a:pt x="1700" y="3148"/>
                  </a:cubicBezTo>
                  <a:cubicBezTo>
                    <a:pt x="1445" y="3148"/>
                    <a:pt x="1191" y="3152"/>
                    <a:pt x="1151" y="3158"/>
                  </a:cubicBezTo>
                  <a:cubicBezTo>
                    <a:pt x="1044" y="3025"/>
                    <a:pt x="977" y="2851"/>
                    <a:pt x="977" y="2677"/>
                  </a:cubicBezTo>
                  <a:close/>
                  <a:moveTo>
                    <a:pt x="1405" y="0"/>
                  </a:moveTo>
                  <a:cubicBezTo>
                    <a:pt x="683" y="0"/>
                    <a:pt x="94" y="589"/>
                    <a:pt x="94" y="1312"/>
                  </a:cubicBezTo>
                  <a:lnTo>
                    <a:pt x="94" y="1860"/>
                  </a:lnTo>
                  <a:cubicBezTo>
                    <a:pt x="94" y="2155"/>
                    <a:pt x="281" y="2436"/>
                    <a:pt x="562" y="2543"/>
                  </a:cubicBezTo>
                  <a:lnTo>
                    <a:pt x="562" y="2677"/>
                  </a:lnTo>
                  <a:cubicBezTo>
                    <a:pt x="562" y="2891"/>
                    <a:pt x="629" y="3092"/>
                    <a:pt x="723" y="3265"/>
                  </a:cubicBezTo>
                  <a:cubicBezTo>
                    <a:pt x="294" y="3453"/>
                    <a:pt x="0" y="3894"/>
                    <a:pt x="0" y="4390"/>
                  </a:cubicBezTo>
                  <a:lnTo>
                    <a:pt x="0" y="4604"/>
                  </a:lnTo>
                  <a:cubicBezTo>
                    <a:pt x="0" y="4724"/>
                    <a:pt x="94" y="4818"/>
                    <a:pt x="201" y="4818"/>
                  </a:cubicBezTo>
                  <a:cubicBezTo>
                    <a:pt x="321" y="4818"/>
                    <a:pt x="415" y="4724"/>
                    <a:pt x="415" y="4604"/>
                  </a:cubicBezTo>
                  <a:lnTo>
                    <a:pt x="415" y="4390"/>
                  </a:lnTo>
                  <a:cubicBezTo>
                    <a:pt x="415" y="3935"/>
                    <a:pt x="790" y="3560"/>
                    <a:pt x="1245" y="3560"/>
                  </a:cubicBezTo>
                  <a:lnTo>
                    <a:pt x="2168" y="3560"/>
                  </a:lnTo>
                  <a:cubicBezTo>
                    <a:pt x="2623" y="3560"/>
                    <a:pt x="2998" y="3935"/>
                    <a:pt x="2998" y="4390"/>
                  </a:cubicBezTo>
                  <a:lnTo>
                    <a:pt x="2998" y="5862"/>
                  </a:lnTo>
                  <a:cubicBezTo>
                    <a:pt x="2998" y="5888"/>
                    <a:pt x="2984" y="5902"/>
                    <a:pt x="2957" y="5902"/>
                  </a:cubicBezTo>
                  <a:lnTo>
                    <a:pt x="455" y="5902"/>
                  </a:lnTo>
                  <a:cubicBezTo>
                    <a:pt x="428" y="5902"/>
                    <a:pt x="415" y="5875"/>
                    <a:pt x="415" y="5848"/>
                  </a:cubicBezTo>
                  <a:lnTo>
                    <a:pt x="415" y="5433"/>
                  </a:lnTo>
                  <a:cubicBezTo>
                    <a:pt x="415" y="5313"/>
                    <a:pt x="321" y="5219"/>
                    <a:pt x="201" y="5219"/>
                  </a:cubicBezTo>
                  <a:cubicBezTo>
                    <a:pt x="94" y="5219"/>
                    <a:pt x="0" y="5313"/>
                    <a:pt x="0" y="5433"/>
                  </a:cubicBezTo>
                  <a:lnTo>
                    <a:pt x="0" y="5848"/>
                  </a:lnTo>
                  <a:cubicBezTo>
                    <a:pt x="0" y="6102"/>
                    <a:pt x="201" y="6303"/>
                    <a:pt x="455" y="6303"/>
                  </a:cubicBezTo>
                  <a:lnTo>
                    <a:pt x="2957" y="6303"/>
                  </a:lnTo>
                  <a:cubicBezTo>
                    <a:pt x="3212" y="6303"/>
                    <a:pt x="3412" y="6116"/>
                    <a:pt x="3412" y="5862"/>
                  </a:cubicBezTo>
                  <a:lnTo>
                    <a:pt x="3412" y="4390"/>
                  </a:lnTo>
                  <a:cubicBezTo>
                    <a:pt x="3412" y="3894"/>
                    <a:pt x="3105" y="3453"/>
                    <a:pt x="2676" y="3265"/>
                  </a:cubicBezTo>
                  <a:cubicBezTo>
                    <a:pt x="2783" y="3092"/>
                    <a:pt x="2837" y="2891"/>
                    <a:pt x="2837" y="2677"/>
                  </a:cubicBezTo>
                  <a:lnTo>
                    <a:pt x="2837" y="2543"/>
                  </a:lnTo>
                  <a:lnTo>
                    <a:pt x="2850" y="2543"/>
                  </a:lnTo>
                  <a:cubicBezTo>
                    <a:pt x="3118" y="2436"/>
                    <a:pt x="3305" y="2155"/>
                    <a:pt x="3305" y="1860"/>
                  </a:cubicBezTo>
                  <a:lnTo>
                    <a:pt x="3305" y="1312"/>
                  </a:lnTo>
                  <a:cubicBezTo>
                    <a:pt x="3305" y="589"/>
                    <a:pt x="2717" y="0"/>
                    <a:pt x="1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4"/>
            <p:cNvSpPr/>
            <p:nvPr/>
          </p:nvSpPr>
          <p:spPr>
            <a:xfrm>
              <a:off x="3306702" y="3102975"/>
              <a:ext cx="107859" cy="199222"/>
            </a:xfrm>
            <a:custGeom>
              <a:avLst/>
              <a:gdLst/>
              <a:ahLst/>
              <a:cxnLst/>
              <a:rect l="l" t="t" r="r" b="b"/>
              <a:pathLst>
                <a:path w="3413" h="6304" extrusionOk="0">
                  <a:moveTo>
                    <a:pt x="2008" y="415"/>
                  </a:moveTo>
                  <a:cubicBezTo>
                    <a:pt x="2503" y="415"/>
                    <a:pt x="2904" y="817"/>
                    <a:pt x="2904" y="1312"/>
                  </a:cubicBezTo>
                  <a:lnTo>
                    <a:pt x="2904" y="1860"/>
                  </a:lnTo>
                  <a:cubicBezTo>
                    <a:pt x="2904" y="1994"/>
                    <a:pt x="2824" y="2115"/>
                    <a:pt x="2704" y="2168"/>
                  </a:cubicBezTo>
                  <a:cubicBezTo>
                    <a:pt x="2369" y="2302"/>
                    <a:pt x="2041" y="2369"/>
                    <a:pt x="1713" y="2369"/>
                  </a:cubicBezTo>
                  <a:cubicBezTo>
                    <a:pt x="1385" y="2369"/>
                    <a:pt x="1058" y="2302"/>
                    <a:pt x="723" y="2168"/>
                  </a:cubicBezTo>
                  <a:cubicBezTo>
                    <a:pt x="603" y="2115"/>
                    <a:pt x="522" y="1994"/>
                    <a:pt x="522" y="1860"/>
                  </a:cubicBezTo>
                  <a:lnTo>
                    <a:pt x="522" y="1312"/>
                  </a:lnTo>
                  <a:cubicBezTo>
                    <a:pt x="522" y="817"/>
                    <a:pt x="924" y="415"/>
                    <a:pt x="1419" y="415"/>
                  </a:cubicBezTo>
                  <a:close/>
                  <a:moveTo>
                    <a:pt x="991" y="2677"/>
                  </a:moveTo>
                  <a:cubicBezTo>
                    <a:pt x="1232" y="2744"/>
                    <a:pt x="1472" y="2777"/>
                    <a:pt x="1713" y="2777"/>
                  </a:cubicBezTo>
                  <a:cubicBezTo>
                    <a:pt x="1954" y="2777"/>
                    <a:pt x="2195" y="2744"/>
                    <a:pt x="2436" y="2677"/>
                  </a:cubicBezTo>
                  <a:lnTo>
                    <a:pt x="2436" y="2677"/>
                  </a:lnTo>
                  <a:cubicBezTo>
                    <a:pt x="2436" y="2851"/>
                    <a:pt x="2369" y="3025"/>
                    <a:pt x="2262" y="3158"/>
                  </a:cubicBezTo>
                  <a:cubicBezTo>
                    <a:pt x="2222" y="3152"/>
                    <a:pt x="1968" y="3148"/>
                    <a:pt x="1713" y="3148"/>
                  </a:cubicBezTo>
                  <a:cubicBezTo>
                    <a:pt x="1459" y="3148"/>
                    <a:pt x="1205" y="3152"/>
                    <a:pt x="1165" y="3158"/>
                  </a:cubicBezTo>
                  <a:cubicBezTo>
                    <a:pt x="1058" y="3025"/>
                    <a:pt x="991" y="2851"/>
                    <a:pt x="991" y="2677"/>
                  </a:cubicBezTo>
                  <a:close/>
                  <a:moveTo>
                    <a:pt x="2168" y="3560"/>
                  </a:moveTo>
                  <a:cubicBezTo>
                    <a:pt x="2623" y="3560"/>
                    <a:pt x="2998" y="3935"/>
                    <a:pt x="2998" y="4390"/>
                  </a:cubicBezTo>
                  <a:lnTo>
                    <a:pt x="2998" y="5862"/>
                  </a:lnTo>
                  <a:cubicBezTo>
                    <a:pt x="2998" y="5888"/>
                    <a:pt x="2985" y="5902"/>
                    <a:pt x="2971" y="5902"/>
                  </a:cubicBezTo>
                  <a:lnTo>
                    <a:pt x="469" y="5902"/>
                  </a:lnTo>
                  <a:cubicBezTo>
                    <a:pt x="442" y="5902"/>
                    <a:pt x="415" y="5875"/>
                    <a:pt x="415" y="5848"/>
                  </a:cubicBezTo>
                  <a:lnTo>
                    <a:pt x="415" y="4390"/>
                  </a:lnTo>
                  <a:cubicBezTo>
                    <a:pt x="415" y="3935"/>
                    <a:pt x="790" y="3560"/>
                    <a:pt x="1258" y="3560"/>
                  </a:cubicBezTo>
                  <a:close/>
                  <a:moveTo>
                    <a:pt x="1419" y="0"/>
                  </a:moveTo>
                  <a:cubicBezTo>
                    <a:pt x="696" y="0"/>
                    <a:pt x="108" y="589"/>
                    <a:pt x="108" y="1312"/>
                  </a:cubicBezTo>
                  <a:lnTo>
                    <a:pt x="108" y="1860"/>
                  </a:lnTo>
                  <a:cubicBezTo>
                    <a:pt x="108" y="2155"/>
                    <a:pt x="295" y="2436"/>
                    <a:pt x="563" y="2543"/>
                  </a:cubicBezTo>
                  <a:lnTo>
                    <a:pt x="576" y="2543"/>
                  </a:lnTo>
                  <a:lnTo>
                    <a:pt x="576" y="2677"/>
                  </a:lnTo>
                  <a:cubicBezTo>
                    <a:pt x="576" y="2891"/>
                    <a:pt x="629" y="3092"/>
                    <a:pt x="736" y="3265"/>
                  </a:cubicBezTo>
                  <a:cubicBezTo>
                    <a:pt x="308" y="3453"/>
                    <a:pt x="0" y="3894"/>
                    <a:pt x="0" y="4390"/>
                  </a:cubicBezTo>
                  <a:lnTo>
                    <a:pt x="0" y="5848"/>
                  </a:lnTo>
                  <a:cubicBezTo>
                    <a:pt x="0" y="6102"/>
                    <a:pt x="215" y="6303"/>
                    <a:pt x="469" y="6303"/>
                  </a:cubicBezTo>
                  <a:lnTo>
                    <a:pt x="2971" y="6303"/>
                  </a:lnTo>
                  <a:cubicBezTo>
                    <a:pt x="3212" y="6303"/>
                    <a:pt x="3413" y="6116"/>
                    <a:pt x="3413" y="5862"/>
                  </a:cubicBezTo>
                  <a:lnTo>
                    <a:pt x="3413" y="4390"/>
                  </a:lnTo>
                  <a:cubicBezTo>
                    <a:pt x="3413" y="3894"/>
                    <a:pt x="3118" y="3453"/>
                    <a:pt x="2690" y="3265"/>
                  </a:cubicBezTo>
                  <a:cubicBezTo>
                    <a:pt x="2784" y="3092"/>
                    <a:pt x="2851" y="2891"/>
                    <a:pt x="2851" y="2677"/>
                  </a:cubicBezTo>
                  <a:lnTo>
                    <a:pt x="2851" y="2543"/>
                  </a:lnTo>
                  <a:cubicBezTo>
                    <a:pt x="3132" y="2436"/>
                    <a:pt x="3319" y="2155"/>
                    <a:pt x="3319" y="1860"/>
                  </a:cubicBezTo>
                  <a:lnTo>
                    <a:pt x="3319" y="1312"/>
                  </a:lnTo>
                  <a:cubicBezTo>
                    <a:pt x="3319" y="589"/>
                    <a:pt x="2730" y="0"/>
                    <a:pt x="2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4"/>
            <p:cNvSpPr/>
            <p:nvPr/>
          </p:nvSpPr>
          <p:spPr>
            <a:xfrm>
              <a:off x="3462755" y="3102975"/>
              <a:ext cx="107859" cy="199222"/>
            </a:xfrm>
            <a:custGeom>
              <a:avLst/>
              <a:gdLst/>
              <a:ahLst/>
              <a:cxnLst/>
              <a:rect l="l" t="t" r="r" b="b"/>
              <a:pathLst>
                <a:path w="3413" h="6304" extrusionOk="0">
                  <a:moveTo>
                    <a:pt x="2436" y="2677"/>
                  </a:moveTo>
                  <a:cubicBezTo>
                    <a:pt x="2436" y="2851"/>
                    <a:pt x="2369" y="3025"/>
                    <a:pt x="2248" y="3158"/>
                  </a:cubicBezTo>
                  <a:cubicBezTo>
                    <a:pt x="2215" y="3152"/>
                    <a:pt x="1961" y="3148"/>
                    <a:pt x="1706" y="3148"/>
                  </a:cubicBezTo>
                  <a:cubicBezTo>
                    <a:pt x="1452" y="3148"/>
                    <a:pt x="1198" y="3152"/>
                    <a:pt x="1164" y="3158"/>
                  </a:cubicBezTo>
                  <a:cubicBezTo>
                    <a:pt x="1044" y="3025"/>
                    <a:pt x="977" y="2851"/>
                    <a:pt x="977" y="2677"/>
                  </a:cubicBezTo>
                  <a:lnTo>
                    <a:pt x="977" y="2677"/>
                  </a:lnTo>
                  <a:cubicBezTo>
                    <a:pt x="1218" y="2744"/>
                    <a:pt x="1459" y="2777"/>
                    <a:pt x="1701" y="2777"/>
                  </a:cubicBezTo>
                  <a:cubicBezTo>
                    <a:pt x="1944" y="2777"/>
                    <a:pt x="2188" y="2744"/>
                    <a:pt x="2436" y="2677"/>
                  </a:cubicBezTo>
                  <a:close/>
                  <a:moveTo>
                    <a:pt x="2168" y="3560"/>
                  </a:moveTo>
                  <a:cubicBezTo>
                    <a:pt x="2623" y="3560"/>
                    <a:pt x="2998" y="3935"/>
                    <a:pt x="2998" y="4390"/>
                  </a:cubicBezTo>
                  <a:lnTo>
                    <a:pt x="2998" y="5862"/>
                  </a:lnTo>
                  <a:cubicBezTo>
                    <a:pt x="2998" y="5888"/>
                    <a:pt x="2984" y="5902"/>
                    <a:pt x="2958" y="5902"/>
                  </a:cubicBezTo>
                  <a:lnTo>
                    <a:pt x="442" y="5902"/>
                  </a:lnTo>
                  <a:cubicBezTo>
                    <a:pt x="428" y="5902"/>
                    <a:pt x="415" y="5888"/>
                    <a:pt x="415" y="5862"/>
                  </a:cubicBezTo>
                  <a:lnTo>
                    <a:pt x="415" y="4390"/>
                  </a:lnTo>
                  <a:cubicBezTo>
                    <a:pt x="415" y="3935"/>
                    <a:pt x="790" y="3560"/>
                    <a:pt x="1245" y="3560"/>
                  </a:cubicBezTo>
                  <a:close/>
                  <a:moveTo>
                    <a:pt x="1419" y="0"/>
                  </a:moveTo>
                  <a:cubicBezTo>
                    <a:pt x="696" y="0"/>
                    <a:pt x="107" y="589"/>
                    <a:pt x="107" y="1312"/>
                  </a:cubicBezTo>
                  <a:lnTo>
                    <a:pt x="107" y="1860"/>
                  </a:lnTo>
                  <a:cubicBezTo>
                    <a:pt x="107" y="2155"/>
                    <a:pt x="281" y="2436"/>
                    <a:pt x="562" y="2543"/>
                  </a:cubicBezTo>
                  <a:lnTo>
                    <a:pt x="576" y="2543"/>
                  </a:lnTo>
                  <a:lnTo>
                    <a:pt x="576" y="2677"/>
                  </a:lnTo>
                  <a:cubicBezTo>
                    <a:pt x="576" y="2891"/>
                    <a:pt x="629" y="3092"/>
                    <a:pt x="736" y="3265"/>
                  </a:cubicBezTo>
                  <a:cubicBezTo>
                    <a:pt x="308" y="3453"/>
                    <a:pt x="0" y="3894"/>
                    <a:pt x="0" y="4390"/>
                  </a:cubicBezTo>
                  <a:lnTo>
                    <a:pt x="0" y="5862"/>
                  </a:lnTo>
                  <a:cubicBezTo>
                    <a:pt x="0" y="6116"/>
                    <a:pt x="201" y="6303"/>
                    <a:pt x="442" y="6303"/>
                  </a:cubicBezTo>
                  <a:lnTo>
                    <a:pt x="2958" y="6303"/>
                  </a:lnTo>
                  <a:cubicBezTo>
                    <a:pt x="3212" y="6303"/>
                    <a:pt x="3413" y="6116"/>
                    <a:pt x="3413" y="5862"/>
                  </a:cubicBezTo>
                  <a:lnTo>
                    <a:pt x="3413" y="4390"/>
                  </a:lnTo>
                  <a:cubicBezTo>
                    <a:pt x="3413" y="3894"/>
                    <a:pt x="3105" y="3453"/>
                    <a:pt x="2677" y="3265"/>
                  </a:cubicBezTo>
                  <a:cubicBezTo>
                    <a:pt x="2784" y="3092"/>
                    <a:pt x="2837" y="2891"/>
                    <a:pt x="2837" y="2677"/>
                  </a:cubicBezTo>
                  <a:lnTo>
                    <a:pt x="2837" y="2543"/>
                  </a:lnTo>
                  <a:lnTo>
                    <a:pt x="2851" y="2543"/>
                  </a:lnTo>
                  <a:cubicBezTo>
                    <a:pt x="3132" y="2436"/>
                    <a:pt x="3306" y="2155"/>
                    <a:pt x="3306" y="1860"/>
                  </a:cubicBezTo>
                  <a:lnTo>
                    <a:pt x="3306" y="1312"/>
                  </a:lnTo>
                  <a:cubicBezTo>
                    <a:pt x="3306" y="1165"/>
                    <a:pt x="3292" y="1031"/>
                    <a:pt x="3239" y="897"/>
                  </a:cubicBezTo>
                  <a:cubicBezTo>
                    <a:pt x="3205" y="808"/>
                    <a:pt x="3126" y="756"/>
                    <a:pt x="3039" y="756"/>
                  </a:cubicBezTo>
                  <a:cubicBezTo>
                    <a:pt x="3021" y="756"/>
                    <a:pt x="3003" y="759"/>
                    <a:pt x="2984" y="763"/>
                  </a:cubicBezTo>
                  <a:cubicBezTo>
                    <a:pt x="2877" y="803"/>
                    <a:pt x="2810" y="924"/>
                    <a:pt x="2851" y="1031"/>
                  </a:cubicBezTo>
                  <a:cubicBezTo>
                    <a:pt x="2877" y="1124"/>
                    <a:pt x="2891" y="1218"/>
                    <a:pt x="2891" y="1312"/>
                  </a:cubicBezTo>
                  <a:lnTo>
                    <a:pt x="2891" y="1860"/>
                  </a:lnTo>
                  <a:cubicBezTo>
                    <a:pt x="2891" y="1994"/>
                    <a:pt x="2810" y="2115"/>
                    <a:pt x="2690" y="2168"/>
                  </a:cubicBezTo>
                  <a:cubicBezTo>
                    <a:pt x="2362" y="2302"/>
                    <a:pt x="2034" y="2369"/>
                    <a:pt x="1706" y="2369"/>
                  </a:cubicBezTo>
                  <a:cubicBezTo>
                    <a:pt x="1379" y="2369"/>
                    <a:pt x="1051" y="2302"/>
                    <a:pt x="723" y="2168"/>
                  </a:cubicBezTo>
                  <a:cubicBezTo>
                    <a:pt x="589" y="2115"/>
                    <a:pt x="509" y="1994"/>
                    <a:pt x="509" y="1860"/>
                  </a:cubicBezTo>
                  <a:lnTo>
                    <a:pt x="509" y="1312"/>
                  </a:lnTo>
                  <a:cubicBezTo>
                    <a:pt x="509" y="817"/>
                    <a:pt x="924" y="415"/>
                    <a:pt x="1419" y="415"/>
                  </a:cubicBezTo>
                  <a:lnTo>
                    <a:pt x="1994" y="415"/>
                  </a:lnTo>
                  <a:cubicBezTo>
                    <a:pt x="2141" y="415"/>
                    <a:pt x="2275" y="442"/>
                    <a:pt x="2409" y="509"/>
                  </a:cubicBezTo>
                  <a:cubicBezTo>
                    <a:pt x="2437" y="525"/>
                    <a:pt x="2468" y="532"/>
                    <a:pt x="2500" y="532"/>
                  </a:cubicBezTo>
                  <a:cubicBezTo>
                    <a:pt x="2574" y="532"/>
                    <a:pt x="2648" y="490"/>
                    <a:pt x="2677" y="415"/>
                  </a:cubicBezTo>
                  <a:cubicBezTo>
                    <a:pt x="2730" y="322"/>
                    <a:pt x="2690" y="201"/>
                    <a:pt x="2596" y="148"/>
                  </a:cubicBezTo>
                  <a:cubicBezTo>
                    <a:pt x="2409" y="54"/>
                    <a:pt x="2208" y="0"/>
                    <a:pt x="1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4"/>
            <p:cNvSpPr/>
            <p:nvPr/>
          </p:nvSpPr>
          <p:spPr>
            <a:xfrm>
              <a:off x="3145593" y="2858119"/>
              <a:ext cx="144645" cy="231773"/>
            </a:xfrm>
            <a:custGeom>
              <a:avLst/>
              <a:gdLst/>
              <a:ahLst/>
              <a:cxnLst/>
              <a:rect l="l" t="t" r="r" b="b"/>
              <a:pathLst>
                <a:path w="4577" h="7334" extrusionOk="0">
                  <a:moveTo>
                    <a:pt x="2770" y="415"/>
                  </a:moveTo>
                  <a:cubicBezTo>
                    <a:pt x="3332" y="415"/>
                    <a:pt x="3800" y="977"/>
                    <a:pt x="3800" y="1673"/>
                  </a:cubicBezTo>
                  <a:cubicBezTo>
                    <a:pt x="3800" y="2436"/>
                    <a:pt x="3894" y="3025"/>
                    <a:pt x="4068" y="3440"/>
                  </a:cubicBezTo>
                  <a:cubicBezTo>
                    <a:pt x="3921" y="3480"/>
                    <a:pt x="3774" y="3520"/>
                    <a:pt x="3613" y="3547"/>
                  </a:cubicBezTo>
                  <a:cubicBezTo>
                    <a:pt x="3667" y="3386"/>
                    <a:pt x="3707" y="3212"/>
                    <a:pt x="3707" y="3038"/>
                  </a:cubicBezTo>
                  <a:lnTo>
                    <a:pt x="3707" y="2034"/>
                  </a:lnTo>
                  <a:cubicBezTo>
                    <a:pt x="3707" y="1954"/>
                    <a:pt x="3680" y="1887"/>
                    <a:pt x="3627" y="1834"/>
                  </a:cubicBezTo>
                  <a:cubicBezTo>
                    <a:pt x="3582" y="1789"/>
                    <a:pt x="3519" y="1763"/>
                    <a:pt x="3461" y="1763"/>
                  </a:cubicBezTo>
                  <a:cubicBezTo>
                    <a:pt x="3449" y="1763"/>
                    <a:pt x="3437" y="1765"/>
                    <a:pt x="3426" y="1767"/>
                  </a:cubicBezTo>
                  <a:cubicBezTo>
                    <a:pt x="3402" y="1768"/>
                    <a:pt x="3380" y="1769"/>
                    <a:pt x="3357" y="1769"/>
                  </a:cubicBezTo>
                  <a:cubicBezTo>
                    <a:pt x="3151" y="1769"/>
                    <a:pt x="2993" y="1711"/>
                    <a:pt x="2824" y="1566"/>
                  </a:cubicBezTo>
                  <a:cubicBezTo>
                    <a:pt x="2782" y="1524"/>
                    <a:pt x="2725" y="1504"/>
                    <a:pt x="2665" y="1504"/>
                  </a:cubicBezTo>
                  <a:cubicBezTo>
                    <a:pt x="2611" y="1504"/>
                    <a:pt x="2554" y="1521"/>
                    <a:pt x="2502" y="1553"/>
                  </a:cubicBezTo>
                  <a:cubicBezTo>
                    <a:pt x="2303" y="1697"/>
                    <a:pt x="1900" y="1777"/>
                    <a:pt x="1439" y="1777"/>
                  </a:cubicBezTo>
                  <a:cubicBezTo>
                    <a:pt x="1345" y="1777"/>
                    <a:pt x="1249" y="1774"/>
                    <a:pt x="1151" y="1767"/>
                  </a:cubicBezTo>
                  <a:cubicBezTo>
                    <a:pt x="1139" y="1765"/>
                    <a:pt x="1128" y="1763"/>
                    <a:pt x="1116" y="1763"/>
                  </a:cubicBezTo>
                  <a:cubicBezTo>
                    <a:pt x="1057" y="1763"/>
                    <a:pt x="995" y="1789"/>
                    <a:pt x="950" y="1834"/>
                  </a:cubicBezTo>
                  <a:cubicBezTo>
                    <a:pt x="897" y="1887"/>
                    <a:pt x="870" y="1954"/>
                    <a:pt x="870" y="2021"/>
                  </a:cubicBezTo>
                  <a:lnTo>
                    <a:pt x="870" y="3038"/>
                  </a:lnTo>
                  <a:cubicBezTo>
                    <a:pt x="870" y="3212"/>
                    <a:pt x="910" y="3386"/>
                    <a:pt x="964" y="3547"/>
                  </a:cubicBezTo>
                  <a:cubicBezTo>
                    <a:pt x="816" y="3520"/>
                    <a:pt x="656" y="3480"/>
                    <a:pt x="509" y="3440"/>
                  </a:cubicBezTo>
                  <a:cubicBezTo>
                    <a:pt x="683" y="3025"/>
                    <a:pt x="776" y="2436"/>
                    <a:pt x="776" y="1673"/>
                  </a:cubicBezTo>
                  <a:cubicBezTo>
                    <a:pt x="790" y="977"/>
                    <a:pt x="1245" y="415"/>
                    <a:pt x="1807" y="415"/>
                  </a:cubicBezTo>
                  <a:close/>
                  <a:moveTo>
                    <a:pt x="2650" y="1954"/>
                  </a:moveTo>
                  <a:cubicBezTo>
                    <a:pt x="2797" y="2061"/>
                    <a:pt x="2998" y="2168"/>
                    <a:pt x="3292" y="2182"/>
                  </a:cubicBezTo>
                  <a:lnTo>
                    <a:pt x="3292" y="3038"/>
                  </a:lnTo>
                  <a:cubicBezTo>
                    <a:pt x="3292" y="3587"/>
                    <a:pt x="2850" y="4042"/>
                    <a:pt x="2288" y="4042"/>
                  </a:cubicBezTo>
                  <a:cubicBezTo>
                    <a:pt x="1740" y="4042"/>
                    <a:pt x="1285" y="3587"/>
                    <a:pt x="1285" y="3038"/>
                  </a:cubicBezTo>
                  <a:lnTo>
                    <a:pt x="1285" y="2182"/>
                  </a:lnTo>
                  <a:cubicBezTo>
                    <a:pt x="1338" y="2184"/>
                    <a:pt x="1399" y="2185"/>
                    <a:pt x="1465" y="2185"/>
                  </a:cubicBezTo>
                  <a:cubicBezTo>
                    <a:pt x="1811" y="2185"/>
                    <a:pt x="2301" y="2145"/>
                    <a:pt x="2650" y="1954"/>
                  </a:cubicBezTo>
                  <a:close/>
                  <a:moveTo>
                    <a:pt x="2462" y="4443"/>
                  </a:moveTo>
                  <a:lnTo>
                    <a:pt x="2462" y="4630"/>
                  </a:lnTo>
                  <a:cubicBezTo>
                    <a:pt x="2462" y="4724"/>
                    <a:pt x="2382" y="4804"/>
                    <a:pt x="2288" y="4804"/>
                  </a:cubicBezTo>
                  <a:cubicBezTo>
                    <a:pt x="2195" y="4804"/>
                    <a:pt x="2114" y="4724"/>
                    <a:pt x="2114" y="4630"/>
                  </a:cubicBezTo>
                  <a:lnTo>
                    <a:pt x="2114" y="4443"/>
                  </a:lnTo>
                  <a:cubicBezTo>
                    <a:pt x="2181" y="4443"/>
                    <a:pt x="2235" y="4457"/>
                    <a:pt x="2288" y="4457"/>
                  </a:cubicBezTo>
                  <a:cubicBezTo>
                    <a:pt x="2342" y="4457"/>
                    <a:pt x="2409" y="4443"/>
                    <a:pt x="2462" y="4443"/>
                  </a:cubicBezTo>
                  <a:close/>
                  <a:moveTo>
                    <a:pt x="3198" y="4122"/>
                  </a:moveTo>
                  <a:cubicBezTo>
                    <a:pt x="3586" y="4296"/>
                    <a:pt x="3841" y="4684"/>
                    <a:pt x="3841" y="5126"/>
                  </a:cubicBezTo>
                  <a:lnTo>
                    <a:pt x="3841" y="6892"/>
                  </a:lnTo>
                  <a:cubicBezTo>
                    <a:pt x="3841" y="6919"/>
                    <a:pt x="3827" y="6932"/>
                    <a:pt x="3814" y="6932"/>
                  </a:cubicBezTo>
                  <a:lnTo>
                    <a:pt x="763" y="6932"/>
                  </a:lnTo>
                  <a:cubicBezTo>
                    <a:pt x="749" y="6932"/>
                    <a:pt x="736" y="6919"/>
                    <a:pt x="736" y="6892"/>
                  </a:cubicBezTo>
                  <a:lnTo>
                    <a:pt x="736" y="5126"/>
                  </a:lnTo>
                  <a:cubicBezTo>
                    <a:pt x="736" y="4684"/>
                    <a:pt x="990" y="4296"/>
                    <a:pt x="1392" y="4122"/>
                  </a:cubicBezTo>
                  <a:cubicBezTo>
                    <a:pt x="1485" y="4202"/>
                    <a:pt x="1593" y="4269"/>
                    <a:pt x="1713" y="4323"/>
                  </a:cubicBezTo>
                  <a:lnTo>
                    <a:pt x="1713" y="4630"/>
                  </a:lnTo>
                  <a:cubicBezTo>
                    <a:pt x="1713" y="4952"/>
                    <a:pt x="1967" y="5219"/>
                    <a:pt x="2288" y="5219"/>
                  </a:cubicBezTo>
                  <a:cubicBezTo>
                    <a:pt x="2610" y="5219"/>
                    <a:pt x="2864" y="4952"/>
                    <a:pt x="2864" y="4630"/>
                  </a:cubicBezTo>
                  <a:lnTo>
                    <a:pt x="2864" y="4323"/>
                  </a:lnTo>
                  <a:cubicBezTo>
                    <a:pt x="2984" y="4269"/>
                    <a:pt x="3091" y="4202"/>
                    <a:pt x="3198" y="4122"/>
                  </a:cubicBezTo>
                  <a:close/>
                  <a:moveTo>
                    <a:pt x="1807" y="0"/>
                  </a:moveTo>
                  <a:cubicBezTo>
                    <a:pt x="1017" y="0"/>
                    <a:pt x="375" y="750"/>
                    <a:pt x="361" y="1660"/>
                  </a:cubicBezTo>
                  <a:cubicBezTo>
                    <a:pt x="361" y="2503"/>
                    <a:pt x="254" y="3105"/>
                    <a:pt x="40" y="3453"/>
                  </a:cubicBezTo>
                  <a:cubicBezTo>
                    <a:pt x="13" y="3493"/>
                    <a:pt x="0" y="3560"/>
                    <a:pt x="27" y="3627"/>
                  </a:cubicBezTo>
                  <a:cubicBezTo>
                    <a:pt x="54" y="3680"/>
                    <a:pt x="94" y="3721"/>
                    <a:pt x="147" y="3747"/>
                  </a:cubicBezTo>
                  <a:cubicBezTo>
                    <a:pt x="375" y="3828"/>
                    <a:pt x="629" y="3895"/>
                    <a:pt x="883" y="3948"/>
                  </a:cubicBezTo>
                  <a:cubicBezTo>
                    <a:pt x="535" y="4229"/>
                    <a:pt x="321" y="4657"/>
                    <a:pt x="321" y="5126"/>
                  </a:cubicBezTo>
                  <a:lnTo>
                    <a:pt x="321" y="6892"/>
                  </a:lnTo>
                  <a:cubicBezTo>
                    <a:pt x="321" y="7146"/>
                    <a:pt x="522" y="7334"/>
                    <a:pt x="763" y="7334"/>
                  </a:cubicBezTo>
                  <a:lnTo>
                    <a:pt x="3814" y="7334"/>
                  </a:lnTo>
                  <a:cubicBezTo>
                    <a:pt x="4055" y="7334"/>
                    <a:pt x="4255" y="7146"/>
                    <a:pt x="4255" y="6892"/>
                  </a:cubicBezTo>
                  <a:lnTo>
                    <a:pt x="4255" y="5126"/>
                  </a:lnTo>
                  <a:cubicBezTo>
                    <a:pt x="4255" y="4657"/>
                    <a:pt x="4041" y="4229"/>
                    <a:pt x="3693" y="3948"/>
                  </a:cubicBezTo>
                  <a:cubicBezTo>
                    <a:pt x="3961" y="3895"/>
                    <a:pt x="4202" y="3828"/>
                    <a:pt x="4429" y="3747"/>
                  </a:cubicBezTo>
                  <a:cubicBezTo>
                    <a:pt x="4483" y="3721"/>
                    <a:pt x="4536" y="3680"/>
                    <a:pt x="4550" y="3627"/>
                  </a:cubicBezTo>
                  <a:cubicBezTo>
                    <a:pt x="4577" y="3560"/>
                    <a:pt x="4563" y="3493"/>
                    <a:pt x="4536" y="3453"/>
                  </a:cubicBezTo>
                  <a:cubicBezTo>
                    <a:pt x="4322" y="3105"/>
                    <a:pt x="4215" y="2503"/>
                    <a:pt x="4215" y="1660"/>
                  </a:cubicBezTo>
                  <a:cubicBezTo>
                    <a:pt x="4202" y="750"/>
                    <a:pt x="3560"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4"/>
            <p:cNvSpPr/>
            <p:nvPr/>
          </p:nvSpPr>
          <p:spPr>
            <a:xfrm>
              <a:off x="3423410" y="2921135"/>
              <a:ext cx="107038" cy="98979"/>
            </a:xfrm>
            <a:custGeom>
              <a:avLst/>
              <a:gdLst/>
              <a:ahLst/>
              <a:cxnLst/>
              <a:rect l="l" t="t" r="r" b="b"/>
              <a:pathLst>
                <a:path w="3387" h="3132" extrusionOk="0">
                  <a:moveTo>
                    <a:pt x="1272" y="469"/>
                  </a:moveTo>
                  <a:lnTo>
                    <a:pt x="1473" y="1419"/>
                  </a:lnTo>
                  <a:lnTo>
                    <a:pt x="924" y="1593"/>
                  </a:lnTo>
                  <a:lnTo>
                    <a:pt x="469" y="1727"/>
                  </a:lnTo>
                  <a:cubicBezTo>
                    <a:pt x="442" y="1499"/>
                    <a:pt x="469" y="1272"/>
                    <a:pt x="576" y="1057"/>
                  </a:cubicBezTo>
                  <a:cubicBezTo>
                    <a:pt x="723" y="776"/>
                    <a:pt x="964" y="562"/>
                    <a:pt x="1272" y="469"/>
                  </a:cubicBezTo>
                  <a:close/>
                  <a:moveTo>
                    <a:pt x="1687" y="415"/>
                  </a:moveTo>
                  <a:cubicBezTo>
                    <a:pt x="1834" y="429"/>
                    <a:pt x="1981" y="469"/>
                    <a:pt x="2115" y="536"/>
                  </a:cubicBezTo>
                  <a:cubicBezTo>
                    <a:pt x="2690" y="803"/>
                    <a:pt x="2918" y="1499"/>
                    <a:pt x="2650" y="2074"/>
                  </a:cubicBezTo>
                  <a:cubicBezTo>
                    <a:pt x="2530" y="2302"/>
                    <a:pt x="2343" y="2489"/>
                    <a:pt x="2128" y="2596"/>
                  </a:cubicBezTo>
                  <a:lnTo>
                    <a:pt x="1914" y="1526"/>
                  </a:lnTo>
                  <a:lnTo>
                    <a:pt x="1687" y="415"/>
                  </a:lnTo>
                  <a:close/>
                  <a:moveTo>
                    <a:pt x="1553" y="1834"/>
                  </a:moveTo>
                  <a:lnTo>
                    <a:pt x="1727" y="2717"/>
                  </a:lnTo>
                  <a:cubicBezTo>
                    <a:pt x="1700" y="2718"/>
                    <a:pt x="1673" y="2719"/>
                    <a:pt x="1647" y="2719"/>
                  </a:cubicBezTo>
                  <a:cubicBezTo>
                    <a:pt x="1460" y="2719"/>
                    <a:pt x="1275" y="2678"/>
                    <a:pt x="1111" y="2596"/>
                  </a:cubicBezTo>
                  <a:cubicBezTo>
                    <a:pt x="884" y="2489"/>
                    <a:pt x="710" y="2329"/>
                    <a:pt x="603" y="2115"/>
                  </a:cubicBezTo>
                  <a:lnTo>
                    <a:pt x="1178" y="1941"/>
                  </a:lnTo>
                  <a:lnTo>
                    <a:pt x="1553" y="1834"/>
                  </a:lnTo>
                  <a:close/>
                  <a:moveTo>
                    <a:pt x="1606" y="1"/>
                  </a:moveTo>
                  <a:cubicBezTo>
                    <a:pt x="1540" y="1"/>
                    <a:pt x="1473" y="5"/>
                    <a:pt x="1406" y="14"/>
                  </a:cubicBezTo>
                  <a:cubicBezTo>
                    <a:pt x="884" y="81"/>
                    <a:pt x="429" y="402"/>
                    <a:pt x="202" y="884"/>
                  </a:cubicBezTo>
                  <a:cubicBezTo>
                    <a:pt x="28" y="1245"/>
                    <a:pt x="1" y="1660"/>
                    <a:pt x="121" y="2048"/>
                  </a:cubicBezTo>
                  <a:cubicBezTo>
                    <a:pt x="255" y="2449"/>
                    <a:pt x="536" y="2784"/>
                    <a:pt x="924" y="2971"/>
                  </a:cubicBezTo>
                  <a:cubicBezTo>
                    <a:pt x="1138" y="3078"/>
                    <a:pt x="1379" y="3132"/>
                    <a:pt x="1607" y="3132"/>
                  </a:cubicBezTo>
                  <a:cubicBezTo>
                    <a:pt x="1754" y="3132"/>
                    <a:pt x="1888" y="3105"/>
                    <a:pt x="2021" y="3078"/>
                  </a:cubicBezTo>
                  <a:cubicBezTo>
                    <a:pt x="2463" y="2958"/>
                    <a:pt x="2824" y="2650"/>
                    <a:pt x="3012" y="2248"/>
                  </a:cubicBezTo>
                  <a:cubicBezTo>
                    <a:pt x="3386" y="1472"/>
                    <a:pt x="3065" y="536"/>
                    <a:pt x="2289" y="161"/>
                  </a:cubicBezTo>
                  <a:cubicBezTo>
                    <a:pt x="2080" y="56"/>
                    <a:pt x="1846"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4"/>
            <p:cNvSpPr/>
            <p:nvPr/>
          </p:nvSpPr>
          <p:spPr>
            <a:xfrm>
              <a:off x="3350693" y="2941423"/>
              <a:ext cx="58812" cy="12736"/>
            </a:xfrm>
            <a:custGeom>
              <a:avLst/>
              <a:gdLst/>
              <a:ahLst/>
              <a:cxnLst/>
              <a:rect l="l" t="t" r="r" b="b"/>
              <a:pathLst>
                <a:path w="1861" h="403" extrusionOk="0">
                  <a:moveTo>
                    <a:pt x="201" y="1"/>
                  </a:moveTo>
                  <a:cubicBezTo>
                    <a:pt x="94" y="1"/>
                    <a:pt x="0" y="81"/>
                    <a:pt x="0" y="201"/>
                  </a:cubicBezTo>
                  <a:cubicBezTo>
                    <a:pt x="0" y="308"/>
                    <a:pt x="94" y="402"/>
                    <a:pt x="201" y="402"/>
                  </a:cubicBezTo>
                  <a:lnTo>
                    <a:pt x="1659" y="402"/>
                  </a:lnTo>
                  <a:cubicBezTo>
                    <a:pt x="1767" y="402"/>
                    <a:pt x="1860" y="308"/>
                    <a:pt x="1860" y="201"/>
                  </a:cubicBezTo>
                  <a:cubicBezTo>
                    <a:pt x="1860" y="81"/>
                    <a:pt x="1767" y="1"/>
                    <a:pt x="1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4"/>
            <p:cNvSpPr/>
            <p:nvPr/>
          </p:nvSpPr>
          <p:spPr>
            <a:xfrm>
              <a:off x="3350693" y="2963008"/>
              <a:ext cx="58812" cy="12704"/>
            </a:xfrm>
            <a:custGeom>
              <a:avLst/>
              <a:gdLst/>
              <a:ahLst/>
              <a:cxnLst/>
              <a:rect l="l" t="t" r="r" b="b"/>
              <a:pathLst>
                <a:path w="1861" h="402" extrusionOk="0">
                  <a:moveTo>
                    <a:pt x="201" y="0"/>
                  </a:moveTo>
                  <a:cubicBezTo>
                    <a:pt x="94" y="0"/>
                    <a:pt x="0" y="94"/>
                    <a:pt x="0" y="201"/>
                  </a:cubicBezTo>
                  <a:cubicBezTo>
                    <a:pt x="0" y="321"/>
                    <a:pt x="94" y="402"/>
                    <a:pt x="201" y="402"/>
                  </a:cubicBezTo>
                  <a:lnTo>
                    <a:pt x="1659" y="402"/>
                  </a:lnTo>
                  <a:cubicBezTo>
                    <a:pt x="1767" y="402"/>
                    <a:pt x="1860" y="321"/>
                    <a:pt x="1860" y="201"/>
                  </a:cubicBezTo>
                  <a:cubicBezTo>
                    <a:pt x="1860" y="94"/>
                    <a:pt x="1767" y="0"/>
                    <a:pt x="1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4"/>
            <p:cNvSpPr/>
            <p:nvPr/>
          </p:nvSpPr>
          <p:spPr>
            <a:xfrm>
              <a:off x="3350693" y="2984561"/>
              <a:ext cx="58812" cy="12736"/>
            </a:xfrm>
            <a:custGeom>
              <a:avLst/>
              <a:gdLst/>
              <a:ahLst/>
              <a:cxnLst/>
              <a:rect l="l" t="t" r="r" b="b"/>
              <a:pathLst>
                <a:path w="1861" h="403" extrusionOk="0">
                  <a:moveTo>
                    <a:pt x="201" y="1"/>
                  </a:moveTo>
                  <a:cubicBezTo>
                    <a:pt x="94" y="1"/>
                    <a:pt x="0" y="94"/>
                    <a:pt x="0" y="201"/>
                  </a:cubicBezTo>
                  <a:cubicBezTo>
                    <a:pt x="0" y="322"/>
                    <a:pt x="94" y="402"/>
                    <a:pt x="201" y="402"/>
                  </a:cubicBezTo>
                  <a:lnTo>
                    <a:pt x="1659" y="402"/>
                  </a:lnTo>
                  <a:cubicBezTo>
                    <a:pt x="1767" y="402"/>
                    <a:pt x="1860" y="322"/>
                    <a:pt x="1860" y="201"/>
                  </a:cubicBezTo>
                  <a:cubicBezTo>
                    <a:pt x="1860" y="94"/>
                    <a:pt x="1767" y="1"/>
                    <a:pt x="1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4"/>
            <p:cNvSpPr/>
            <p:nvPr/>
          </p:nvSpPr>
          <p:spPr>
            <a:xfrm>
              <a:off x="3296969" y="2858119"/>
              <a:ext cx="280409" cy="231773"/>
            </a:xfrm>
            <a:custGeom>
              <a:avLst/>
              <a:gdLst/>
              <a:ahLst/>
              <a:cxnLst/>
              <a:rect l="l" t="t" r="r" b="b"/>
              <a:pathLst>
                <a:path w="8873" h="7334" extrusionOk="0">
                  <a:moveTo>
                    <a:pt x="7936" y="1138"/>
                  </a:moveTo>
                  <a:lnTo>
                    <a:pt x="7936" y="6210"/>
                  </a:lnTo>
                  <a:lnTo>
                    <a:pt x="937" y="6210"/>
                  </a:lnTo>
                  <a:lnTo>
                    <a:pt x="937" y="1138"/>
                  </a:lnTo>
                  <a:close/>
                  <a:moveTo>
                    <a:pt x="8471" y="6624"/>
                  </a:moveTo>
                  <a:lnTo>
                    <a:pt x="8471" y="6932"/>
                  </a:lnTo>
                  <a:lnTo>
                    <a:pt x="402" y="6932"/>
                  </a:lnTo>
                  <a:lnTo>
                    <a:pt x="402" y="6624"/>
                  </a:lnTo>
                  <a:close/>
                  <a:moveTo>
                    <a:pt x="335" y="0"/>
                  </a:moveTo>
                  <a:cubicBezTo>
                    <a:pt x="148" y="0"/>
                    <a:pt x="1" y="161"/>
                    <a:pt x="1" y="335"/>
                  </a:cubicBezTo>
                  <a:lnTo>
                    <a:pt x="1" y="803"/>
                  </a:lnTo>
                  <a:cubicBezTo>
                    <a:pt x="1" y="991"/>
                    <a:pt x="148" y="1138"/>
                    <a:pt x="335" y="1138"/>
                  </a:cubicBezTo>
                  <a:lnTo>
                    <a:pt x="523" y="1138"/>
                  </a:lnTo>
                  <a:lnTo>
                    <a:pt x="523" y="6210"/>
                  </a:lnTo>
                  <a:lnTo>
                    <a:pt x="335" y="6210"/>
                  </a:lnTo>
                  <a:cubicBezTo>
                    <a:pt x="148" y="6210"/>
                    <a:pt x="1" y="6357"/>
                    <a:pt x="1" y="6544"/>
                  </a:cubicBezTo>
                  <a:lnTo>
                    <a:pt x="1" y="6999"/>
                  </a:lnTo>
                  <a:cubicBezTo>
                    <a:pt x="1" y="7186"/>
                    <a:pt x="148" y="7334"/>
                    <a:pt x="335" y="7334"/>
                  </a:cubicBezTo>
                  <a:lnTo>
                    <a:pt x="8538" y="7334"/>
                  </a:lnTo>
                  <a:cubicBezTo>
                    <a:pt x="8725" y="7334"/>
                    <a:pt x="8873" y="7186"/>
                    <a:pt x="8873" y="6999"/>
                  </a:cubicBezTo>
                  <a:lnTo>
                    <a:pt x="8873" y="6544"/>
                  </a:lnTo>
                  <a:cubicBezTo>
                    <a:pt x="8873" y="6357"/>
                    <a:pt x="8725" y="6210"/>
                    <a:pt x="8538" y="6210"/>
                  </a:cubicBezTo>
                  <a:lnTo>
                    <a:pt x="8351" y="6210"/>
                  </a:lnTo>
                  <a:lnTo>
                    <a:pt x="8351" y="1138"/>
                  </a:lnTo>
                  <a:lnTo>
                    <a:pt x="8538" y="1138"/>
                  </a:lnTo>
                  <a:cubicBezTo>
                    <a:pt x="8725" y="1138"/>
                    <a:pt x="8873" y="991"/>
                    <a:pt x="8873" y="803"/>
                  </a:cubicBezTo>
                  <a:lnTo>
                    <a:pt x="8873" y="335"/>
                  </a:lnTo>
                  <a:cubicBezTo>
                    <a:pt x="8873" y="161"/>
                    <a:pt x="8725" y="0"/>
                    <a:pt x="8538" y="0"/>
                  </a:cubicBezTo>
                  <a:lnTo>
                    <a:pt x="2436" y="0"/>
                  </a:lnTo>
                  <a:cubicBezTo>
                    <a:pt x="2316" y="0"/>
                    <a:pt x="2222" y="94"/>
                    <a:pt x="2222" y="215"/>
                  </a:cubicBezTo>
                  <a:cubicBezTo>
                    <a:pt x="2222" y="322"/>
                    <a:pt x="2316" y="415"/>
                    <a:pt x="2436" y="415"/>
                  </a:cubicBezTo>
                  <a:lnTo>
                    <a:pt x="8471" y="415"/>
                  </a:lnTo>
                  <a:lnTo>
                    <a:pt x="8471" y="723"/>
                  </a:lnTo>
                  <a:lnTo>
                    <a:pt x="402" y="723"/>
                  </a:lnTo>
                  <a:lnTo>
                    <a:pt x="402" y="415"/>
                  </a:lnTo>
                  <a:lnTo>
                    <a:pt x="1606" y="415"/>
                  </a:lnTo>
                  <a:cubicBezTo>
                    <a:pt x="1727" y="415"/>
                    <a:pt x="1807" y="322"/>
                    <a:pt x="1807" y="215"/>
                  </a:cubicBezTo>
                  <a:cubicBezTo>
                    <a:pt x="1807" y="94"/>
                    <a:pt x="1727"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3" name="Google Shape;3613;p64"/>
          <p:cNvGrpSpPr/>
          <p:nvPr/>
        </p:nvGrpSpPr>
        <p:grpSpPr>
          <a:xfrm>
            <a:off x="7199200" y="1592176"/>
            <a:ext cx="444078" cy="372625"/>
            <a:chOff x="7172762" y="2894051"/>
            <a:chExt cx="444078" cy="372625"/>
          </a:xfrm>
        </p:grpSpPr>
        <p:sp>
          <p:nvSpPr>
            <p:cNvPr id="3614" name="Google Shape;3614;p64"/>
            <p:cNvSpPr/>
            <p:nvPr/>
          </p:nvSpPr>
          <p:spPr>
            <a:xfrm>
              <a:off x="7172762" y="2894051"/>
              <a:ext cx="444078" cy="372625"/>
            </a:xfrm>
            <a:custGeom>
              <a:avLst/>
              <a:gdLst/>
              <a:ahLst/>
              <a:cxnLst/>
              <a:rect l="l" t="t" r="r" b="b"/>
              <a:pathLst>
                <a:path w="14052" h="11791" extrusionOk="0">
                  <a:moveTo>
                    <a:pt x="3159" y="402"/>
                  </a:moveTo>
                  <a:cubicBezTo>
                    <a:pt x="3199" y="402"/>
                    <a:pt x="3239" y="443"/>
                    <a:pt x="3239" y="469"/>
                  </a:cubicBezTo>
                  <a:lnTo>
                    <a:pt x="3239" y="1406"/>
                  </a:lnTo>
                  <a:cubicBezTo>
                    <a:pt x="3239" y="1446"/>
                    <a:pt x="3199" y="1473"/>
                    <a:pt x="3159" y="1473"/>
                  </a:cubicBezTo>
                  <a:lnTo>
                    <a:pt x="2543" y="1473"/>
                  </a:lnTo>
                  <a:cubicBezTo>
                    <a:pt x="2503" y="1473"/>
                    <a:pt x="2463" y="1446"/>
                    <a:pt x="2463" y="1406"/>
                  </a:cubicBezTo>
                  <a:lnTo>
                    <a:pt x="2463" y="469"/>
                  </a:lnTo>
                  <a:cubicBezTo>
                    <a:pt x="2463" y="443"/>
                    <a:pt x="2503" y="402"/>
                    <a:pt x="2543" y="402"/>
                  </a:cubicBezTo>
                  <a:close/>
                  <a:moveTo>
                    <a:pt x="8779" y="402"/>
                  </a:moveTo>
                  <a:cubicBezTo>
                    <a:pt x="8819" y="402"/>
                    <a:pt x="8846" y="443"/>
                    <a:pt x="8846" y="469"/>
                  </a:cubicBezTo>
                  <a:lnTo>
                    <a:pt x="8846" y="1406"/>
                  </a:lnTo>
                  <a:cubicBezTo>
                    <a:pt x="8846" y="1446"/>
                    <a:pt x="8819" y="1473"/>
                    <a:pt x="8779" y="1473"/>
                  </a:cubicBezTo>
                  <a:lnTo>
                    <a:pt x="8150" y="1473"/>
                  </a:lnTo>
                  <a:cubicBezTo>
                    <a:pt x="8110" y="1473"/>
                    <a:pt x="8083" y="1446"/>
                    <a:pt x="8083" y="1406"/>
                  </a:cubicBezTo>
                  <a:lnTo>
                    <a:pt x="8083" y="469"/>
                  </a:lnTo>
                  <a:cubicBezTo>
                    <a:pt x="8083" y="443"/>
                    <a:pt x="8110" y="402"/>
                    <a:pt x="8150" y="402"/>
                  </a:cubicBezTo>
                  <a:close/>
                  <a:moveTo>
                    <a:pt x="10907" y="6478"/>
                  </a:moveTo>
                  <a:lnTo>
                    <a:pt x="10907" y="7133"/>
                  </a:lnTo>
                  <a:lnTo>
                    <a:pt x="9876" y="7133"/>
                  </a:lnTo>
                  <a:lnTo>
                    <a:pt x="9876" y="6718"/>
                  </a:lnTo>
                  <a:cubicBezTo>
                    <a:pt x="9876" y="6585"/>
                    <a:pt x="9983" y="6478"/>
                    <a:pt x="10117" y="6478"/>
                  </a:cubicBezTo>
                  <a:close/>
                  <a:moveTo>
                    <a:pt x="11710" y="6478"/>
                  </a:moveTo>
                  <a:cubicBezTo>
                    <a:pt x="11843" y="6478"/>
                    <a:pt x="11937" y="6585"/>
                    <a:pt x="11937" y="6718"/>
                  </a:cubicBezTo>
                  <a:lnTo>
                    <a:pt x="11937" y="7133"/>
                  </a:lnTo>
                  <a:lnTo>
                    <a:pt x="11322" y="7133"/>
                  </a:lnTo>
                  <a:lnTo>
                    <a:pt x="11322" y="6478"/>
                  </a:lnTo>
                  <a:close/>
                  <a:moveTo>
                    <a:pt x="13503" y="7548"/>
                  </a:moveTo>
                  <a:cubicBezTo>
                    <a:pt x="13583" y="7548"/>
                    <a:pt x="13637" y="7615"/>
                    <a:pt x="13637" y="7682"/>
                  </a:cubicBezTo>
                  <a:lnTo>
                    <a:pt x="13637" y="8806"/>
                  </a:lnTo>
                  <a:lnTo>
                    <a:pt x="12646" y="9167"/>
                  </a:lnTo>
                  <a:cubicBezTo>
                    <a:pt x="12539" y="9207"/>
                    <a:pt x="12486" y="9328"/>
                    <a:pt x="12526" y="9435"/>
                  </a:cubicBezTo>
                  <a:cubicBezTo>
                    <a:pt x="12557" y="9518"/>
                    <a:pt x="12628" y="9569"/>
                    <a:pt x="12709" y="9569"/>
                  </a:cubicBezTo>
                  <a:cubicBezTo>
                    <a:pt x="12732" y="9569"/>
                    <a:pt x="12756" y="9564"/>
                    <a:pt x="12780" y="9555"/>
                  </a:cubicBezTo>
                  <a:lnTo>
                    <a:pt x="13637" y="9248"/>
                  </a:lnTo>
                  <a:lnTo>
                    <a:pt x="13637" y="11241"/>
                  </a:lnTo>
                  <a:cubicBezTo>
                    <a:pt x="13637" y="11322"/>
                    <a:pt x="13583" y="11389"/>
                    <a:pt x="13503" y="11389"/>
                  </a:cubicBezTo>
                  <a:lnTo>
                    <a:pt x="8311" y="11389"/>
                  </a:lnTo>
                  <a:cubicBezTo>
                    <a:pt x="8244" y="11389"/>
                    <a:pt x="8177" y="11322"/>
                    <a:pt x="8177" y="11241"/>
                  </a:cubicBezTo>
                  <a:lnTo>
                    <a:pt x="8177" y="9248"/>
                  </a:lnTo>
                  <a:lnTo>
                    <a:pt x="10733" y="10131"/>
                  </a:lnTo>
                  <a:cubicBezTo>
                    <a:pt x="10800" y="10158"/>
                    <a:pt x="10880" y="10171"/>
                    <a:pt x="10960" y="10171"/>
                  </a:cubicBezTo>
                  <a:cubicBezTo>
                    <a:pt x="11041" y="10171"/>
                    <a:pt x="11121" y="10158"/>
                    <a:pt x="11188" y="10131"/>
                  </a:cubicBezTo>
                  <a:lnTo>
                    <a:pt x="12004" y="9836"/>
                  </a:lnTo>
                  <a:cubicBezTo>
                    <a:pt x="12111" y="9796"/>
                    <a:pt x="12165" y="9676"/>
                    <a:pt x="12124" y="9582"/>
                  </a:cubicBezTo>
                  <a:cubicBezTo>
                    <a:pt x="12092" y="9496"/>
                    <a:pt x="12017" y="9437"/>
                    <a:pt x="11934" y="9437"/>
                  </a:cubicBezTo>
                  <a:cubicBezTo>
                    <a:pt x="11913" y="9437"/>
                    <a:pt x="11892" y="9440"/>
                    <a:pt x="11870" y="9448"/>
                  </a:cubicBezTo>
                  <a:lnTo>
                    <a:pt x="11054" y="9743"/>
                  </a:lnTo>
                  <a:cubicBezTo>
                    <a:pt x="11021" y="9756"/>
                    <a:pt x="10987" y="9763"/>
                    <a:pt x="10955" y="9763"/>
                  </a:cubicBezTo>
                  <a:cubicBezTo>
                    <a:pt x="10923" y="9763"/>
                    <a:pt x="10893" y="9756"/>
                    <a:pt x="10867" y="9743"/>
                  </a:cubicBezTo>
                  <a:lnTo>
                    <a:pt x="8177" y="8806"/>
                  </a:lnTo>
                  <a:lnTo>
                    <a:pt x="8177" y="7682"/>
                  </a:lnTo>
                  <a:cubicBezTo>
                    <a:pt x="8177" y="7615"/>
                    <a:pt x="8244" y="7548"/>
                    <a:pt x="8311" y="7548"/>
                  </a:cubicBezTo>
                  <a:close/>
                  <a:moveTo>
                    <a:pt x="2543" y="1"/>
                  </a:moveTo>
                  <a:cubicBezTo>
                    <a:pt x="2276" y="1"/>
                    <a:pt x="2062" y="215"/>
                    <a:pt x="2062" y="469"/>
                  </a:cubicBezTo>
                  <a:lnTo>
                    <a:pt x="2062" y="790"/>
                  </a:lnTo>
                  <a:lnTo>
                    <a:pt x="630" y="790"/>
                  </a:lnTo>
                  <a:cubicBezTo>
                    <a:pt x="282" y="790"/>
                    <a:pt x="1" y="1071"/>
                    <a:pt x="1" y="1419"/>
                  </a:cubicBezTo>
                  <a:lnTo>
                    <a:pt x="1" y="8552"/>
                  </a:lnTo>
                  <a:cubicBezTo>
                    <a:pt x="1" y="8672"/>
                    <a:pt x="94" y="8766"/>
                    <a:pt x="215" y="8766"/>
                  </a:cubicBezTo>
                  <a:cubicBezTo>
                    <a:pt x="322" y="8766"/>
                    <a:pt x="416" y="8672"/>
                    <a:pt x="416" y="8552"/>
                  </a:cubicBezTo>
                  <a:lnTo>
                    <a:pt x="416" y="3159"/>
                  </a:lnTo>
                  <a:lnTo>
                    <a:pt x="10907" y="3159"/>
                  </a:lnTo>
                  <a:lnTo>
                    <a:pt x="10907" y="6076"/>
                  </a:lnTo>
                  <a:lnTo>
                    <a:pt x="10117" y="6076"/>
                  </a:lnTo>
                  <a:cubicBezTo>
                    <a:pt x="9756" y="6076"/>
                    <a:pt x="9475" y="6357"/>
                    <a:pt x="9475" y="6718"/>
                  </a:cubicBezTo>
                  <a:lnTo>
                    <a:pt x="9475" y="7133"/>
                  </a:lnTo>
                  <a:lnTo>
                    <a:pt x="8311" y="7133"/>
                  </a:lnTo>
                  <a:cubicBezTo>
                    <a:pt x="8016" y="7133"/>
                    <a:pt x="7762" y="7388"/>
                    <a:pt x="7762" y="7682"/>
                  </a:cubicBezTo>
                  <a:lnTo>
                    <a:pt x="7762" y="10372"/>
                  </a:lnTo>
                  <a:lnTo>
                    <a:pt x="630" y="10372"/>
                  </a:lnTo>
                  <a:cubicBezTo>
                    <a:pt x="509" y="10372"/>
                    <a:pt x="416" y="10278"/>
                    <a:pt x="416" y="10158"/>
                  </a:cubicBezTo>
                  <a:lnTo>
                    <a:pt x="416" y="9381"/>
                  </a:lnTo>
                  <a:cubicBezTo>
                    <a:pt x="416" y="9261"/>
                    <a:pt x="322" y="9167"/>
                    <a:pt x="215" y="9167"/>
                  </a:cubicBezTo>
                  <a:cubicBezTo>
                    <a:pt x="94" y="9167"/>
                    <a:pt x="1" y="9261"/>
                    <a:pt x="1" y="9381"/>
                  </a:cubicBezTo>
                  <a:lnTo>
                    <a:pt x="1" y="10158"/>
                  </a:lnTo>
                  <a:cubicBezTo>
                    <a:pt x="1" y="10505"/>
                    <a:pt x="282" y="10786"/>
                    <a:pt x="630" y="10786"/>
                  </a:cubicBezTo>
                  <a:lnTo>
                    <a:pt x="7762" y="10786"/>
                  </a:lnTo>
                  <a:lnTo>
                    <a:pt x="7762" y="11241"/>
                  </a:lnTo>
                  <a:cubicBezTo>
                    <a:pt x="7762" y="11549"/>
                    <a:pt x="8016" y="11790"/>
                    <a:pt x="8311" y="11790"/>
                  </a:cubicBezTo>
                  <a:lnTo>
                    <a:pt x="13503" y="11790"/>
                  </a:lnTo>
                  <a:cubicBezTo>
                    <a:pt x="13811" y="11790"/>
                    <a:pt x="14051" y="11549"/>
                    <a:pt x="14051" y="11241"/>
                  </a:cubicBezTo>
                  <a:lnTo>
                    <a:pt x="14051" y="7682"/>
                  </a:lnTo>
                  <a:cubicBezTo>
                    <a:pt x="14051" y="7388"/>
                    <a:pt x="13811" y="7133"/>
                    <a:pt x="13503" y="7133"/>
                  </a:cubicBezTo>
                  <a:lnTo>
                    <a:pt x="12352" y="7133"/>
                  </a:lnTo>
                  <a:lnTo>
                    <a:pt x="12352" y="6718"/>
                  </a:lnTo>
                  <a:cubicBezTo>
                    <a:pt x="12352" y="6357"/>
                    <a:pt x="12071" y="6076"/>
                    <a:pt x="11710" y="6076"/>
                  </a:cubicBezTo>
                  <a:lnTo>
                    <a:pt x="11322" y="6076"/>
                  </a:lnTo>
                  <a:lnTo>
                    <a:pt x="11322" y="1419"/>
                  </a:lnTo>
                  <a:cubicBezTo>
                    <a:pt x="11322" y="1071"/>
                    <a:pt x="11027" y="790"/>
                    <a:pt x="10693" y="790"/>
                  </a:cubicBezTo>
                  <a:lnTo>
                    <a:pt x="9261" y="790"/>
                  </a:lnTo>
                  <a:lnTo>
                    <a:pt x="9261" y="469"/>
                  </a:lnTo>
                  <a:cubicBezTo>
                    <a:pt x="9261" y="215"/>
                    <a:pt x="9047" y="1"/>
                    <a:pt x="8779" y="1"/>
                  </a:cubicBezTo>
                  <a:lnTo>
                    <a:pt x="8150" y="1"/>
                  </a:lnTo>
                  <a:cubicBezTo>
                    <a:pt x="7883" y="1"/>
                    <a:pt x="7668" y="215"/>
                    <a:pt x="7668" y="469"/>
                  </a:cubicBezTo>
                  <a:lnTo>
                    <a:pt x="7668" y="790"/>
                  </a:lnTo>
                  <a:lnTo>
                    <a:pt x="6785" y="790"/>
                  </a:lnTo>
                  <a:cubicBezTo>
                    <a:pt x="6678" y="790"/>
                    <a:pt x="6585" y="871"/>
                    <a:pt x="6585" y="991"/>
                  </a:cubicBezTo>
                  <a:cubicBezTo>
                    <a:pt x="6585" y="1098"/>
                    <a:pt x="6678" y="1192"/>
                    <a:pt x="6785" y="1192"/>
                  </a:cubicBezTo>
                  <a:lnTo>
                    <a:pt x="7668" y="1192"/>
                  </a:lnTo>
                  <a:lnTo>
                    <a:pt x="7668" y="1406"/>
                  </a:lnTo>
                  <a:cubicBezTo>
                    <a:pt x="7668" y="1660"/>
                    <a:pt x="7883" y="1888"/>
                    <a:pt x="8150" y="1888"/>
                  </a:cubicBezTo>
                  <a:lnTo>
                    <a:pt x="8779" y="1888"/>
                  </a:lnTo>
                  <a:cubicBezTo>
                    <a:pt x="9047" y="1888"/>
                    <a:pt x="9261" y="1660"/>
                    <a:pt x="9261" y="1406"/>
                  </a:cubicBezTo>
                  <a:lnTo>
                    <a:pt x="9261" y="1192"/>
                  </a:lnTo>
                  <a:lnTo>
                    <a:pt x="10693" y="1192"/>
                  </a:lnTo>
                  <a:cubicBezTo>
                    <a:pt x="10813" y="1192"/>
                    <a:pt x="10907" y="1299"/>
                    <a:pt x="10907" y="1419"/>
                  </a:cubicBezTo>
                  <a:lnTo>
                    <a:pt x="10907" y="2744"/>
                  </a:lnTo>
                  <a:lnTo>
                    <a:pt x="416" y="2744"/>
                  </a:lnTo>
                  <a:lnTo>
                    <a:pt x="416" y="1419"/>
                  </a:lnTo>
                  <a:cubicBezTo>
                    <a:pt x="416" y="1299"/>
                    <a:pt x="509" y="1192"/>
                    <a:pt x="630" y="1192"/>
                  </a:cubicBezTo>
                  <a:lnTo>
                    <a:pt x="2062" y="1192"/>
                  </a:lnTo>
                  <a:lnTo>
                    <a:pt x="2062" y="1406"/>
                  </a:lnTo>
                  <a:cubicBezTo>
                    <a:pt x="2062" y="1660"/>
                    <a:pt x="2276" y="1888"/>
                    <a:pt x="2543" y="1888"/>
                  </a:cubicBezTo>
                  <a:lnTo>
                    <a:pt x="3159" y="1888"/>
                  </a:lnTo>
                  <a:cubicBezTo>
                    <a:pt x="3426" y="1888"/>
                    <a:pt x="3641" y="1660"/>
                    <a:pt x="3641" y="1406"/>
                  </a:cubicBezTo>
                  <a:lnTo>
                    <a:pt x="3641" y="1192"/>
                  </a:lnTo>
                  <a:lnTo>
                    <a:pt x="5969" y="1192"/>
                  </a:lnTo>
                  <a:cubicBezTo>
                    <a:pt x="6076" y="1192"/>
                    <a:pt x="6170" y="1098"/>
                    <a:pt x="6170" y="991"/>
                  </a:cubicBezTo>
                  <a:cubicBezTo>
                    <a:pt x="6170" y="871"/>
                    <a:pt x="6076" y="790"/>
                    <a:pt x="5969" y="790"/>
                  </a:cubicBezTo>
                  <a:lnTo>
                    <a:pt x="3641" y="790"/>
                  </a:lnTo>
                  <a:lnTo>
                    <a:pt x="3641" y="469"/>
                  </a:lnTo>
                  <a:cubicBezTo>
                    <a:pt x="3641" y="215"/>
                    <a:pt x="3426" y="1"/>
                    <a:pt x="3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4"/>
            <p:cNvSpPr/>
            <p:nvPr/>
          </p:nvSpPr>
          <p:spPr>
            <a:xfrm>
              <a:off x="7498805" y="3152023"/>
              <a:ext cx="37670" cy="13147"/>
            </a:xfrm>
            <a:custGeom>
              <a:avLst/>
              <a:gdLst/>
              <a:ahLst/>
              <a:cxnLst/>
              <a:rect l="l" t="t" r="r" b="b"/>
              <a:pathLst>
                <a:path w="1192" h="416" extrusionOk="0">
                  <a:moveTo>
                    <a:pt x="215" y="1"/>
                  </a:moveTo>
                  <a:cubicBezTo>
                    <a:pt x="95" y="1"/>
                    <a:pt x="1" y="94"/>
                    <a:pt x="1" y="201"/>
                  </a:cubicBezTo>
                  <a:cubicBezTo>
                    <a:pt x="1" y="322"/>
                    <a:pt x="95" y="415"/>
                    <a:pt x="215" y="415"/>
                  </a:cubicBezTo>
                  <a:lnTo>
                    <a:pt x="978" y="415"/>
                  </a:lnTo>
                  <a:cubicBezTo>
                    <a:pt x="1098" y="415"/>
                    <a:pt x="1192" y="322"/>
                    <a:pt x="1192" y="201"/>
                  </a:cubicBezTo>
                  <a:cubicBezTo>
                    <a:pt x="1192" y="94"/>
                    <a:pt x="1098" y="1"/>
                    <a:pt x="9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4"/>
            <p:cNvSpPr/>
            <p:nvPr/>
          </p:nvSpPr>
          <p:spPr>
            <a:xfrm>
              <a:off x="7303028" y="2949893"/>
              <a:ext cx="97304" cy="13147"/>
            </a:xfrm>
            <a:custGeom>
              <a:avLst/>
              <a:gdLst/>
              <a:ahLst/>
              <a:cxnLst/>
              <a:rect l="l" t="t" r="r" b="b"/>
              <a:pathLst>
                <a:path w="3079" h="416" extrusionOk="0">
                  <a:moveTo>
                    <a:pt x="201" y="0"/>
                  </a:moveTo>
                  <a:cubicBezTo>
                    <a:pt x="94" y="0"/>
                    <a:pt x="0" y="94"/>
                    <a:pt x="0" y="201"/>
                  </a:cubicBezTo>
                  <a:cubicBezTo>
                    <a:pt x="0" y="321"/>
                    <a:pt x="94" y="415"/>
                    <a:pt x="201" y="415"/>
                  </a:cubicBezTo>
                  <a:lnTo>
                    <a:pt x="2877" y="415"/>
                  </a:lnTo>
                  <a:cubicBezTo>
                    <a:pt x="2984" y="415"/>
                    <a:pt x="3078" y="321"/>
                    <a:pt x="3078" y="201"/>
                  </a:cubicBezTo>
                  <a:cubicBezTo>
                    <a:pt x="3078" y="94"/>
                    <a:pt x="2984" y="0"/>
                    <a:pt x="2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4"/>
            <p:cNvSpPr/>
            <p:nvPr/>
          </p:nvSpPr>
          <p:spPr>
            <a:xfrm>
              <a:off x="7236631" y="3029405"/>
              <a:ext cx="33025" cy="12704"/>
            </a:xfrm>
            <a:custGeom>
              <a:avLst/>
              <a:gdLst/>
              <a:ahLst/>
              <a:cxnLst/>
              <a:rect l="l" t="t" r="r" b="b"/>
              <a:pathLst>
                <a:path w="1045" h="402" extrusionOk="0">
                  <a:moveTo>
                    <a:pt x="201" y="0"/>
                  </a:moveTo>
                  <a:cubicBezTo>
                    <a:pt x="81" y="0"/>
                    <a:pt x="0" y="80"/>
                    <a:pt x="0" y="201"/>
                  </a:cubicBezTo>
                  <a:cubicBezTo>
                    <a:pt x="0" y="308"/>
                    <a:pt x="81" y="401"/>
                    <a:pt x="201" y="401"/>
                  </a:cubicBezTo>
                  <a:lnTo>
                    <a:pt x="843" y="401"/>
                  </a:lnTo>
                  <a:cubicBezTo>
                    <a:pt x="950" y="401"/>
                    <a:pt x="1044" y="308"/>
                    <a:pt x="1044" y="201"/>
                  </a:cubicBezTo>
                  <a:cubicBezTo>
                    <a:pt x="1044" y="80"/>
                    <a:pt x="950" y="0"/>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4"/>
            <p:cNvSpPr/>
            <p:nvPr/>
          </p:nvSpPr>
          <p:spPr>
            <a:xfrm>
              <a:off x="7302175" y="3029405"/>
              <a:ext cx="33435" cy="12704"/>
            </a:xfrm>
            <a:custGeom>
              <a:avLst/>
              <a:gdLst/>
              <a:ahLst/>
              <a:cxnLst/>
              <a:rect l="l" t="t" r="r" b="b"/>
              <a:pathLst>
                <a:path w="1058" h="402" extrusionOk="0">
                  <a:moveTo>
                    <a:pt x="201" y="0"/>
                  </a:moveTo>
                  <a:cubicBezTo>
                    <a:pt x="94" y="0"/>
                    <a:pt x="1" y="80"/>
                    <a:pt x="1" y="201"/>
                  </a:cubicBezTo>
                  <a:cubicBezTo>
                    <a:pt x="1" y="308"/>
                    <a:pt x="94" y="401"/>
                    <a:pt x="201" y="401"/>
                  </a:cubicBezTo>
                  <a:lnTo>
                    <a:pt x="844" y="401"/>
                  </a:lnTo>
                  <a:cubicBezTo>
                    <a:pt x="964" y="401"/>
                    <a:pt x="1058" y="308"/>
                    <a:pt x="1058" y="201"/>
                  </a:cubicBezTo>
                  <a:cubicBezTo>
                    <a:pt x="1058" y="80"/>
                    <a:pt x="964"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4"/>
            <p:cNvSpPr/>
            <p:nvPr/>
          </p:nvSpPr>
          <p:spPr>
            <a:xfrm>
              <a:off x="7367718" y="3029405"/>
              <a:ext cx="33435" cy="12704"/>
            </a:xfrm>
            <a:custGeom>
              <a:avLst/>
              <a:gdLst/>
              <a:ahLst/>
              <a:cxnLst/>
              <a:rect l="l" t="t" r="r" b="b"/>
              <a:pathLst>
                <a:path w="1058" h="402" extrusionOk="0">
                  <a:moveTo>
                    <a:pt x="215" y="0"/>
                  </a:moveTo>
                  <a:cubicBezTo>
                    <a:pt x="94" y="0"/>
                    <a:pt x="1" y="80"/>
                    <a:pt x="1" y="201"/>
                  </a:cubicBezTo>
                  <a:cubicBezTo>
                    <a:pt x="1" y="308"/>
                    <a:pt x="94" y="401"/>
                    <a:pt x="215" y="401"/>
                  </a:cubicBezTo>
                  <a:lnTo>
                    <a:pt x="857" y="401"/>
                  </a:lnTo>
                  <a:cubicBezTo>
                    <a:pt x="964" y="401"/>
                    <a:pt x="1058" y="308"/>
                    <a:pt x="1058" y="201"/>
                  </a:cubicBezTo>
                  <a:cubicBezTo>
                    <a:pt x="1058" y="80"/>
                    <a:pt x="964"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4"/>
            <p:cNvSpPr/>
            <p:nvPr/>
          </p:nvSpPr>
          <p:spPr>
            <a:xfrm>
              <a:off x="7433262" y="3029405"/>
              <a:ext cx="33435" cy="12704"/>
            </a:xfrm>
            <a:custGeom>
              <a:avLst/>
              <a:gdLst/>
              <a:ahLst/>
              <a:cxnLst/>
              <a:rect l="l" t="t" r="r" b="b"/>
              <a:pathLst>
                <a:path w="1058" h="402" extrusionOk="0">
                  <a:moveTo>
                    <a:pt x="215" y="0"/>
                  </a:moveTo>
                  <a:cubicBezTo>
                    <a:pt x="94" y="0"/>
                    <a:pt x="1" y="80"/>
                    <a:pt x="1" y="201"/>
                  </a:cubicBezTo>
                  <a:cubicBezTo>
                    <a:pt x="1" y="308"/>
                    <a:pt x="94" y="401"/>
                    <a:pt x="215" y="401"/>
                  </a:cubicBezTo>
                  <a:lnTo>
                    <a:pt x="857" y="401"/>
                  </a:lnTo>
                  <a:cubicBezTo>
                    <a:pt x="964" y="401"/>
                    <a:pt x="1058" y="308"/>
                    <a:pt x="1058" y="201"/>
                  </a:cubicBezTo>
                  <a:cubicBezTo>
                    <a:pt x="1058" y="80"/>
                    <a:pt x="964"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4"/>
            <p:cNvSpPr/>
            <p:nvPr/>
          </p:nvSpPr>
          <p:spPr>
            <a:xfrm>
              <a:off x="7236631" y="3088596"/>
              <a:ext cx="33025" cy="13147"/>
            </a:xfrm>
            <a:custGeom>
              <a:avLst/>
              <a:gdLst/>
              <a:ahLst/>
              <a:cxnLst/>
              <a:rect l="l" t="t" r="r" b="b"/>
              <a:pathLst>
                <a:path w="1045" h="416" extrusionOk="0">
                  <a:moveTo>
                    <a:pt x="201" y="0"/>
                  </a:moveTo>
                  <a:cubicBezTo>
                    <a:pt x="81" y="0"/>
                    <a:pt x="0" y="94"/>
                    <a:pt x="0" y="201"/>
                  </a:cubicBezTo>
                  <a:cubicBezTo>
                    <a:pt x="0" y="322"/>
                    <a:pt x="81" y="415"/>
                    <a:pt x="201" y="415"/>
                  </a:cubicBezTo>
                  <a:lnTo>
                    <a:pt x="843" y="415"/>
                  </a:lnTo>
                  <a:cubicBezTo>
                    <a:pt x="950" y="415"/>
                    <a:pt x="1044" y="322"/>
                    <a:pt x="1044" y="201"/>
                  </a:cubicBezTo>
                  <a:cubicBezTo>
                    <a:pt x="1044" y="94"/>
                    <a:pt x="950" y="0"/>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4"/>
            <p:cNvSpPr/>
            <p:nvPr/>
          </p:nvSpPr>
          <p:spPr>
            <a:xfrm>
              <a:off x="7302175" y="3088596"/>
              <a:ext cx="33435" cy="13147"/>
            </a:xfrm>
            <a:custGeom>
              <a:avLst/>
              <a:gdLst/>
              <a:ahLst/>
              <a:cxnLst/>
              <a:rect l="l" t="t" r="r" b="b"/>
              <a:pathLst>
                <a:path w="1058" h="416" extrusionOk="0">
                  <a:moveTo>
                    <a:pt x="201" y="0"/>
                  </a:moveTo>
                  <a:cubicBezTo>
                    <a:pt x="94" y="0"/>
                    <a:pt x="1" y="94"/>
                    <a:pt x="1" y="201"/>
                  </a:cubicBezTo>
                  <a:cubicBezTo>
                    <a:pt x="1" y="322"/>
                    <a:pt x="94" y="415"/>
                    <a:pt x="201" y="415"/>
                  </a:cubicBezTo>
                  <a:lnTo>
                    <a:pt x="844" y="415"/>
                  </a:lnTo>
                  <a:cubicBezTo>
                    <a:pt x="964" y="415"/>
                    <a:pt x="1058" y="322"/>
                    <a:pt x="1058" y="201"/>
                  </a:cubicBezTo>
                  <a:cubicBezTo>
                    <a:pt x="1058" y="94"/>
                    <a:pt x="964" y="0"/>
                    <a:pt x="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4"/>
            <p:cNvSpPr/>
            <p:nvPr/>
          </p:nvSpPr>
          <p:spPr>
            <a:xfrm>
              <a:off x="7367718" y="3088596"/>
              <a:ext cx="33435" cy="13147"/>
            </a:xfrm>
            <a:custGeom>
              <a:avLst/>
              <a:gdLst/>
              <a:ahLst/>
              <a:cxnLst/>
              <a:rect l="l" t="t" r="r" b="b"/>
              <a:pathLst>
                <a:path w="1058" h="416" extrusionOk="0">
                  <a:moveTo>
                    <a:pt x="215" y="0"/>
                  </a:moveTo>
                  <a:cubicBezTo>
                    <a:pt x="94" y="0"/>
                    <a:pt x="1" y="94"/>
                    <a:pt x="1" y="201"/>
                  </a:cubicBezTo>
                  <a:cubicBezTo>
                    <a:pt x="1" y="322"/>
                    <a:pt x="94" y="415"/>
                    <a:pt x="215" y="415"/>
                  </a:cubicBezTo>
                  <a:lnTo>
                    <a:pt x="857" y="415"/>
                  </a:lnTo>
                  <a:cubicBezTo>
                    <a:pt x="964" y="415"/>
                    <a:pt x="1058" y="322"/>
                    <a:pt x="1058" y="201"/>
                  </a:cubicBezTo>
                  <a:cubicBezTo>
                    <a:pt x="1058" y="94"/>
                    <a:pt x="964"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4"/>
            <p:cNvSpPr/>
            <p:nvPr/>
          </p:nvSpPr>
          <p:spPr>
            <a:xfrm>
              <a:off x="7433262" y="3088596"/>
              <a:ext cx="33435" cy="13147"/>
            </a:xfrm>
            <a:custGeom>
              <a:avLst/>
              <a:gdLst/>
              <a:ahLst/>
              <a:cxnLst/>
              <a:rect l="l" t="t" r="r" b="b"/>
              <a:pathLst>
                <a:path w="1058" h="416" extrusionOk="0">
                  <a:moveTo>
                    <a:pt x="215" y="0"/>
                  </a:moveTo>
                  <a:cubicBezTo>
                    <a:pt x="94" y="0"/>
                    <a:pt x="1" y="94"/>
                    <a:pt x="1" y="201"/>
                  </a:cubicBezTo>
                  <a:cubicBezTo>
                    <a:pt x="1" y="322"/>
                    <a:pt x="94" y="415"/>
                    <a:pt x="215" y="415"/>
                  </a:cubicBezTo>
                  <a:lnTo>
                    <a:pt x="857" y="415"/>
                  </a:lnTo>
                  <a:cubicBezTo>
                    <a:pt x="964" y="415"/>
                    <a:pt x="1058" y="322"/>
                    <a:pt x="1058" y="201"/>
                  </a:cubicBezTo>
                  <a:cubicBezTo>
                    <a:pt x="1058" y="94"/>
                    <a:pt x="964" y="0"/>
                    <a:pt x="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4"/>
            <p:cNvSpPr/>
            <p:nvPr/>
          </p:nvSpPr>
          <p:spPr>
            <a:xfrm>
              <a:off x="7236631" y="3147788"/>
              <a:ext cx="33025" cy="13147"/>
            </a:xfrm>
            <a:custGeom>
              <a:avLst/>
              <a:gdLst/>
              <a:ahLst/>
              <a:cxnLst/>
              <a:rect l="l" t="t" r="r" b="b"/>
              <a:pathLst>
                <a:path w="1045" h="416" extrusionOk="0">
                  <a:moveTo>
                    <a:pt x="201" y="1"/>
                  </a:moveTo>
                  <a:cubicBezTo>
                    <a:pt x="81" y="1"/>
                    <a:pt x="0" y="95"/>
                    <a:pt x="0" y="215"/>
                  </a:cubicBezTo>
                  <a:cubicBezTo>
                    <a:pt x="0" y="322"/>
                    <a:pt x="81" y="416"/>
                    <a:pt x="201" y="416"/>
                  </a:cubicBezTo>
                  <a:lnTo>
                    <a:pt x="843" y="416"/>
                  </a:lnTo>
                  <a:cubicBezTo>
                    <a:pt x="950" y="416"/>
                    <a:pt x="1044" y="322"/>
                    <a:pt x="1044" y="215"/>
                  </a:cubicBezTo>
                  <a:cubicBezTo>
                    <a:pt x="1044" y="95"/>
                    <a:pt x="950" y="1"/>
                    <a:pt x="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4"/>
            <p:cNvSpPr/>
            <p:nvPr/>
          </p:nvSpPr>
          <p:spPr>
            <a:xfrm>
              <a:off x="7302175" y="3147788"/>
              <a:ext cx="33435" cy="13147"/>
            </a:xfrm>
            <a:custGeom>
              <a:avLst/>
              <a:gdLst/>
              <a:ahLst/>
              <a:cxnLst/>
              <a:rect l="l" t="t" r="r" b="b"/>
              <a:pathLst>
                <a:path w="1058" h="416" extrusionOk="0">
                  <a:moveTo>
                    <a:pt x="201" y="1"/>
                  </a:moveTo>
                  <a:cubicBezTo>
                    <a:pt x="94" y="1"/>
                    <a:pt x="1" y="95"/>
                    <a:pt x="1" y="215"/>
                  </a:cubicBezTo>
                  <a:cubicBezTo>
                    <a:pt x="1" y="322"/>
                    <a:pt x="94" y="416"/>
                    <a:pt x="201" y="416"/>
                  </a:cubicBezTo>
                  <a:lnTo>
                    <a:pt x="844" y="416"/>
                  </a:lnTo>
                  <a:cubicBezTo>
                    <a:pt x="964" y="416"/>
                    <a:pt x="1058" y="322"/>
                    <a:pt x="1058" y="215"/>
                  </a:cubicBezTo>
                  <a:cubicBezTo>
                    <a:pt x="1058" y="95"/>
                    <a:pt x="964" y="1"/>
                    <a:pt x="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4"/>
            <p:cNvSpPr/>
            <p:nvPr/>
          </p:nvSpPr>
          <p:spPr>
            <a:xfrm>
              <a:off x="7367718" y="3147788"/>
              <a:ext cx="33435" cy="13147"/>
            </a:xfrm>
            <a:custGeom>
              <a:avLst/>
              <a:gdLst/>
              <a:ahLst/>
              <a:cxnLst/>
              <a:rect l="l" t="t" r="r" b="b"/>
              <a:pathLst>
                <a:path w="1058" h="416" extrusionOk="0">
                  <a:moveTo>
                    <a:pt x="215" y="1"/>
                  </a:moveTo>
                  <a:cubicBezTo>
                    <a:pt x="94" y="1"/>
                    <a:pt x="1" y="95"/>
                    <a:pt x="1" y="215"/>
                  </a:cubicBezTo>
                  <a:cubicBezTo>
                    <a:pt x="1" y="322"/>
                    <a:pt x="94" y="416"/>
                    <a:pt x="215" y="416"/>
                  </a:cubicBezTo>
                  <a:lnTo>
                    <a:pt x="857" y="416"/>
                  </a:lnTo>
                  <a:cubicBezTo>
                    <a:pt x="964" y="416"/>
                    <a:pt x="1058" y="322"/>
                    <a:pt x="1058" y="215"/>
                  </a:cubicBezTo>
                  <a:cubicBezTo>
                    <a:pt x="1058" y="95"/>
                    <a:pt x="964" y="1"/>
                    <a:pt x="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8" name="Google Shape;3628;p64"/>
          <p:cNvGrpSpPr/>
          <p:nvPr/>
        </p:nvGrpSpPr>
        <p:grpSpPr>
          <a:xfrm>
            <a:off x="7161323" y="4160597"/>
            <a:ext cx="425875" cy="444047"/>
            <a:chOff x="7182085" y="2207297"/>
            <a:chExt cx="425875" cy="444047"/>
          </a:xfrm>
        </p:grpSpPr>
        <p:sp>
          <p:nvSpPr>
            <p:cNvPr id="3629" name="Google Shape;3629;p64"/>
            <p:cNvSpPr/>
            <p:nvPr/>
          </p:nvSpPr>
          <p:spPr>
            <a:xfrm>
              <a:off x="7416607" y="2262317"/>
              <a:ext cx="150744" cy="154252"/>
            </a:xfrm>
            <a:custGeom>
              <a:avLst/>
              <a:gdLst/>
              <a:ahLst/>
              <a:cxnLst/>
              <a:rect l="l" t="t" r="r" b="b"/>
              <a:pathLst>
                <a:path w="4770" h="4881" extrusionOk="0">
                  <a:moveTo>
                    <a:pt x="1732" y="467"/>
                  </a:moveTo>
                  <a:cubicBezTo>
                    <a:pt x="2294" y="668"/>
                    <a:pt x="2816" y="976"/>
                    <a:pt x="3258" y="1377"/>
                  </a:cubicBezTo>
                  <a:cubicBezTo>
                    <a:pt x="3686" y="1779"/>
                    <a:pt x="4047" y="2260"/>
                    <a:pt x="4288" y="2796"/>
                  </a:cubicBezTo>
                  <a:lnTo>
                    <a:pt x="568" y="4321"/>
                  </a:lnTo>
                  <a:lnTo>
                    <a:pt x="1732" y="467"/>
                  </a:lnTo>
                  <a:close/>
                  <a:moveTo>
                    <a:pt x="1600" y="1"/>
                  </a:moveTo>
                  <a:cubicBezTo>
                    <a:pt x="1514" y="1"/>
                    <a:pt x="1432" y="60"/>
                    <a:pt x="1411" y="146"/>
                  </a:cubicBezTo>
                  <a:lnTo>
                    <a:pt x="46" y="4616"/>
                  </a:lnTo>
                  <a:cubicBezTo>
                    <a:pt x="0" y="4753"/>
                    <a:pt x="112" y="4881"/>
                    <a:pt x="246" y="4881"/>
                  </a:cubicBezTo>
                  <a:cubicBezTo>
                    <a:pt x="268" y="4881"/>
                    <a:pt x="291" y="4877"/>
                    <a:pt x="314" y="4870"/>
                  </a:cubicBezTo>
                  <a:lnTo>
                    <a:pt x="4636" y="3090"/>
                  </a:lnTo>
                  <a:cubicBezTo>
                    <a:pt x="4689" y="3077"/>
                    <a:pt x="4730" y="3037"/>
                    <a:pt x="4756" y="2983"/>
                  </a:cubicBezTo>
                  <a:cubicBezTo>
                    <a:pt x="4770" y="2929"/>
                    <a:pt x="4770" y="2876"/>
                    <a:pt x="4756" y="2822"/>
                  </a:cubicBezTo>
                  <a:cubicBezTo>
                    <a:pt x="4489" y="2167"/>
                    <a:pt x="4061" y="1565"/>
                    <a:pt x="3525" y="1069"/>
                  </a:cubicBezTo>
                  <a:cubicBezTo>
                    <a:pt x="2990" y="588"/>
                    <a:pt x="2348" y="213"/>
                    <a:pt x="1665" y="12"/>
                  </a:cubicBezTo>
                  <a:cubicBezTo>
                    <a:pt x="1644" y="4"/>
                    <a:pt x="1622" y="1"/>
                    <a:pt x="1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4"/>
            <p:cNvSpPr/>
            <p:nvPr/>
          </p:nvSpPr>
          <p:spPr>
            <a:xfrm>
              <a:off x="7494160" y="2230114"/>
              <a:ext cx="36406" cy="32614"/>
            </a:xfrm>
            <a:custGeom>
              <a:avLst/>
              <a:gdLst/>
              <a:ahLst/>
              <a:cxnLst/>
              <a:rect l="l" t="t" r="r" b="b"/>
              <a:pathLst>
                <a:path w="1152" h="1032" extrusionOk="0">
                  <a:moveTo>
                    <a:pt x="201" y="1"/>
                  </a:moveTo>
                  <a:cubicBezTo>
                    <a:pt x="94" y="1"/>
                    <a:pt x="1" y="95"/>
                    <a:pt x="1" y="202"/>
                  </a:cubicBezTo>
                  <a:lnTo>
                    <a:pt x="1" y="831"/>
                  </a:lnTo>
                  <a:cubicBezTo>
                    <a:pt x="1" y="938"/>
                    <a:pt x="94" y="1031"/>
                    <a:pt x="201" y="1031"/>
                  </a:cubicBezTo>
                  <a:cubicBezTo>
                    <a:pt x="322" y="1031"/>
                    <a:pt x="402" y="938"/>
                    <a:pt x="402" y="831"/>
                  </a:cubicBezTo>
                  <a:lnTo>
                    <a:pt x="402" y="402"/>
                  </a:lnTo>
                  <a:lnTo>
                    <a:pt x="951" y="402"/>
                  </a:lnTo>
                  <a:cubicBezTo>
                    <a:pt x="1058" y="402"/>
                    <a:pt x="1152" y="309"/>
                    <a:pt x="1152" y="202"/>
                  </a:cubicBezTo>
                  <a:cubicBezTo>
                    <a:pt x="1152" y="95"/>
                    <a:pt x="1058"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4"/>
            <p:cNvSpPr/>
            <p:nvPr/>
          </p:nvSpPr>
          <p:spPr>
            <a:xfrm>
              <a:off x="7546178" y="2207297"/>
              <a:ext cx="61783" cy="13147"/>
            </a:xfrm>
            <a:custGeom>
              <a:avLst/>
              <a:gdLst/>
              <a:ahLst/>
              <a:cxnLst/>
              <a:rect l="l" t="t" r="r" b="b"/>
              <a:pathLst>
                <a:path w="1955" h="416" extrusionOk="0">
                  <a:moveTo>
                    <a:pt x="201" y="0"/>
                  </a:moveTo>
                  <a:cubicBezTo>
                    <a:pt x="94" y="0"/>
                    <a:pt x="1" y="94"/>
                    <a:pt x="1" y="201"/>
                  </a:cubicBezTo>
                  <a:cubicBezTo>
                    <a:pt x="1" y="321"/>
                    <a:pt x="94" y="415"/>
                    <a:pt x="201" y="415"/>
                  </a:cubicBezTo>
                  <a:lnTo>
                    <a:pt x="1740" y="415"/>
                  </a:lnTo>
                  <a:cubicBezTo>
                    <a:pt x="1861" y="415"/>
                    <a:pt x="1954" y="321"/>
                    <a:pt x="1954" y="201"/>
                  </a:cubicBezTo>
                  <a:cubicBezTo>
                    <a:pt x="1954" y="94"/>
                    <a:pt x="1861" y="0"/>
                    <a:pt x="1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4"/>
            <p:cNvSpPr/>
            <p:nvPr/>
          </p:nvSpPr>
          <p:spPr>
            <a:xfrm>
              <a:off x="7546178" y="2226733"/>
              <a:ext cx="61783" cy="13147"/>
            </a:xfrm>
            <a:custGeom>
              <a:avLst/>
              <a:gdLst/>
              <a:ahLst/>
              <a:cxnLst/>
              <a:rect l="l" t="t" r="r" b="b"/>
              <a:pathLst>
                <a:path w="1955" h="416" extrusionOk="0">
                  <a:moveTo>
                    <a:pt x="201" y="1"/>
                  </a:moveTo>
                  <a:cubicBezTo>
                    <a:pt x="94" y="1"/>
                    <a:pt x="1" y="95"/>
                    <a:pt x="1" y="215"/>
                  </a:cubicBezTo>
                  <a:cubicBezTo>
                    <a:pt x="1" y="322"/>
                    <a:pt x="94" y="416"/>
                    <a:pt x="201" y="416"/>
                  </a:cubicBezTo>
                  <a:lnTo>
                    <a:pt x="1740" y="416"/>
                  </a:lnTo>
                  <a:cubicBezTo>
                    <a:pt x="1861" y="416"/>
                    <a:pt x="1954" y="322"/>
                    <a:pt x="1954" y="215"/>
                  </a:cubicBezTo>
                  <a:cubicBezTo>
                    <a:pt x="1954" y="95"/>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4"/>
            <p:cNvSpPr/>
            <p:nvPr/>
          </p:nvSpPr>
          <p:spPr>
            <a:xfrm>
              <a:off x="7546178" y="2246611"/>
              <a:ext cx="61783" cy="13147"/>
            </a:xfrm>
            <a:custGeom>
              <a:avLst/>
              <a:gdLst/>
              <a:ahLst/>
              <a:cxnLst/>
              <a:rect l="l" t="t" r="r" b="b"/>
              <a:pathLst>
                <a:path w="1955" h="416" extrusionOk="0">
                  <a:moveTo>
                    <a:pt x="201" y="1"/>
                  </a:moveTo>
                  <a:cubicBezTo>
                    <a:pt x="94" y="1"/>
                    <a:pt x="1" y="94"/>
                    <a:pt x="1" y="202"/>
                  </a:cubicBezTo>
                  <a:cubicBezTo>
                    <a:pt x="1" y="322"/>
                    <a:pt x="94" y="416"/>
                    <a:pt x="201" y="416"/>
                  </a:cubicBezTo>
                  <a:lnTo>
                    <a:pt x="1740" y="416"/>
                  </a:lnTo>
                  <a:cubicBezTo>
                    <a:pt x="1861" y="416"/>
                    <a:pt x="1954" y="322"/>
                    <a:pt x="1954" y="202"/>
                  </a:cubicBezTo>
                  <a:cubicBezTo>
                    <a:pt x="1954" y="94"/>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4"/>
            <p:cNvSpPr/>
            <p:nvPr/>
          </p:nvSpPr>
          <p:spPr>
            <a:xfrm>
              <a:off x="7494160" y="2595913"/>
              <a:ext cx="36406" cy="32614"/>
            </a:xfrm>
            <a:custGeom>
              <a:avLst/>
              <a:gdLst/>
              <a:ahLst/>
              <a:cxnLst/>
              <a:rect l="l" t="t" r="r" b="b"/>
              <a:pathLst>
                <a:path w="1152" h="1032" extrusionOk="0">
                  <a:moveTo>
                    <a:pt x="201" y="1"/>
                  </a:moveTo>
                  <a:cubicBezTo>
                    <a:pt x="94" y="1"/>
                    <a:pt x="1" y="95"/>
                    <a:pt x="1" y="202"/>
                  </a:cubicBezTo>
                  <a:lnTo>
                    <a:pt x="1" y="831"/>
                  </a:lnTo>
                  <a:cubicBezTo>
                    <a:pt x="1" y="951"/>
                    <a:pt x="94" y="1031"/>
                    <a:pt x="201" y="1031"/>
                  </a:cubicBezTo>
                  <a:lnTo>
                    <a:pt x="951" y="1031"/>
                  </a:lnTo>
                  <a:cubicBezTo>
                    <a:pt x="1058" y="1031"/>
                    <a:pt x="1152" y="951"/>
                    <a:pt x="1152" y="831"/>
                  </a:cubicBezTo>
                  <a:cubicBezTo>
                    <a:pt x="1152" y="724"/>
                    <a:pt x="1058" y="630"/>
                    <a:pt x="951" y="630"/>
                  </a:cubicBezTo>
                  <a:lnTo>
                    <a:pt x="402" y="630"/>
                  </a:lnTo>
                  <a:lnTo>
                    <a:pt x="402" y="202"/>
                  </a:lnTo>
                  <a:cubicBezTo>
                    <a:pt x="402" y="95"/>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4"/>
            <p:cNvSpPr/>
            <p:nvPr/>
          </p:nvSpPr>
          <p:spPr>
            <a:xfrm>
              <a:off x="7546178" y="2638229"/>
              <a:ext cx="61783" cy="13115"/>
            </a:xfrm>
            <a:custGeom>
              <a:avLst/>
              <a:gdLst/>
              <a:ahLst/>
              <a:cxnLst/>
              <a:rect l="l" t="t" r="r" b="b"/>
              <a:pathLst>
                <a:path w="1955" h="415" extrusionOk="0">
                  <a:moveTo>
                    <a:pt x="201" y="0"/>
                  </a:moveTo>
                  <a:cubicBezTo>
                    <a:pt x="94" y="0"/>
                    <a:pt x="1" y="94"/>
                    <a:pt x="1" y="214"/>
                  </a:cubicBezTo>
                  <a:cubicBezTo>
                    <a:pt x="1" y="321"/>
                    <a:pt x="94" y="415"/>
                    <a:pt x="201" y="415"/>
                  </a:cubicBezTo>
                  <a:lnTo>
                    <a:pt x="1740" y="415"/>
                  </a:lnTo>
                  <a:cubicBezTo>
                    <a:pt x="1861" y="415"/>
                    <a:pt x="1954" y="321"/>
                    <a:pt x="1954" y="214"/>
                  </a:cubicBezTo>
                  <a:cubicBezTo>
                    <a:pt x="1954" y="94"/>
                    <a:pt x="1861" y="0"/>
                    <a:pt x="1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4"/>
            <p:cNvSpPr/>
            <p:nvPr/>
          </p:nvSpPr>
          <p:spPr>
            <a:xfrm>
              <a:off x="7546178" y="2618762"/>
              <a:ext cx="61783" cy="13147"/>
            </a:xfrm>
            <a:custGeom>
              <a:avLst/>
              <a:gdLst/>
              <a:ahLst/>
              <a:cxnLst/>
              <a:rect l="l" t="t" r="r" b="b"/>
              <a:pathLst>
                <a:path w="1955" h="416" extrusionOk="0">
                  <a:moveTo>
                    <a:pt x="201" y="1"/>
                  </a:moveTo>
                  <a:cubicBezTo>
                    <a:pt x="94" y="1"/>
                    <a:pt x="1" y="94"/>
                    <a:pt x="1" y="201"/>
                  </a:cubicBezTo>
                  <a:cubicBezTo>
                    <a:pt x="1" y="322"/>
                    <a:pt x="94" y="415"/>
                    <a:pt x="201" y="415"/>
                  </a:cubicBezTo>
                  <a:lnTo>
                    <a:pt x="1740" y="415"/>
                  </a:lnTo>
                  <a:cubicBezTo>
                    <a:pt x="1861" y="415"/>
                    <a:pt x="1954" y="322"/>
                    <a:pt x="1954" y="201"/>
                  </a:cubicBezTo>
                  <a:cubicBezTo>
                    <a:pt x="1954" y="94"/>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4"/>
            <p:cNvSpPr/>
            <p:nvPr/>
          </p:nvSpPr>
          <p:spPr>
            <a:xfrm>
              <a:off x="7546178" y="2598884"/>
              <a:ext cx="61783" cy="13147"/>
            </a:xfrm>
            <a:custGeom>
              <a:avLst/>
              <a:gdLst/>
              <a:ahLst/>
              <a:cxnLst/>
              <a:rect l="l" t="t" r="r" b="b"/>
              <a:pathLst>
                <a:path w="1955" h="416" extrusionOk="0">
                  <a:moveTo>
                    <a:pt x="201" y="1"/>
                  </a:moveTo>
                  <a:cubicBezTo>
                    <a:pt x="94" y="1"/>
                    <a:pt x="1" y="94"/>
                    <a:pt x="1" y="215"/>
                  </a:cubicBezTo>
                  <a:cubicBezTo>
                    <a:pt x="1" y="322"/>
                    <a:pt x="94" y="415"/>
                    <a:pt x="201" y="415"/>
                  </a:cubicBezTo>
                  <a:lnTo>
                    <a:pt x="1740" y="415"/>
                  </a:lnTo>
                  <a:cubicBezTo>
                    <a:pt x="1861" y="415"/>
                    <a:pt x="1954" y="322"/>
                    <a:pt x="1954" y="215"/>
                  </a:cubicBezTo>
                  <a:cubicBezTo>
                    <a:pt x="1954" y="94"/>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4"/>
            <p:cNvSpPr/>
            <p:nvPr/>
          </p:nvSpPr>
          <p:spPr>
            <a:xfrm>
              <a:off x="7277651" y="2595913"/>
              <a:ext cx="36406" cy="32614"/>
            </a:xfrm>
            <a:custGeom>
              <a:avLst/>
              <a:gdLst/>
              <a:ahLst/>
              <a:cxnLst/>
              <a:rect l="l" t="t" r="r" b="b"/>
              <a:pathLst>
                <a:path w="1152" h="1032" extrusionOk="0">
                  <a:moveTo>
                    <a:pt x="951" y="1"/>
                  </a:moveTo>
                  <a:cubicBezTo>
                    <a:pt x="830" y="1"/>
                    <a:pt x="736" y="95"/>
                    <a:pt x="736" y="202"/>
                  </a:cubicBezTo>
                  <a:lnTo>
                    <a:pt x="736" y="630"/>
                  </a:lnTo>
                  <a:lnTo>
                    <a:pt x="201" y="630"/>
                  </a:lnTo>
                  <a:cubicBezTo>
                    <a:pt x="81" y="630"/>
                    <a:pt x="0" y="724"/>
                    <a:pt x="0" y="831"/>
                  </a:cubicBezTo>
                  <a:cubicBezTo>
                    <a:pt x="0" y="951"/>
                    <a:pt x="81" y="1031"/>
                    <a:pt x="201" y="1031"/>
                  </a:cubicBezTo>
                  <a:lnTo>
                    <a:pt x="951" y="1031"/>
                  </a:lnTo>
                  <a:cubicBezTo>
                    <a:pt x="1058" y="1031"/>
                    <a:pt x="1151" y="951"/>
                    <a:pt x="1151" y="831"/>
                  </a:cubicBezTo>
                  <a:lnTo>
                    <a:pt x="1151" y="202"/>
                  </a:lnTo>
                  <a:cubicBezTo>
                    <a:pt x="1151" y="95"/>
                    <a:pt x="1058"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4"/>
            <p:cNvSpPr/>
            <p:nvPr/>
          </p:nvSpPr>
          <p:spPr>
            <a:xfrm>
              <a:off x="7200257" y="2638229"/>
              <a:ext cx="61783" cy="13115"/>
            </a:xfrm>
            <a:custGeom>
              <a:avLst/>
              <a:gdLst/>
              <a:ahLst/>
              <a:cxnLst/>
              <a:rect l="l" t="t" r="r" b="b"/>
              <a:pathLst>
                <a:path w="1955" h="415" extrusionOk="0">
                  <a:moveTo>
                    <a:pt x="201" y="0"/>
                  </a:moveTo>
                  <a:cubicBezTo>
                    <a:pt x="94" y="0"/>
                    <a:pt x="1" y="94"/>
                    <a:pt x="1" y="214"/>
                  </a:cubicBezTo>
                  <a:cubicBezTo>
                    <a:pt x="1" y="321"/>
                    <a:pt x="94" y="415"/>
                    <a:pt x="201" y="415"/>
                  </a:cubicBezTo>
                  <a:lnTo>
                    <a:pt x="1740" y="415"/>
                  </a:lnTo>
                  <a:cubicBezTo>
                    <a:pt x="1861" y="415"/>
                    <a:pt x="1954" y="321"/>
                    <a:pt x="1954" y="214"/>
                  </a:cubicBezTo>
                  <a:cubicBezTo>
                    <a:pt x="1954" y="94"/>
                    <a:pt x="1861" y="0"/>
                    <a:pt x="17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4"/>
            <p:cNvSpPr/>
            <p:nvPr/>
          </p:nvSpPr>
          <p:spPr>
            <a:xfrm>
              <a:off x="7200257" y="2618762"/>
              <a:ext cx="61783" cy="13147"/>
            </a:xfrm>
            <a:custGeom>
              <a:avLst/>
              <a:gdLst/>
              <a:ahLst/>
              <a:cxnLst/>
              <a:rect l="l" t="t" r="r" b="b"/>
              <a:pathLst>
                <a:path w="1955" h="416" extrusionOk="0">
                  <a:moveTo>
                    <a:pt x="201" y="1"/>
                  </a:moveTo>
                  <a:cubicBezTo>
                    <a:pt x="94" y="1"/>
                    <a:pt x="1" y="94"/>
                    <a:pt x="1" y="201"/>
                  </a:cubicBezTo>
                  <a:cubicBezTo>
                    <a:pt x="1" y="322"/>
                    <a:pt x="94" y="415"/>
                    <a:pt x="201" y="415"/>
                  </a:cubicBezTo>
                  <a:lnTo>
                    <a:pt x="1740" y="415"/>
                  </a:lnTo>
                  <a:cubicBezTo>
                    <a:pt x="1861" y="415"/>
                    <a:pt x="1954" y="322"/>
                    <a:pt x="1954" y="201"/>
                  </a:cubicBezTo>
                  <a:cubicBezTo>
                    <a:pt x="1954" y="94"/>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4"/>
            <p:cNvSpPr/>
            <p:nvPr/>
          </p:nvSpPr>
          <p:spPr>
            <a:xfrm>
              <a:off x="7200257" y="2598884"/>
              <a:ext cx="61783" cy="13147"/>
            </a:xfrm>
            <a:custGeom>
              <a:avLst/>
              <a:gdLst/>
              <a:ahLst/>
              <a:cxnLst/>
              <a:rect l="l" t="t" r="r" b="b"/>
              <a:pathLst>
                <a:path w="1955" h="416" extrusionOk="0">
                  <a:moveTo>
                    <a:pt x="201" y="1"/>
                  </a:moveTo>
                  <a:cubicBezTo>
                    <a:pt x="94" y="1"/>
                    <a:pt x="1" y="94"/>
                    <a:pt x="1" y="215"/>
                  </a:cubicBezTo>
                  <a:cubicBezTo>
                    <a:pt x="1" y="322"/>
                    <a:pt x="94" y="415"/>
                    <a:pt x="201" y="415"/>
                  </a:cubicBezTo>
                  <a:lnTo>
                    <a:pt x="1740" y="415"/>
                  </a:lnTo>
                  <a:cubicBezTo>
                    <a:pt x="1861" y="415"/>
                    <a:pt x="1954" y="322"/>
                    <a:pt x="1954" y="215"/>
                  </a:cubicBezTo>
                  <a:cubicBezTo>
                    <a:pt x="1954" y="94"/>
                    <a:pt x="1861" y="1"/>
                    <a:pt x="1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4"/>
            <p:cNvSpPr/>
            <p:nvPr/>
          </p:nvSpPr>
          <p:spPr>
            <a:xfrm>
              <a:off x="7237042" y="2228850"/>
              <a:ext cx="112094" cy="12736"/>
            </a:xfrm>
            <a:custGeom>
              <a:avLst/>
              <a:gdLst/>
              <a:ahLst/>
              <a:cxnLst/>
              <a:rect l="l" t="t" r="r" b="b"/>
              <a:pathLst>
                <a:path w="3547" h="403" extrusionOk="0">
                  <a:moveTo>
                    <a:pt x="202" y="1"/>
                  </a:moveTo>
                  <a:cubicBezTo>
                    <a:pt x="81" y="1"/>
                    <a:pt x="1" y="81"/>
                    <a:pt x="1" y="201"/>
                  </a:cubicBezTo>
                  <a:cubicBezTo>
                    <a:pt x="1" y="309"/>
                    <a:pt x="81" y="402"/>
                    <a:pt x="202" y="402"/>
                  </a:cubicBezTo>
                  <a:lnTo>
                    <a:pt x="3333" y="402"/>
                  </a:lnTo>
                  <a:cubicBezTo>
                    <a:pt x="3453" y="402"/>
                    <a:pt x="3547" y="309"/>
                    <a:pt x="3547" y="201"/>
                  </a:cubicBezTo>
                  <a:cubicBezTo>
                    <a:pt x="3547" y="81"/>
                    <a:pt x="3453" y="1"/>
                    <a:pt x="3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4"/>
            <p:cNvSpPr/>
            <p:nvPr/>
          </p:nvSpPr>
          <p:spPr>
            <a:xfrm>
              <a:off x="7229868" y="2288073"/>
              <a:ext cx="211895" cy="308314"/>
            </a:xfrm>
            <a:custGeom>
              <a:avLst/>
              <a:gdLst/>
              <a:ahLst/>
              <a:cxnLst/>
              <a:rect l="l" t="t" r="r" b="b"/>
              <a:pathLst>
                <a:path w="6705" h="9756" extrusionOk="0">
                  <a:moveTo>
                    <a:pt x="4871" y="0"/>
                  </a:moveTo>
                  <a:cubicBezTo>
                    <a:pt x="2181" y="0"/>
                    <a:pt x="0" y="2195"/>
                    <a:pt x="0" y="4884"/>
                  </a:cubicBezTo>
                  <a:cubicBezTo>
                    <a:pt x="0" y="6142"/>
                    <a:pt x="469" y="7333"/>
                    <a:pt x="1338" y="8243"/>
                  </a:cubicBezTo>
                  <a:cubicBezTo>
                    <a:pt x="1379" y="8283"/>
                    <a:pt x="1432" y="8303"/>
                    <a:pt x="1486" y="8303"/>
                  </a:cubicBezTo>
                  <a:cubicBezTo>
                    <a:pt x="1539" y="8303"/>
                    <a:pt x="1593" y="8283"/>
                    <a:pt x="1633" y="8243"/>
                  </a:cubicBezTo>
                  <a:cubicBezTo>
                    <a:pt x="1713" y="8176"/>
                    <a:pt x="1713" y="8042"/>
                    <a:pt x="1633" y="7962"/>
                  </a:cubicBezTo>
                  <a:cubicBezTo>
                    <a:pt x="843" y="7119"/>
                    <a:pt x="402" y="6035"/>
                    <a:pt x="402" y="4884"/>
                  </a:cubicBezTo>
                  <a:cubicBezTo>
                    <a:pt x="402" y="2422"/>
                    <a:pt x="2409" y="415"/>
                    <a:pt x="4871" y="415"/>
                  </a:cubicBezTo>
                  <a:cubicBezTo>
                    <a:pt x="5246" y="415"/>
                    <a:pt x="5621" y="469"/>
                    <a:pt x="5982" y="549"/>
                  </a:cubicBezTo>
                  <a:lnTo>
                    <a:pt x="4670" y="4818"/>
                  </a:lnTo>
                  <a:cubicBezTo>
                    <a:pt x="4657" y="4858"/>
                    <a:pt x="4657" y="4911"/>
                    <a:pt x="4684" y="4951"/>
                  </a:cubicBezTo>
                  <a:lnTo>
                    <a:pt x="6209" y="9140"/>
                  </a:lnTo>
                  <a:cubicBezTo>
                    <a:pt x="5781" y="9274"/>
                    <a:pt x="5326" y="9340"/>
                    <a:pt x="4871" y="9340"/>
                  </a:cubicBezTo>
                  <a:cubicBezTo>
                    <a:pt x="3908" y="9340"/>
                    <a:pt x="2998" y="9046"/>
                    <a:pt x="2235" y="8484"/>
                  </a:cubicBezTo>
                  <a:cubicBezTo>
                    <a:pt x="2196" y="8456"/>
                    <a:pt x="2150" y="8442"/>
                    <a:pt x="2105" y="8442"/>
                  </a:cubicBezTo>
                  <a:cubicBezTo>
                    <a:pt x="2041" y="8442"/>
                    <a:pt x="1980" y="8470"/>
                    <a:pt x="1941" y="8524"/>
                  </a:cubicBezTo>
                  <a:cubicBezTo>
                    <a:pt x="1874" y="8618"/>
                    <a:pt x="1900" y="8738"/>
                    <a:pt x="1981" y="8805"/>
                  </a:cubicBezTo>
                  <a:cubicBezTo>
                    <a:pt x="2824" y="9434"/>
                    <a:pt x="3827" y="9755"/>
                    <a:pt x="4871" y="9755"/>
                  </a:cubicBezTo>
                  <a:cubicBezTo>
                    <a:pt x="5447" y="9755"/>
                    <a:pt x="6009" y="9662"/>
                    <a:pt x="6544" y="9461"/>
                  </a:cubicBezTo>
                  <a:cubicBezTo>
                    <a:pt x="6651" y="9421"/>
                    <a:pt x="6704" y="9300"/>
                    <a:pt x="6664" y="9193"/>
                  </a:cubicBezTo>
                  <a:lnTo>
                    <a:pt x="5085" y="4871"/>
                  </a:lnTo>
                  <a:lnTo>
                    <a:pt x="6437" y="469"/>
                  </a:lnTo>
                  <a:cubicBezTo>
                    <a:pt x="6450" y="415"/>
                    <a:pt x="6437" y="361"/>
                    <a:pt x="6410" y="321"/>
                  </a:cubicBezTo>
                  <a:cubicBezTo>
                    <a:pt x="6383" y="268"/>
                    <a:pt x="6343" y="228"/>
                    <a:pt x="6290" y="214"/>
                  </a:cubicBezTo>
                  <a:cubicBezTo>
                    <a:pt x="5835" y="80"/>
                    <a:pt x="5353" y="0"/>
                    <a:pt x="4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4"/>
            <p:cNvSpPr/>
            <p:nvPr/>
          </p:nvSpPr>
          <p:spPr>
            <a:xfrm>
              <a:off x="7416765" y="2379847"/>
              <a:ext cx="161584" cy="207660"/>
            </a:xfrm>
            <a:custGeom>
              <a:avLst/>
              <a:gdLst/>
              <a:ahLst/>
              <a:cxnLst/>
              <a:rect l="l" t="t" r="r" b="b"/>
              <a:pathLst>
                <a:path w="5113" h="6571" extrusionOk="0">
                  <a:moveTo>
                    <a:pt x="4557" y="0"/>
                  </a:moveTo>
                  <a:cubicBezTo>
                    <a:pt x="4533" y="0"/>
                    <a:pt x="4508" y="4"/>
                    <a:pt x="4484" y="13"/>
                  </a:cubicBezTo>
                  <a:lnTo>
                    <a:pt x="162" y="1780"/>
                  </a:lnTo>
                  <a:cubicBezTo>
                    <a:pt x="54" y="1833"/>
                    <a:pt x="1" y="1940"/>
                    <a:pt x="41" y="2047"/>
                  </a:cubicBezTo>
                  <a:lnTo>
                    <a:pt x="1647" y="6436"/>
                  </a:lnTo>
                  <a:cubicBezTo>
                    <a:pt x="1678" y="6519"/>
                    <a:pt x="1749" y="6570"/>
                    <a:pt x="1830" y="6570"/>
                  </a:cubicBezTo>
                  <a:cubicBezTo>
                    <a:pt x="1853" y="6570"/>
                    <a:pt x="1877" y="6566"/>
                    <a:pt x="1901" y="6557"/>
                  </a:cubicBezTo>
                  <a:cubicBezTo>
                    <a:pt x="2838" y="6222"/>
                    <a:pt x="3627" y="5607"/>
                    <a:pt x="4216" y="4804"/>
                  </a:cubicBezTo>
                  <a:cubicBezTo>
                    <a:pt x="4805" y="3974"/>
                    <a:pt x="5113" y="2997"/>
                    <a:pt x="5113" y="1980"/>
                  </a:cubicBezTo>
                  <a:cubicBezTo>
                    <a:pt x="5113" y="1873"/>
                    <a:pt x="5113" y="1780"/>
                    <a:pt x="5099" y="1673"/>
                  </a:cubicBezTo>
                  <a:cubicBezTo>
                    <a:pt x="5099" y="1552"/>
                    <a:pt x="4992" y="1472"/>
                    <a:pt x="4885" y="1472"/>
                  </a:cubicBezTo>
                  <a:cubicBezTo>
                    <a:pt x="4765" y="1485"/>
                    <a:pt x="4684" y="1579"/>
                    <a:pt x="4684" y="1699"/>
                  </a:cubicBezTo>
                  <a:cubicBezTo>
                    <a:pt x="4698" y="1793"/>
                    <a:pt x="4698" y="1887"/>
                    <a:pt x="4698" y="1980"/>
                  </a:cubicBezTo>
                  <a:cubicBezTo>
                    <a:pt x="4698" y="2917"/>
                    <a:pt x="4417" y="3800"/>
                    <a:pt x="3868" y="4563"/>
                  </a:cubicBezTo>
                  <a:cubicBezTo>
                    <a:pt x="3386" y="5246"/>
                    <a:pt x="2731" y="5781"/>
                    <a:pt x="1955" y="6102"/>
                  </a:cubicBezTo>
                  <a:lnTo>
                    <a:pt x="496" y="2087"/>
                  </a:lnTo>
                  <a:lnTo>
                    <a:pt x="4444" y="482"/>
                  </a:lnTo>
                  <a:cubicBezTo>
                    <a:pt x="4497" y="629"/>
                    <a:pt x="4537" y="763"/>
                    <a:pt x="4577" y="923"/>
                  </a:cubicBezTo>
                  <a:cubicBezTo>
                    <a:pt x="4600" y="1014"/>
                    <a:pt x="4681" y="1076"/>
                    <a:pt x="4771" y="1076"/>
                  </a:cubicBezTo>
                  <a:cubicBezTo>
                    <a:pt x="4786" y="1076"/>
                    <a:pt x="4802" y="1074"/>
                    <a:pt x="4818" y="1070"/>
                  </a:cubicBezTo>
                  <a:cubicBezTo>
                    <a:pt x="4939" y="1044"/>
                    <a:pt x="5006" y="923"/>
                    <a:pt x="4979" y="816"/>
                  </a:cubicBezTo>
                  <a:cubicBezTo>
                    <a:pt x="4912" y="589"/>
                    <a:pt x="4845" y="348"/>
                    <a:pt x="4751" y="134"/>
                  </a:cubicBezTo>
                  <a:cubicBezTo>
                    <a:pt x="4720" y="51"/>
                    <a:pt x="4641" y="0"/>
                    <a:pt x="4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4"/>
            <p:cNvSpPr/>
            <p:nvPr/>
          </p:nvSpPr>
          <p:spPr>
            <a:xfrm>
              <a:off x="7182085" y="2207297"/>
              <a:ext cx="221628" cy="68103"/>
            </a:xfrm>
            <a:custGeom>
              <a:avLst/>
              <a:gdLst/>
              <a:ahLst/>
              <a:cxnLst/>
              <a:rect l="l" t="t" r="r" b="b"/>
              <a:pathLst>
                <a:path w="7013" h="2155" extrusionOk="0">
                  <a:moveTo>
                    <a:pt x="696" y="0"/>
                  </a:moveTo>
                  <a:cubicBezTo>
                    <a:pt x="308" y="0"/>
                    <a:pt x="0" y="321"/>
                    <a:pt x="0" y="710"/>
                  </a:cubicBezTo>
                  <a:lnTo>
                    <a:pt x="0" y="1446"/>
                  </a:lnTo>
                  <a:cubicBezTo>
                    <a:pt x="0" y="1834"/>
                    <a:pt x="308" y="2155"/>
                    <a:pt x="696" y="2155"/>
                  </a:cubicBezTo>
                  <a:lnTo>
                    <a:pt x="6316" y="2155"/>
                  </a:lnTo>
                  <a:cubicBezTo>
                    <a:pt x="6704" y="2155"/>
                    <a:pt x="7012" y="1834"/>
                    <a:pt x="7012" y="1446"/>
                  </a:cubicBezTo>
                  <a:lnTo>
                    <a:pt x="7012" y="710"/>
                  </a:lnTo>
                  <a:cubicBezTo>
                    <a:pt x="7012" y="321"/>
                    <a:pt x="6704" y="0"/>
                    <a:pt x="6316" y="0"/>
                  </a:cubicBezTo>
                  <a:lnTo>
                    <a:pt x="1967" y="0"/>
                  </a:lnTo>
                  <a:cubicBezTo>
                    <a:pt x="1847" y="0"/>
                    <a:pt x="1753" y="94"/>
                    <a:pt x="1753" y="201"/>
                  </a:cubicBezTo>
                  <a:cubicBezTo>
                    <a:pt x="1753" y="321"/>
                    <a:pt x="1847" y="415"/>
                    <a:pt x="1967" y="415"/>
                  </a:cubicBezTo>
                  <a:lnTo>
                    <a:pt x="6316" y="415"/>
                  </a:lnTo>
                  <a:cubicBezTo>
                    <a:pt x="6477" y="415"/>
                    <a:pt x="6597" y="549"/>
                    <a:pt x="6597" y="710"/>
                  </a:cubicBezTo>
                  <a:lnTo>
                    <a:pt x="6597" y="1446"/>
                  </a:lnTo>
                  <a:cubicBezTo>
                    <a:pt x="6597" y="1606"/>
                    <a:pt x="6477" y="1740"/>
                    <a:pt x="6316" y="1740"/>
                  </a:cubicBezTo>
                  <a:lnTo>
                    <a:pt x="696" y="1740"/>
                  </a:lnTo>
                  <a:cubicBezTo>
                    <a:pt x="535" y="1740"/>
                    <a:pt x="415" y="1606"/>
                    <a:pt x="415" y="1446"/>
                  </a:cubicBezTo>
                  <a:lnTo>
                    <a:pt x="415" y="710"/>
                  </a:lnTo>
                  <a:cubicBezTo>
                    <a:pt x="415" y="549"/>
                    <a:pt x="535" y="415"/>
                    <a:pt x="696" y="415"/>
                  </a:cubicBezTo>
                  <a:lnTo>
                    <a:pt x="1138" y="415"/>
                  </a:lnTo>
                  <a:cubicBezTo>
                    <a:pt x="1258" y="415"/>
                    <a:pt x="1352" y="321"/>
                    <a:pt x="1352" y="201"/>
                  </a:cubicBezTo>
                  <a:cubicBezTo>
                    <a:pt x="1352" y="94"/>
                    <a:pt x="1258"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64"/>
          <p:cNvGrpSpPr/>
          <p:nvPr/>
        </p:nvGrpSpPr>
        <p:grpSpPr>
          <a:xfrm>
            <a:off x="3139651" y="3509384"/>
            <a:ext cx="444078" cy="444047"/>
            <a:chOff x="3139651" y="3509384"/>
            <a:chExt cx="444078" cy="444047"/>
          </a:xfrm>
        </p:grpSpPr>
        <p:sp>
          <p:nvSpPr>
            <p:cNvPr id="3647" name="Google Shape;3647;p64"/>
            <p:cNvSpPr/>
            <p:nvPr/>
          </p:nvSpPr>
          <p:spPr>
            <a:xfrm>
              <a:off x="3384950" y="3704308"/>
              <a:ext cx="29201" cy="12736"/>
            </a:xfrm>
            <a:custGeom>
              <a:avLst/>
              <a:gdLst/>
              <a:ahLst/>
              <a:cxnLst/>
              <a:rect l="l" t="t" r="r" b="b"/>
              <a:pathLst>
                <a:path w="924" h="403" extrusionOk="0">
                  <a:moveTo>
                    <a:pt x="201" y="1"/>
                  </a:moveTo>
                  <a:cubicBezTo>
                    <a:pt x="94" y="1"/>
                    <a:pt x="0" y="81"/>
                    <a:pt x="0" y="202"/>
                  </a:cubicBezTo>
                  <a:cubicBezTo>
                    <a:pt x="0" y="309"/>
                    <a:pt x="94" y="402"/>
                    <a:pt x="201" y="402"/>
                  </a:cubicBezTo>
                  <a:lnTo>
                    <a:pt x="709" y="402"/>
                  </a:lnTo>
                  <a:cubicBezTo>
                    <a:pt x="830" y="402"/>
                    <a:pt x="923" y="309"/>
                    <a:pt x="923" y="202"/>
                  </a:cubicBezTo>
                  <a:cubicBezTo>
                    <a:pt x="923" y="81"/>
                    <a:pt x="830" y="1"/>
                    <a:pt x="7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4"/>
            <p:cNvSpPr/>
            <p:nvPr/>
          </p:nvSpPr>
          <p:spPr>
            <a:xfrm>
              <a:off x="3337578" y="3599862"/>
              <a:ext cx="12704" cy="15264"/>
            </a:xfrm>
            <a:custGeom>
              <a:avLst/>
              <a:gdLst/>
              <a:ahLst/>
              <a:cxnLst/>
              <a:rect l="l" t="t" r="r" b="b"/>
              <a:pathLst>
                <a:path w="402" h="483" extrusionOk="0">
                  <a:moveTo>
                    <a:pt x="201" y="1"/>
                  </a:moveTo>
                  <a:cubicBezTo>
                    <a:pt x="94" y="1"/>
                    <a:pt x="0" y="94"/>
                    <a:pt x="0" y="201"/>
                  </a:cubicBezTo>
                  <a:lnTo>
                    <a:pt x="0" y="282"/>
                  </a:lnTo>
                  <a:cubicBezTo>
                    <a:pt x="0" y="389"/>
                    <a:pt x="94" y="482"/>
                    <a:pt x="201" y="482"/>
                  </a:cubicBezTo>
                  <a:cubicBezTo>
                    <a:pt x="321" y="482"/>
                    <a:pt x="402" y="389"/>
                    <a:pt x="402" y="282"/>
                  </a:cubicBezTo>
                  <a:lnTo>
                    <a:pt x="402" y="201"/>
                  </a:lnTo>
                  <a:cubicBezTo>
                    <a:pt x="402"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4"/>
            <p:cNvSpPr/>
            <p:nvPr/>
          </p:nvSpPr>
          <p:spPr>
            <a:xfrm>
              <a:off x="3373099" y="3599862"/>
              <a:ext cx="13147" cy="15264"/>
            </a:xfrm>
            <a:custGeom>
              <a:avLst/>
              <a:gdLst/>
              <a:ahLst/>
              <a:cxnLst/>
              <a:rect l="l" t="t" r="r" b="b"/>
              <a:pathLst>
                <a:path w="416" h="483" extrusionOk="0">
                  <a:moveTo>
                    <a:pt x="201" y="1"/>
                  </a:moveTo>
                  <a:cubicBezTo>
                    <a:pt x="94" y="1"/>
                    <a:pt x="0" y="94"/>
                    <a:pt x="0" y="201"/>
                  </a:cubicBezTo>
                  <a:lnTo>
                    <a:pt x="0" y="282"/>
                  </a:lnTo>
                  <a:cubicBezTo>
                    <a:pt x="0" y="389"/>
                    <a:pt x="94" y="482"/>
                    <a:pt x="201" y="482"/>
                  </a:cubicBezTo>
                  <a:cubicBezTo>
                    <a:pt x="322" y="482"/>
                    <a:pt x="415" y="389"/>
                    <a:pt x="415" y="282"/>
                  </a:cubicBezTo>
                  <a:lnTo>
                    <a:pt x="415" y="201"/>
                  </a:lnTo>
                  <a:cubicBezTo>
                    <a:pt x="415" y="94"/>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4"/>
            <p:cNvSpPr/>
            <p:nvPr/>
          </p:nvSpPr>
          <p:spPr>
            <a:xfrm>
              <a:off x="3346869" y="3622236"/>
              <a:ext cx="29643" cy="15738"/>
            </a:xfrm>
            <a:custGeom>
              <a:avLst/>
              <a:gdLst/>
              <a:ahLst/>
              <a:cxnLst/>
              <a:rect l="l" t="t" r="r" b="b"/>
              <a:pathLst>
                <a:path w="938" h="498" extrusionOk="0">
                  <a:moveTo>
                    <a:pt x="706" y="0"/>
                  </a:moveTo>
                  <a:cubicBezTo>
                    <a:pt x="661" y="0"/>
                    <a:pt x="615" y="14"/>
                    <a:pt x="576" y="42"/>
                  </a:cubicBezTo>
                  <a:cubicBezTo>
                    <a:pt x="541" y="70"/>
                    <a:pt x="509" y="87"/>
                    <a:pt x="472" y="87"/>
                  </a:cubicBezTo>
                  <a:cubicBezTo>
                    <a:pt x="438" y="87"/>
                    <a:pt x="399" y="74"/>
                    <a:pt x="349" y="42"/>
                  </a:cubicBezTo>
                  <a:cubicBezTo>
                    <a:pt x="318" y="17"/>
                    <a:pt x="280" y="5"/>
                    <a:pt x="241" y="5"/>
                  </a:cubicBezTo>
                  <a:cubicBezTo>
                    <a:pt x="177" y="5"/>
                    <a:pt x="109" y="37"/>
                    <a:pt x="68" y="96"/>
                  </a:cubicBezTo>
                  <a:cubicBezTo>
                    <a:pt x="1" y="189"/>
                    <a:pt x="27" y="310"/>
                    <a:pt x="121" y="377"/>
                  </a:cubicBezTo>
                  <a:cubicBezTo>
                    <a:pt x="242" y="457"/>
                    <a:pt x="362" y="497"/>
                    <a:pt x="482" y="497"/>
                  </a:cubicBezTo>
                  <a:cubicBezTo>
                    <a:pt x="603" y="497"/>
                    <a:pt x="723" y="457"/>
                    <a:pt x="830" y="377"/>
                  </a:cubicBezTo>
                  <a:cubicBezTo>
                    <a:pt x="924" y="310"/>
                    <a:pt x="937" y="176"/>
                    <a:pt x="871" y="82"/>
                  </a:cubicBezTo>
                  <a:cubicBezTo>
                    <a:pt x="832" y="28"/>
                    <a:pt x="770"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4"/>
            <p:cNvSpPr/>
            <p:nvPr/>
          </p:nvSpPr>
          <p:spPr>
            <a:xfrm>
              <a:off x="3217899" y="3689929"/>
              <a:ext cx="12704" cy="15706"/>
            </a:xfrm>
            <a:custGeom>
              <a:avLst/>
              <a:gdLst/>
              <a:ahLst/>
              <a:cxnLst/>
              <a:rect l="l" t="t" r="r" b="b"/>
              <a:pathLst>
                <a:path w="402" h="497" extrusionOk="0">
                  <a:moveTo>
                    <a:pt x="201" y="1"/>
                  </a:moveTo>
                  <a:cubicBezTo>
                    <a:pt x="81" y="1"/>
                    <a:pt x="0" y="81"/>
                    <a:pt x="0" y="202"/>
                  </a:cubicBezTo>
                  <a:lnTo>
                    <a:pt x="0" y="295"/>
                  </a:lnTo>
                  <a:cubicBezTo>
                    <a:pt x="0" y="402"/>
                    <a:pt x="81" y="496"/>
                    <a:pt x="201" y="496"/>
                  </a:cubicBezTo>
                  <a:cubicBezTo>
                    <a:pt x="308" y="496"/>
                    <a:pt x="402" y="402"/>
                    <a:pt x="402" y="295"/>
                  </a:cubicBezTo>
                  <a:lnTo>
                    <a:pt x="402" y="202"/>
                  </a:lnTo>
                  <a:cubicBezTo>
                    <a:pt x="402" y="81"/>
                    <a:pt x="308"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4"/>
            <p:cNvSpPr/>
            <p:nvPr/>
          </p:nvSpPr>
          <p:spPr>
            <a:xfrm>
              <a:off x="3139651" y="3509384"/>
              <a:ext cx="444078" cy="444047"/>
            </a:xfrm>
            <a:custGeom>
              <a:avLst/>
              <a:gdLst/>
              <a:ahLst/>
              <a:cxnLst/>
              <a:rect l="l" t="t" r="r" b="b"/>
              <a:pathLst>
                <a:path w="14052" h="14051" extrusionOk="0">
                  <a:moveTo>
                    <a:pt x="7428" y="2101"/>
                  </a:moveTo>
                  <a:cubicBezTo>
                    <a:pt x="7601" y="2235"/>
                    <a:pt x="7829" y="2355"/>
                    <a:pt x="8164" y="2369"/>
                  </a:cubicBezTo>
                  <a:lnTo>
                    <a:pt x="8164" y="3332"/>
                  </a:lnTo>
                  <a:cubicBezTo>
                    <a:pt x="8164" y="3961"/>
                    <a:pt x="7655" y="4469"/>
                    <a:pt x="7026" y="4469"/>
                  </a:cubicBezTo>
                  <a:cubicBezTo>
                    <a:pt x="6397" y="4469"/>
                    <a:pt x="5889" y="3961"/>
                    <a:pt x="5889" y="3332"/>
                  </a:cubicBezTo>
                  <a:lnTo>
                    <a:pt x="5889" y="2369"/>
                  </a:lnTo>
                  <a:cubicBezTo>
                    <a:pt x="5944" y="2371"/>
                    <a:pt x="6006" y="2372"/>
                    <a:pt x="6075" y="2372"/>
                  </a:cubicBezTo>
                  <a:cubicBezTo>
                    <a:pt x="6460" y="2372"/>
                    <a:pt x="7030" y="2328"/>
                    <a:pt x="7428" y="2101"/>
                  </a:cubicBezTo>
                  <a:close/>
                  <a:moveTo>
                    <a:pt x="7240" y="4858"/>
                  </a:moveTo>
                  <a:lnTo>
                    <a:pt x="7240" y="5098"/>
                  </a:lnTo>
                  <a:cubicBezTo>
                    <a:pt x="7240" y="5219"/>
                    <a:pt x="7147" y="5313"/>
                    <a:pt x="7026" y="5313"/>
                  </a:cubicBezTo>
                  <a:cubicBezTo>
                    <a:pt x="6919" y="5313"/>
                    <a:pt x="6812" y="5219"/>
                    <a:pt x="6812" y="5098"/>
                  </a:cubicBezTo>
                  <a:lnTo>
                    <a:pt x="6812" y="4858"/>
                  </a:lnTo>
                  <a:cubicBezTo>
                    <a:pt x="6892" y="4871"/>
                    <a:pt x="6959" y="4871"/>
                    <a:pt x="7026" y="4871"/>
                  </a:cubicBezTo>
                  <a:cubicBezTo>
                    <a:pt x="7093" y="4871"/>
                    <a:pt x="7173" y="4871"/>
                    <a:pt x="7240" y="4858"/>
                  </a:cubicBezTo>
                  <a:close/>
                  <a:moveTo>
                    <a:pt x="1805" y="4026"/>
                  </a:moveTo>
                  <a:cubicBezTo>
                    <a:pt x="1815" y="4026"/>
                    <a:pt x="1824" y="4027"/>
                    <a:pt x="1834" y="4028"/>
                  </a:cubicBezTo>
                  <a:lnTo>
                    <a:pt x="3400" y="4215"/>
                  </a:lnTo>
                  <a:cubicBezTo>
                    <a:pt x="3467" y="4229"/>
                    <a:pt x="3480" y="4269"/>
                    <a:pt x="3493" y="4296"/>
                  </a:cubicBezTo>
                  <a:cubicBezTo>
                    <a:pt x="3493" y="4309"/>
                    <a:pt x="3507" y="4362"/>
                    <a:pt x="3453" y="4403"/>
                  </a:cubicBezTo>
                  <a:lnTo>
                    <a:pt x="3306" y="4523"/>
                  </a:lnTo>
                  <a:lnTo>
                    <a:pt x="2490" y="4523"/>
                  </a:lnTo>
                  <a:cubicBezTo>
                    <a:pt x="2222" y="4523"/>
                    <a:pt x="1981" y="4684"/>
                    <a:pt x="1874" y="4911"/>
                  </a:cubicBezTo>
                  <a:lnTo>
                    <a:pt x="1620" y="5486"/>
                  </a:lnTo>
                  <a:cubicBezTo>
                    <a:pt x="1593" y="5553"/>
                    <a:pt x="1526" y="5607"/>
                    <a:pt x="1459" y="5620"/>
                  </a:cubicBezTo>
                  <a:cubicBezTo>
                    <a:pt x="1125" y="5714"/>
                    <a:pt x="1165" y="5701"/>
                    <a:pt x="1125" y="5714"/>
                  </a:cubicBezTo>
                  <a:cubicBezTo>
                    <a:pt x="857" y="5794"/>
                    <a:pt x="656" y="6049"/>
                    <a:pt x="656" y="6343"/>
                  </a:cubicBezTo>
                  <a:lnTo>
                    <a:pt x="656" y="6517"/>
                  </a:lnTo>
                  <a:lnTo>
                    <a:pt x="603" y="6517"/>
                  </a:lnTo>
                  <a:cubicBezTo>
                    <a:pt x="496" y="6517"/>
                    <a:pt x="416" y="6437"/>
                    <a:pt x="416" y="6343"/>
                  </a:cubicBezTo>
                  <a:lnTo>
                    <a:pt x="416" y="4777"/>
                  </a:lnTo>
                  <a:cubicBezTo>
                    <a:pt x="416" y="4684"/>
                    <a:pt x="496" y="4603"/>
                    <a:pt x="603" y="4603"/>
                  </a:cubicBezTo>
                  <a:lnTo>
                    <a:pt x="937" y="4603"/>
                  </a:lnTo>
                  <a:cubicBezTo>
                    <a:pt x="1192" y="4603"/>
                    <a:pt x="1419" y="4443"/>
                    <a:pt x="1513" y="4215"/>
                  </a:cubicBezTo>
                  <a:cubicBezTo>
                    <a:pt x="1563" y="4104"/>
                    <a:pt x="1681" y="4026"/>
                    <a:pt x="1805" y="4026"/>
                  </a:cubicBezTo>
                  <a:close/>
                  <a:moveTo>
                    <a:pt x="12261" y="4026"/>
                  </a:moveTo>
                  <a:cubicBezTo>
                    <a:pt x="12384" y="4026"/>
                    <a:pt x="12503" y="4104"/>
                    <a:pt x="12553" y="4215"/>
                  </a:cubicBezTo>
                  <a:cubicBezTo>
                    <a:pt x="12646" y="4443"/>
                    <a:pt x="12874" y="4603"/>
                    <a:pt x="13115" y="4603"/>
                  </a:cubicBezTo>
                  <a:lnTo>
                    <a:pt x="13463" y="4603"/>
                  </a:lnTo>
                  <a:cubicBezTo>
                    <a:pt x="13556" y="4603"/>
                    <a:pt x="13637" y="4684"/>
                    <a:pt x="13637" y="4777"/>
                  </a:cubicBezTo>
                  <a:lnTo>
                    <a:pt x="13637" y="6343"/>
                  </a:lnTo>
                  <a:cubicBezTo>
                    <a:pt x="13637" y="6437"/>
                    <a:pt x="13556" y="6517"/>
                    <a:pt x="13463" y="6517"/>
                  </a:cubicBezTo>
                  <a:lnTo>
                    <a:pt x="13396" y="6517"/>
                  </a:lnTo>
                  <a:lnTo>
                    <a:pt x="13396" y="6343"/>
                  </a:lnTo>
                  <a:cubicBezTo>
                    <a:pt x="13396" y="5701"/>
                    <a:pt x="12700" y="5674"/>
                    <a:pt x="12606" y="5620"/>
                  </a:cubicBezTo>
                  <a:cubicBezTo>
                    <a:pt x="12526" y="5607"/>
                    <a:pt x="12459" y="5553"/>
                    <a:pt x="12432" y="5486"/>
                  </a:cubicBezTo>
                  <a:lnTo>
                    <a:pt x="12178" y="4911"/>
                  </a:lnTo>
                  <a:cubicBezTo>
                    <a:pt x="12071" y="4684"/>
                    <a:pt x="11830" y="4523"/>
                    <a:pt x="11576" y="4523"/>
                  </a:cubicBezTo>
                  <a:lnTo>
                    <a:pt x="10746" y="4523"/>
                  </a:lnTo>
                  <a:lnTo>
                    <a:pt x="10599" y="4403"/>
                  </a:lnTo>
                  <a:cubicBezTo>
                    <a:pt x="10559" y="4362"/>
                    <a:pt x="10559" y="4309"/>
                    <a:pt x="10572" y="4296"/>
                  </a:cubicBezTo>
                  <a:cubicBezTo>
                    <a:pt x="10572" y="4269"/>
                    <a:pt x="10599" y="4229"/>
                    <a:pt x="10652" y="4215"/>
                  </a:cubicBezTo>
                  <a:lnTo>
                    <a:pt x="12232" y="4028"/>
                  </a:lnTo>
                  <a:cubicBezTo>
                    <a:pt x="12241" y="4027"/>
                    <a:pt x="12251" y="4026"/>
                    <a:pt x="12261" y="4026"/>
                  </a:cubicBezTo>
                  <a:close/>
                  <a:moveTo>
                    <a:pt x="8030" y="4510"/>
                  </a:moveTo>
                  <a:cubicBezTo>
                    <a:pt x="8471" y="4710"/>
                    <a:pt x="8766" y="5152"/>
                    <a:pt x="8766" y="5647"/>
                  </a:cubicBezTo>
                  <a:lnTo>
                    <a:pt x="8766" y="7668"/>
                  </a:lnTo>
                  <a:lnTo>
                    <a:pt x="5286" y="7668"/>
                  </a:lnTo>
                  <a:lnTo>
                    <a:pt x="5286" y="5647"/>
                  </a:lnTo>
                  <a:cubicBezTo>
                    <a:pt x="5286" y="5152"/>
                    <a:pt x="5581" y="4710"/>
                    <a:pt x="6036" y="4510"/>
                  </a:cubicBezTo>
                  <a:cubicBezTo>
                    <a:pt x="6143" y="4603"/>
                    <a:pt x="6277" y="4684"/>
                    <a:pt x="6411" y="4750"/>
                  </a:cubicBezTo>
                  <a:lnTo>
                    <a:pt x="6411" y="5098"/>
                  </a:lnTo>
                  <a:cubicBezTo>
                    <a:pt x="6411" y="5446"/>
                    <a:pt x="6692" y="5727"/>
                    <a:pt x="7026" y="5727"/>
                  </a:cubicBezTo>
                  <a:cubicBezTo>
                    <a:pt x="7374" y="5727"/>
                    <a:pt x="7655" y="5446"/>
                    <a:pt x="7655" y="5098"/>
                  </a:cubicBezTo>
                  <a:lnTo>
                    <a:pt x="7655" y="4750"/>
                  </a:lnTo>
                  <a:cubicBezTo>
                    <a:pt x="7789" y="4684"/>
                    <a:pt x="7909" y="4603"/>
                    <a:pt x="8030" y="4510"/>
                  </a:cubicBezTo>
                  <a:close/>
                  <a:moveTo>
                    <a:pt x="3172" y="4938"/>
                  </a:moveTo>
                  <a:lnTo>
                    <a:pt x="3172" y="6517"/>
                  </a:lnTo>
                  <a:cubicBezTo>
                    <a:pt x="3172" y="6557"/>
                    <a:pt x="3172" y="6584"/>
                    <a:pt x="3172" y="6624"/>
                  </a:cubicBezTo>
                  <a:cubicBezTo>
                    <a:pt x="3128" y="6628"/>
                    <a:pt x="3087" y="6631"/>
                    <a:pt x="3049" y="6631"/>
                  </a:cubicBezTo>
                  <a:cubicBezTo>
                    <a:pt x="2973" y="6631"/>
                    <a:pt x="2905" y="6619"/>
                    <a:pt x="2824" y="6584"/>
                  </a:cubicBezTo>
                  <a:cubicBezTo>
                    <a:pt x="2792" y="6568"/>
                    <a:pt x="2759" y="6560"/>
                    <a:pt x="2727" y="6560"/>
                  </a:cubicBezTo>
                  <a:cubicBezTo>
                    <a:pt x="2651" y="6560"/>
                    <a:pt x="2581" y="6602"/>
                    <a:pt x="2543" y="6677"/>
                  </a:cubicBezTo>
                  <a:cubicBezTo>
                    <a:pt x="2503" y="6784"/>
                    <a:pt x="2543" y="6905"/>
                    <a:pt x="2637" y="6958"/>
                  </a:cubicBezTo>
                  <a:cubicBezTo>
                    <a:pt x="2771" y="7025"/>
                    <a:pt x="2905" y="7039"/>
                    <a:pt x="3012" y="7039"/>
                  </a:cubicBezTo>
                  <a:cubicBezTo>
                    <a:pt x="2851" y="7293"/>
                    <a:pt x="2557" y="7467"/>
                    <a:pt x="2235" y="7467"/>
                  </a:cubicBezTo>
                  <a:lnTo>
                    <a:pt x="2048" y="7467"/>
                  </a:lnTo>
                  <a:cubicBezTo>
                    <a:pt x="1888" y="7467"/>
                    <a:pt x="1754" y="7601"/>
                    <a:pt x="1754" y="7761"/>
                  </a:cubicBezTo>
                  <a:lnTo>
                    <a:pt x="1754" y="8149"/>
                  </a:lnTo>
                  <a:lnTo>
                    <a:pt x="1071" y="8149"/>
                  </a:lnTo>
                  <a:lnTo>
                    <a:pt x="1071" y="6343"/>
                  </a:lnTo>
                  <a:cubicBezTo>
                    <a:pt x="1071" y="6249"/>
                    <a:pt x="1138" y="6156"/>
                    <a:pt x="1218" y="6115"/>
                  </a:cubicBezTo>
                  <a:cubicBezTo>
                    <a:pt x="1259" y="6102"/>
                    <a:pt x="1259" y="6102"/>
                    <a:pt x="1553" y="6022"/>
                  </a:cubicBezTo>
                  <a:cubicBezTo>
                    <a:pt x="1754" y="5968"/>
                    <a:pt x="1914" y="5834"/>
                    <a:pt x="1995" y="5647"/>
                  </a:cubicBezTo>
                  <a:cubicBezTo>
                    <a:pt x="2262" y="5072"/>
                    <a:pt x="2249" y="5085"/>
                    <a:pt x="2276" y="5058"/>
                  </a:cubicBezTo>
                  <a:cubicBezTo>
                    <a:pt x="2316" y="4978"/>
                    <a:pt x="2396" y="4938"/>
                    <a:pt x="2490" y="4938"/>
                  </a:cubicBezTo>
                  <a:close/>
                  <a:moveTo>
                    <a:pt x="11576" y="4938"/>
                  </a:moveTo>
                  <a:cubicBezTo>
                    <a:pt x="11669" y="4938"/>
                    <a:pt x="11763" y="4991"/>
                    <a:pt x="11803" y="5085"/>
                  </a:cubicBezTo>
                  <a:lnTo>
                    <a:pt x="12058" y="5647"/>
                  </a:lnTo>
                  <a:cubicBezTo>
                    <a:pt x="12138" y="5848"/>
                    <a:pt x="12312" y="5982"/>
                    <a:pt x="12499" y="6022"/>
                  </a:cubicBezTo>
                  <a:lnTo>
                    <a:pt x="12794" y="6102"/>
                  </a:lnTo>
                  <a:cubicBezTo>
                    <a:pt x="12901" y="6129"/>
                    <a:pt x="12981" y="6222"/>
                    <a:pt x="12981" y="6343"/>
                  </a:cubicBezTo>
                  <a:lnTo>
                    <a:pt x="12981" y="8149"/>
                  </a:lnTo>
                  <a:lnTo>
                    <a:pt x="12312" y="8149"/>
                  </a:lnTo>
                  <a:lnTo>
                    <a:pt x="12312" y="7668"/>
                  </a:lnTo>
                  <a:cubicBezTo>
                    <a:pt x="12312" y="7561"/>
                    <a:pt x="12218" y="7467"/>
                    <a:pt x="12098" y="7467"/>
                  </a:cubicBezTo>
                  <a:lnTo>
                    <a:pt x="11830" y="7467"/>
                  </a:lnTo>
                  <a:cubicBezTo>
                    <a:pt x="11496" y="7467"/>
                    <a:pt x="11215" y="7293"/>
                    <a:pt x="11041" y="7039"/>
                  </a:cubicBezTo>
                  <a:cubicBezTo>
                    <a:pt x="11161" y="7039"/>
                    <a:pt x="11281" y="7025"/>
                    <a:pt x="11415" y="6958"/>
                  </a:cubicBezTo>
                  <a:cubicBezTo>
                    <a:pt x="11522" y="6905"/>
                    <a:pt x="11562" y="6784"/>
                    <a:pt x="11509" y="6677"/>
                  </a:cubicBezTo>
                  <a:cubicBezTo>
                    <a:pt x="11471" y="6602"/>
                    <a:pt x="11401" y="6560"/>
                    <a:pt x="11330" y="6560"/>
                  </a:cubicBezTo>
                  <a:cubicBezTo>
                    <a:pt x="11300" y="6560"/>
                    <a:pt x="11269" y="6568"/>
                    <a:pt x="11241" y="6584"/>
                  </a:cubicBezTo>
                  <a:cubicBezTo>
                    <a:pt x="11161" y="6619"/>
                    <a:pt x="11093" y="6631"/>
                    <a:pt x="11016" y="6631"/>
                  </a:cubicBezTo>
                  <a:cubicBezTo>
                    <a:pt x="10978" y="6631"/>
                    <a:pt x="10938" y="6628"/>
                    <a:pt x="10893" y="6624"/>
                  </a:cubicBezTo>
                  <a:cubicBezTo>
                    <a:pt x="10880" y="6584"/>
                    <a:pt x="10880" y="6557"/>
                    <a:pt x="10880" y="6517"/>
                  </a:cubicBezTo>
                  <a:lnTo>
                    <a:pt x="10880" y="4938"/>
                  </a:lnTo>
                  <a:close/>
                  <a:moveTo>
                    <a:pt x="5862" y="11013"/>
                  </a:moveTo>
                  <a:cubicBezTo>
                    <a:pt x="5835" y="11147"/>
                    <a:pt x="5728" y="11254"/>
                    <a:pt x="5594" y="11254"/>
                  </a:cubicBezTo>
                  <a:lnTo>
                    <a:pt x="5099" y="11254"/>
                  </a:lnTo>
                  <a:lnTo>
                    <a:pt x="5099" y="11013"/>
                  </a:lnTo>
                  <a:close/>
                  <a:moveTo>
                    <a:pt x="8966" y="11013"/>
                  </a:moveTo>
                  <a:lnTo>
                    <a:pt x="8966" y="11254"/>
                  </a:lnTo>
                  <a:lnTo>
                    <a:pt x="8471" y="11254"/>
                  </a:lnTo>
                  <a:cubicBezTo>
                    <a:pt x="8337" y="11254"/>
                    <a:pt x="8217" y="11147"/>
                    <a:pt x="8204" y="11013"/>
                  </a:cubicBezTo>
                  <a:close/>
                  <a:moveTo>
                    <a:pt x="9047" y="8069"/>
                  </a:moveTo>
                  <a:lnTo>
                    <a:pt x="9354" y="10478"/>
                  </a:lnTo>
                  <a:lnTo>
                    <a:pt x="9167" y="10478"/>
                  </a:lnTo>
                  <a:cubicBezTo>
                    <a:pt x="9087" y="10478"/>
                    <a:pt x="9007" y="10531"/>
                    <a:pt x="8980" y="10612"/>
                  </a:cubicBezTo>
                  <a:lnTo>
                    <a:pt x="8097" y="10612"/>
                  </a:lnTo>
                  <a:cubicBezTo>
                    <a:pt x="7923" y="10612"/>
                    <a:pt x="7789" y="10745"/>
                    <a:pt x="7789" y="10919"/>
                  </a:cubicBezTo>
                  <a:lnTo>
                    <a:pt x="7789" y="10986"/>
                  </a:lnTo>
                  <a:cubicBezTo>
                    <a:pt x="7789" y="11361"/>
                    <a:pt x="8097" y="11669"/>
                    <a:pt x="8471" y="11669"/>
                  </a:cubicBezTo>
                  <a:lnTo>
                    <a:pt x="9007" y="11669"/>
                  </a:lnTo>
                  <a:cubicBezTo>
                    <a:pt x="9047" y="11709"/>
                    <a:pt x="9100" y="11736"/>
                    <a:pt x="9167" y="11736"/>
                  </a:cubicBezTo>
                  <a:lnTo>
                    <a:pt x="9515" y="11736"/>
                  </a:lnTo>
                  <a:lnTo>
                    <a:pt x="9756" y="13636"/>
                  </a:lnTo>
                  <a:lnTo>
                    <a:pt x="4296" y="13636"/>
                  </a:lnTo>
                  <a:lnTo>
                    <a:pt x="4537" y="11736"/>
                  </a:lnTo>
                  <a:lnTo>
                    <a:pt x="4885" y="11736"/>
                  </a:lnTo>
                  <a:cubicBezTo>
                    <a:pt x="4952" y="11736"/>
                    <a:pt x="5005" y="11709"/>
                    <a:pt x="5046" y="11669"/>
                  </a:cubicBezTo>
                  <a:lnTo>
                    <a:pt x="5594" y="11669"/>
                  </a:lnTo>
                  <a:cubicBezTo>
                    <a:pt x="5969" y="11669"/>
                    <a:pt x="6277" y="11361"/>
                    <a:pt x="6277" y="10986"/>
                  </a:cubicBezTo>
                  <a:lnTo>
                    <a:pt x="6277" y="10919"/>
                  </a:lnTo>
                  <a:cubicBezTo>
                    <a:pt x="6277" y="10745"/>
                    <a:pt x="6130" y="10612"/>
                    <a:pt x="5956" y="10612"/>
                  </a:cubicBezTo>
                  <a:lnTo>
                    <a:pt x="5086" y="10612"/>
                  </a:lnTo>
                  <a:cubicBezTo>
                    <a:pt x="5046" y="10531"/>
                    <a:pt x="4979" y="10478"/>
                    <a:pt x="4885" y="10478"/>
                  </a:cubicBezTo>
                  <a:lnTo>
                    <a:pt x="4698" y="10478"/>
                  </a:lnTo>
                  <a:lnTo>
                    <a:pt x="5005" y="8069"/>
                  </a:lnTo>
                  <a:close/>
                  <a:moveTo>
                    <a:pt x="6504" y="0"/>
                  </a:moveTo>
                  <a:cubicBezTo>
                    <a:pt x="5634" y="0"/>
                    <a:pt x="4925" y="816"/>
                    <a:pt x="4925" y="1807"/>
                  </a:cubicBezTo>
                  <a:cubicBezTo>
                    <a:pt x="4912" y="2743"/>
                    <a:pt x="4791" y="3412"/>
                    <a:pt x="4564" y="3800"/>
                  </a:cubicBezTo>
                  <a:cubicBezTo>
                    <a:pt x="4537" y="3854"/>
                    <a:pt x="4524" y="3921"/>
                    <a:pt x="4550" y="3974"/>
                  </a:cubicBezTo>
                  <a:cubicBezTo>
                    <a:pt x="4564" y="4028"/>
                    <a:pt x="4604" y="4081"/>
                    <a:pt x="4671" y="4095"/>
                  </a:cubicBezTo>
                  <a:cubicBezTo>
                    <a:pt x="4939" y="4202"/>
                    <a:pt x="5220" y="4269"/>
                    <a:pt x="5527" y="4336"/>
                  </a:cubicBezTo>
                  <a:cubicBezTo>
                    <a:pt x="5126" y="4643"/>
                    <a:pt x="4872" y="5125"/>
                    <a:pt x="4872" y="5647"/>
                  </a:cubicBezTo>
                  <a:lnTo>
                    <a:pt x="4872" y="7668"/>
                  </a:lnTo>
                  <a:lnTo>
                    <a:pt x="4818" y="7668"/>
                  </a:lnTo>
                  <a:cubicBezTo>
                    <a:pt x="4724" y="7668"/>
                    <a:pt x="4631" y="7735"/>
                    <a:pt x="4617" y="7842"/>
                  </a:cubicBezTo>
                  <a:lnTo>
                    <a:pt x="4283" y="10478"/>
                  </a:lnTo>
                  <a:lnTo>
                    <a:pt x="4069" y="10478"/>
                  </a:lnTo>
                  <a:lnTo>
                    <a:pt x="3641" y="8698"/>
                  </a:lnTo>
                  <a:cubicBezTo>
                    <a:pt x="3574" y="8377"/>
                    <a:pt x="3293" y="8149"/>
                    <a:pt x="2971" y="8149"/>
                  </a:cubicBezTo>
                  <a:lnTo>
                    <a:pt x="2155" y="8149"/>
                  </a:lnTo>
                  <a:lnTo>
                    <a:pt x="2155" y="7868"/>
                  </a:lnTo>
                  <a:lnTo>
                    <a:pt x="2235" y="7868"/>
                  </a:lnTo>
                  <a:cubicBezTo>
                    <a:pt x="2985" y="7868"/>
                    <a:pt x="3587" y="7266"/>
                    <a:pt x="3587" y="6517"/>
                  </a:cubicBezTo>
                  <a:lnTo>
                    <a:pt x="3587" y="4831"/>
                  </a:lnTo>
                  <a:lnTo>
                    <a:pt x="3707" y="4724"/>
                  </a:lnTo>
                  <a:cubicBezTo>
                    <a:pt x="3881" y="4590"/>
                    <a:pt x="3948" y="4376"/>
                    <a:pt x="3881" y="4175"/>
                  </a:cubicBezTo>
                  <a:cubicBezTo>
                    <a:pt x="3828" y="3974"/>
                    <a:pt x="3654" y="3827"/>
                    <a:pt x="3453" y="3814"/>
                  </a:cubicBezTo>
                  <a:lnTo>
                    <a:pt x="1888" y="3626"/>
                  </a:lnTo>
                  <a:cubicBezTo>
                    <a:pt x="1857" y="3623"/>
                    <a:pt x="1826" y="3621"/>
                    <a:pt x="1796" y="3621"/>
                  </a:cubicBezTo>
                  <a:cubicBezTo>
                    <a:pt x="1509" y="3621"/>
                    <a:pt x="1247" y="3788"/>
                    <a:pt x="1138" y="4055"/>
                  </a:cubicBezTo>
                  <a:cubicBezTo>
                    <a:pt x="1098" y="4135"/>
                    <a:pt x="1018" y="4188"/>
                    <a:pt x="937" y="4188"/>
                  </a:cubicBezTo>
                  <a:lnTo>
                    <a:pt x="603" y="4188"/>
                  </a:lnTo>
                  <a:cubicBezTo>
                    <a:pt x="268" y="4188"/>
                    <a:pt x="1" y="4456"/>
                    <a:pt x="1" y="4777"/>
                  </a:cubicBezTo>
                  <a:lnTo>
                    <a:pt x="1" y="6343"/>
                  </a:lnTo>
                  <a:cubicBezTo>
                    <a:pt x="1" y="6664"/>
                    <a:pt x="268" y="6932"/>
                    <a:pt x="603" y="6932"/>
                  </a:cubicBezTo>
                  <a:lnTo>
                    <a:pt x="656" y="6932"/>
                  </a:lnTo>
                  <a:lnTo>
                    <a:pt x="656" y="8190"/>
                  </a:lnTo>
                  <a:cubicBezTo>
                    <a:pt x="389" y="8283"/>
                    <a:pt x="188" y="8551"/>
                    <a:pt x="188" y="8859"/>
                  </a:cubicBezTo>
                  <a:lnTo>
                    <a:pt x="188" y="11950"/>
                  </a:lnTo>
                  <a:cubicBezTo>
                    <a:pt x="188" y="12338"/>
                    <a:pt x="496" y="12646"/>
                    <a:pt x="884" y="12646"/>
                  </a:cubicBezTo>
                  <a:lnTo>
                    <a:pt x="1111" y="12646"/>
                  </a:lnTo>
                  <a:cubicBezTo>
                    <a:pt x="1232" y="12646"/>
                    <a:pt x="1326" y="12552"/>
                    <a:pt x="1326" y="12445"/>
                  </a:cubicBezTo>
                  <a:cubicBezTo>
                    <a:pt x="1326" y="12324"/>
                    <a:pt x="1232" y="12231"/>
                    <a:pt x="1111" y="12231"/>
                  </a:cubicBezTo>
                  <a:lnTo>
                    <a:pt x="884" y="12231"/>
                  </a:lnTo>
                  <a:cubicBezTo>
                    <a:pt x="723" y="12231"/>
                    <a:pt x="590" y="12110"/>
                    <a:pt x="590" y="11950"/>
                  </a:cubicBezTo>
                  <a:lnTo>
                    <a:pt x="590" y="8859"/>
                  </a:lnTo>
                  <a:cubicBezTo>
                    <a:pt x="590" y="8698"/>
                    <a:pt x="723" y="8564"/>
                    <a:pt x="884" y="8564"/>
                  </a:cubicBezTo>
                  <a:lnTo>
                    <a:pt x="2971" y="8564"/>
                  </a:lnTo>
                  <a:cubicBezTo>
                    <a:pt x="3105" y="8564"/>
                    <a:pt x="3212" y="8658"/>
                    <a:pt x="3252" y="8792"/>
                  </a:cubicBezTo>
                  <a:lnTo>
                    <a:pt x="3641" y="10478"/>
                  </a:lnTo>
                  <a:lnTo>
                    <a:pt x="2583" y="10478"/>
                  </a:lnTo>
                  <a:lnTo>
                    <a:pt x="2583" y="9260"/>
                  </a:lnTo>
                  <a:cubicBezTo>
                    <a:pt x="2583" y="9140"/>
                    <a:pt x="2490" y="9046"/>
                    <a:pt x="2383" y="9046"/>
                  </a:cubicBezTo>
                  <a:cubicBezTo>
                    <a:pt x="2262" y="9046"/>
                    <a:pt x="2169" y="9140"/>
                    <a:pt x="2169" y="9260"/>
                  </a:cubicBezTo>
                  <a:lnTo>
                    <a:pt x="2169" y="10679"/>
                  </a:lnTo>
                  <a:cubicBezTo>
                    <a:pt x="2169" y="10799"/>
                    <a:pt x="2262" y="10893"/>
                    <a:pt x="2383" y="10893"/>
                  </a:cubicBezTo>
                  <a:lnTo>
                    <a:pt x="4684" y="10893"/>
                  </a:lnTo>
                  <a:lnTo>
                    <a:pt x="4684" y="11334"/>
                  </a:lnTo>
                  <a:lnTo>
                    <a:pt x="1954" y="11334"/>
                  </a:lnTo>
                  <a:cubicBezTo>
                    <a:pt x="1834" y="11334"/>
                    <a:pt x="1740" y="11227"/>
                    <a:pt x="1740" y="11107"/>
                  </a:cubicBezTo>
                  <a:lnTo>
                    <a:pt x="1740" y="9260"/>
                  </a:lnTo>
                  <a:cubicBezTo>
                    <a:pt x="1740" y="9140"/>
                    <a:pt x="1647" y="9046"/>
                    <a:pt x="1526" y="9046"/>
                  </a:cubicBezTo>
                  <a:cubicBezTo>
                    <a:pt x="1419" y="9046"/>
                    <a:pt x="1326" y="9140"/>
                    <a:pt x="1326" y="9260"/>
                  </a:cubicBezTo>
                  <a:lnTo>
                    <a:pt x="1326" y="11107"/>
                  </a:lnTo>
                  <a:cubicBezTo>
                    <a:pt x="1326" y="11455"/>
                    <a:pt x="1607" y="11736"/>
                    <a:pt x="1954" y="11736"/>
                  </a:cubicBezTo>
                  <a:lnTo>
                    <a:pt x="3948" y="11736"/>
                  </a:lnTo>
                  <a:lnTo>
                    <a:pt x="3975" y="11883"/>
                  </a:lnTo>
                  <a:cubicBezTo>
                    <a:pt x="4002" y="11977"/>
                    <a:pt x="3975" y="12057"/>
                    <a:pt x="3922" y="12124"/>
                  </a:cubicBezTo>
                  <a:cubicBezTo>
                    <a:pt x="3868" y="12191"/>
                    <a:pt x="3788" y="12231"/>
                    <a:pt x="3694" y="12231"/>
                  </a:cubicBezTo>
                  <a:lnTo>
                    <a:pt x="1941" y="12231"/>
                  </a:lnTo>
                  <a:cubicBezTo>
                    <a:pt x="1821" y="12231"/>
                    <a:pt x="1740" y="12324"/>
                    <a:pt x="1740" y="12445"/>
                  </a:cubicBezTo>
                  <a:cubicBezTo>
                    <a:pt x="1740" y="12552"/>
                    <a:pt x="1821" y="12646"/>
                    <a:pt x="1941" y="12646"/>
                  </a:cubicBezTo>
                  <a:lnTo>
                    <a:pt x="3694" y="12646"/>
                  </a:lnTo>
                  <a:cubicBezTo>
                    <a:pt x="3815" y="12646"/>
                    <a:pt x="3922" y="12619"/>
                    <a:pt x="4015" y="12565"/>
                  </a:cubicBezTo>
                  <a:lnTo>
                    <a:pt x="4015" y="12565"/>
                  </a:lnTo>
                  <a:lnTo>
                    <a:pt x="3868" y="13823"/>
                  </a:lnTo>
                  <a:cubicBezTo>
                    <a:pt x="3855" y="13877"/>
                    <a:pt x="3868" y="13930"/>
                    <a:pt x="3908" y="13984"/>
                  </a:cubicBezTo>
                  <a:cubicBezTo>
                    <a:pt x="3948" y="14024"/>
                    <a:pt x="4002" y="14051"/>
                    <a:pt x="4069" y="14051"/>
                  </a:cubicBezTo>
                  <a:lnTo>
                    <a:pt x="9997" y="14051"/>
                  </a:lnTo>
                  <a:cubicBezTo>
                    <a:pt x="10050" y="14051"/>
                    <a:pt x="10104" y="14024"/>
                    <a:pt x="10144" y="13984"/>
                  </a:cubicBezTo>
                  <a:cubicBezTo>
                    <a:pt x="10184" y="13930"/>
                    <a:pt x="10198" y="13877"/>
                    <a:pt x="10198" y="13823"/>
                  </a:cubicBezTo>
                  <a:lnTo>
                    <a:pt x="10037" y="12565"/>
                  </a:lnTo>
                  <a:lnTo>
                    <a:pt x="10037" y="12565"/>
                  </a:lnTo>
                  <a:cubicBezTo>
                    <a:pt x="10131" y="12619"/>
                    <a:pt x="10251" y="12646"/>
                    <a:pt x="10358" y="12646"/>
                  </a:cubicBezTo>
                  <a:lnTo>
                    <a:pt x="13182" y="12646"/>
                  </a:lnTo>
                  <a:cubicBezTo>
                    <a:pt x="13556" y="12646"/>
                    <a:pt x="13877" y="12338"/>
                    <a:pt x="13877" y="11950"/>
                  </a:cubicBezTo>
                  <a:lnTo>
                    <a:pt x="13877" y="10090"/>
                  </a:lnTo>
                  <a:cubicBezTo>
                    <a:pt x="13877" y="9969"/>
                    <a:pt x="13784" y="9876"/>
                    <a:pt x="13663" y="9876"/>
                  </a:cubicBezTo>
                  <a:cubicBezTo>
                    <a:pt x="13556" y="9876"/>
                    <a:pt x="13463" y="9969"/>
                    <a:pt x="13463" y="10090"/>
                  </a:cubicBezTo>
                  <a:lnTo>
                    <a:pt x="13463" y="11950"/>
                  </a:lnTo>
                  <a:cubicBezTo>
                    <a:pt x="13463" y="12110"/>
                    <a:pt x="13329" y="12231"/>
                    <a:pt x="13182" y="12231"/>
                  </a:cubicBezTo>
                  <a:lnTo>
                    <a:pt x="10358" y="12231"/>
                  </a:lnTo>
                  <a:cubicBezTo>
                    <a:pt x="10278" y="12231"/>
                    <a:pt x="10184" y="12191"/>
                    <a:pt x="10131" y="12124"/>
                  </a:cubicBezTo>
                  <a:cubicBezTo>
                    <a:pt x="10077" y="12057"/>
                    <a:pt x="10064" y="11977"/>
                    <a:pt x="10077" y="11883"/>
                  </a:cubicBezTo>
                  <a:lnTo>
                    <a:pt x="10117" y="11736"/>
                  </a:lnTo>
                  <a:lnTo>
                    <a:pt x="12098" y="11736"/>
                  </a:lnTo>
                  <a:cubicBezTo>
                    <a:pt x="12446" y="11736"/>
                    <a:pt x="12740" y="11455"/>
                    <a:pt x="12740" y="11107"/>
                  </a:cubicBezTo>
                  <a:lnTo>
                    <a:pt x="12740" y="9260"/>
                  </a:lnTo>
                  <a:cubicBezTo>
                    <a:pt x="12740" y="9140"/>
                    <a:pt x="12646" y="9046"/>
                    <a:pt x="12526" y="9046"/>
                  </a:cubicBezTo>
                  <a:cubicBezTo>
                    <a:pt x="12419" y="9046"/>
                    <a:pt x="12325" y="9140"/>
                    <a:pt x="12325" y="9260"/>
                  </a:cubicBezTo>
                  <a:lnTo>
                    <a:pt x="12325" y="11107"/>
                  </a:lnTo>
                  <a:cubicBezTo>
                    <a:pt x="12325" y="11227"/>
                    <a:pt x="12232" y="11334"/>
                    <a:pt x="12098" y="11334"/>
                  </a:cubicBezTo>
                  <a:lnTo>
                    <a:pt x="9368" y="11334"/>
                  </a:lnTo>
                  <a:lnTo>
                    <a:pt x="9368" y="10893"/>
                  </a:lnTo>
                  <a:lnTo>
                    <a:pt x="11683" y="10893"/>
                  </a:lnTo>
                  <a:cubicBezTo>
                    <a:pt x="11790" y="10893"/>
                    <a:pt x="11884" y="10799"/>
                    <a:pt x="11884" y="10679"/>
                  </a:cubicBezTo>
                  <a:lnTo>
                    <a:pt x="11884" y="9260"/>
                  </a:lnTo>
                  <a:cubicBezTo>
                    <a:pt x="11884" y="9140"/>
                    <a:pt x="11790" y="9046"/>
                    <a:pt x="11683" y="9046"/>
                  </a:cubicBezTo>
                  <a:cubicBezTo>
                    <a:pt x="11562" y="9046"/>
                    <a:pt x="11469" y="9140"/>
                    <a:pt x="11469" y="9260"/>
                  </a:cubicBezTo>
                  <a:lnTo>
                    <a:pt x="11469" y="10478"/>
                  </a:lnTo>
                  <a:lnTo>
                    <a:pt x="10412" y="10478"/>
                  </a:lnTo>
                  <a:lnTo>
                    <a:pt x="10813" y="8792"/>
                  </a:lnTo>
                  <a:cubicBezTo>
                    <a:pt x="10840" y="8658"/>
                    <a:pt x="10960" y="8564"/>
                    <a:pt x="11094" y="8564"/>
                  </a:cubicBezTo>
                  <a:lnTo>
                    <a:pt x="13182" y="8564"/>
                  </a:lnTo>
                  <a:cubicBezTo>
                    <a:pt x="13329" y="8564"/>
                    <a:pt x="13463" y="8698"/>
                    <a:pt x="13463" y="8859"/>
                  </a:cubicBezTo>
                  <a:lnTo>
                    <a:pt x="13463" y="9260"/>
                  </a:lnTo>
                  <a:cubicBezTo>
                    <a:pt x="13463" y="9381"/>
                    <a:pt x="13556" y="9461"/>
                    <a:pt x="13663" y="9461"/>
                  </a:cubicBezTo>
                  <a:cubicBezTo>
                    <a:pt x="13784" y="9461"/>
                    <a:pt x="13877" y="9381"/>
                    <a:pt x="13877" y="9260"/>
                  </a:cubicBezTo>
                  <a:lnTo>
                    <a:pt x="13877" y="8859"/>
                  </a:lnTo>
                  <a:cubicBezTo>
                    <a:pt x="13877" y="8551"/>
                    <a:pt x="13677" y="8283"/>
                    <a:pt x="13396" y="8190"/>
                  </a:cubicBezTo>
                  <a:lnTo>
                    <a:pt x="13396" y="6932"/>
                  </a:lnTo>
                  <a:lnTo>
                    <a:pt x="13463" y="6932"/>
                  </a:lnTo>
                  <a:cubicBezTo>
                    <a:pt x="13784" y="6932"/>
                    <a:pt x="14051" y="6664"/>
                    <a:pt x="14051" y="6343"/>
                  </a:cubicBezTo>
                  <a:lnTo>
                    <a:pt x="14051" y="4777"/>
                  </a:lnTo>
                  <a:cubicBezTo>
                    <a:pt x="14051" y="4456"/>
                    <a:pt x="13784" y="4188"/>
                    <a:pt x="13463" y="4188"/>
                  </a:cubicBezTo>
                  <a:lnTo>
                    <a:pt x="13115" y="4188"/>
                  </a:lnTo>
                  <a:cubicBezTo>
                    <a:pt x="13034" y="4188"/>
                    <a:pt x="12954" y="4135"/>
                    <a:pt x="12927" y="4055"/>
                  </a:cubicBezTo>
                  <a:cubicBezTo>
                    <a:pt x="12818" y="3788"/>
                    <a:pt x="12556" y="3621"/>
                    <a:pt x="12270" y="3621"/>
                  </a:cubicBezTo>
                  <a:cubicBezTo>
                    <a:pt x="12239" y="3621"/>
                    <a:pt x="12209" y="3623"/>
                    <a:pt x="12178" y="3626"/>
                  </a:cubicBezTo>
                  <a:lnTo>
                    <a:pt x="10612" y="3814"/>
                  </a:lnTo>
                  <a:cubicBezTo>
                    <a:pt x="10398" y="3827"/>
                    <a:pt x="10238" y="3974"/>
                    <a:pt x="10171" y="4175"/>
                  </a:cubicBezTo>
                  <a:cubicBezTo>
                    <a:pt x="10117" y="4376"/>
                    <a:pt x="10184" y="4590"/>
                    <a:pt x="10345" y="4724"/>
                  </a:cubicBezTo>
                  <a:lnTo>
                    <a:pt x="10479" y="4831"/>
                  </a:lnTo>
                  <a:lnTo>
                    <a:pt x="10479" y="6517"/>
                  </a:lnTo>
                  <a:cubicBezTo>
                    <a:pt x="10479" y="7266"/>
                    <a:pt x="11081" y="7868"/>
                    <a:pt x="11830" y="7868"/>
                  </a:cubicBezTo>
                  <a:lnTo>
                    <a:pt x="11897" y="7868"/>
                  </a:lnTo>
                  <a:lnTo>
                    <a:pt x="11897" y="8149"/>
                  </a:lnTo>
                  <a:lnTo>
                    <a:pt x="11094" y="8149"/>
                  </a:lnTo>
                  <a:cubicBezTo>
                    <a:pt x="10760" y="8149"/>
                    <a:pt x="10492" y="8377"/>
                    <a:pt x="10412" y="8698"/>
                  </a:cubicBezTo>
                  <a:lnTo>
                    <a:pt x="9983" y="10478"/>
                  </a:lnTo>
                  <a:lnTo>
                    <a:pt x="9769" y="10478"/>
                  </a:lnTo>
                  <a:lnTo>
                    <a:pt x="9435" y="7842"/>
                  </a:lnTo>
                  <a:cubicBezTo>
                    <a:pt x="9421" y="7735"/>
                    <a:pt x="9341" y="7668"/>
                    <a:pt x="9234" y="7668"/>
                  </a:cubicBezTo>
                  <a:lnTo>
                    <a:pt x="9181" y="7668"/>
                  </a:lnTo>
                  <a:lnTo>
                    <a:pt x="9181" y="5647"/>
                  </a:lnTo>
                  <a:cubicBezTo>
                    <a:pt x="9181" y="5125"/>
                    <a:pt x="8940" y="4643"/>
                    <a:pt x="8538" y="4336"/>
                  </a:cubicBezTo>
                  <a:cubicBezTo>
                    <a:pt x="8833" y="4269"/>
                    <a:pt x="9127" y="4202"/>
                    <a:pt x="9395" y="4095"/>
                  </a:cubicBezTo>
                  <a:cubicBezTo>
                    <a:pt x="9448" y="4081"/>
                    <a:pt x="9488" y="4028"/>
                    <a:pt x="9515" y="3974"/>
                  </a:cubicBezTo>
                  <a:cubicBezTo>
                    <a:pt x="9528" y="3921"/>
                    <a:pt x="9528" y="3854"/>
                    <a:pt x="9488" y="3800"/>
                  </a:cubicBezTo>
                  <a:cubicBezTo>
                    <a:pt x="9261" y="3412"/>
                    <a:pt x="9140" y="2743"/>
                    <a:pt x="9140" y="1807"/>
                  </a:cubicBezTo>
                  <a:cubicBezTo>
                    <a:pt x="9127" y="1592"/>
                    <a:pt x="9100" y="1378"/>
                    <a:pt x="9033" y="1178"/>
                  </a:cubicBezTo>
                  <a:cubicBezTo>
                    <a:pt x="9000" y="1089"/>
                    <a:pt x="8921" y="1037"/>
                    <a:pt x="8834" y="1037"/>
                  </a:cubicBezTo>
                  <a:cubicBezTo>
                    <a:pt x="8816" y="1037"/>
                    <a:pt x="8797" y="1039"/>
                    <a:pt x="8779" y="1044"/>
                  </a:cubicBezTo>
                  <a:cubicBezTo>
                    <a:pt x="8672" y="1084"/>
                    <a:pt x="8605" y="1204"/>
                    <a:pt x="8645" y="1311"/>
                  </a:cubicBezTo>
                  <a:cubicBezTo>
                    <a:pt x="8699" y="1472"/>
                    <a:pt x="8726" y="1646"/>
                    <a:pt x="8726" y="1820"/>
                  </a:cubicBezTo>
                  <a:cubicBezTo>
                    <a:pt x="8726" y="2690"/>
                    <a:pt x="8833" y="3332"/>
                    <a:pt x="9033" y="3787"/>
                  </a:cubicBezTo>
                  <a:cubicBezTo>
                    <a:pt x="8846" y="3841"/>
                    <a:pt x="8659" y="3894"/>
                    <a:pt x="8458" y="3934"/>
                  </a:cubicBezTo>
                  <a:cubicBezTo>
                    <a:pt x="8538" y="3747"/>
                    <a:pt x="8578" y="3546"/>
                    <a:pt x="8578" y="3332"/>
                  </a:cubicBezTo>
                  <a:lnTo>
                    <a:pt x="8578" y="2221"/>
                  </a:lnTo>
                  <a:cubicBezTo>
                    <a:pt x="8578" y="2141"/>
                    <a:pt x="8552" y="2074"/>
                    <a:pt x="8485" y="2021"/>
                  </a:cubicBezTo>
                  <a:cubicBezTo>
                    <a:pt x="8440" y="1976"/>
                    <a:pt x="8387" y="1950"/>
                    <a:pt x="8324" y="1950"/>
                  </a:cubicBezTo>
                  <a:cubicBezTo>
                    <a:pt x="8311" y="1950"/>
                    <a:pt x="8298" y="1951"/>
                    <a:pt x="8284" y="1954"/>
                  </a:cubicBezTo>
                  <a:cubicBezTo>
                    <a:pt x="8262" y="1955"/>
                    <a:pt x="8240" y="1955"/>
                    <a:pt x="8220" y="1955"/>
                  </a:cubicBezTo>
                  <a:cubicBezTo>
                    <a:pt x="7985" y="1955"/>
                    <a:pt x="7811" y="1886"/>
                    <a:pt x="7615" y="1726"/>
                  </a:cubicBezTo>
                  <a:cubicBezTo>
                    <a:pt x="7564" y="1683"/>
                    <a:pt x="7502" y="1659"/>
                    <a:pt x="7438" y="1659"/>
                  </a:cubicBezTo>
                  <a:cubicBezTo>
                    <a:pt x="7384" y="1659"/>
                    <a:pt x="7329" y="1676"/>
                    <a:pt x="7280" y="1713"/>
                  </a:cubicBezTo>
                  <a:cubicBezTo>
                    <a:pt x="7063" y="1865"/>
                    <a:pt x="6625" y="1955"/>
                    <a:pt x="6125" y="1955"/>
                  </a:cubicBezTo>
                  <a:cubicBezTo>
                    <a:pt x="6009" y="1955"/>
                    <a:pt x="5889" y="1950"/>
                    <a:pt x="5768" y="1940"/>
                  </a:cubicBezTo>
                  <a:cubicBezTo>
                    <a:pt x="5688" y="1940"/>
                    <a:pt x="5621" y="1967"/>
                    <a:pt x="5567" y="2021"/>
                  </a:cubicBezTo>
                  <a:cubicBezTo>
                    <a:pt x="5514" y="2074"/>
                    <a:pt x="5474" y="2141"/>
                    <a:pt x="5474" y="2208"/>
                  </a:cubicBezTo>
                  <a:lnTo>
                    <a:pt x="5474" y="3332"/>
                  </a:lnTo>
                  <a:cubicBezTo>
                    <a:pt x="5474" y="3546"/>
                    <a:pt x="5527" y="3747"/>
                    <a:pt x="5608" y="3934"/>
                  </a:cubicBezTo>
                  <a:cubicBezTo>
                    <a:pt x="5407" y="3894"/>
                    <a:pt x="5206" y="3841"/>
                    <a:pt x="5032" y="3787"/>
                  </a:cubicBezTo>
                  <a:cubicBezTo>
                    <a:pt x="5233" y="3332"/>
                    <a:pt x="5327" y="2690"/>
                    <a:pt x="5340" y="1820"/>
                  </a:cubicBezTo>
                  <a:cubicBezTo>
                    <a:pt x="5340" y="1044"/>
                    <a:pt x="5862" y="415"/>
                    <a:pt x="6504" y="415"/>
                  </a:cubicBezTo>
                  <a:lnTo>
                    <a:pt x="7561" y="415"/>
                  </a:lnTo>
                  <a:cubicBezTo>
                    <a:pt x="7802" y="415"/>
                    <a:pt x="8043" y="509"/>
                    <a:pt x="8244" y="683"/>
                  </a:cubicBezTo>
                  <a:cubicBezTo>
                    <a:pt x="8289" y="721"/>
                    <a:pt x="8340" y="741"/>
                    <a:pt x="8390" y="741"/>
                  </a:cubicBezTo>
                  <a:cubicBezTo>
                    <a:pt x="8444" y="741"/>
                    <a:pt x="8497" y="718"/>
                    <a:pt x="8538" y="669"/>
                  </a:cubicBezTo>
                  <a:cubicBezTo>
                    <a:pt x="8618" y="589"/>
                    <a:pt x="8605" y="455"/>
                    <a:pt x="8525" y="375"/>
                  </a:cubicBezTo>
                  <a:cubicBezTo>
                    <a:pt x="8244" y="134"/>
                    <a:pt x="7909" y="0"/>
                    <a:pt x="7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4"/>
            <p:cNvSpPr/>
            <p:nvPr/>
          </p:nvSpPr>
          <p:spPr>
            <a:xfrm>
              <a:off x="3492778" y="3689929"/>
              <a:ext cx="13147" cy="15706"/>
            </a:xfrm>
            <a:custGeom>
              <a:avLst/>
              <a:gdLst/>
              <a:ahLst/>
              <a:cxnLst/>
              <a:rect l="l" t="t" r="r" b="b"/>
              <a:pathLst>
                <a:path w="416" h="497" extrusionOk="0">
                  <a:moveTo>
                    <a:pt x="201" y="1"/>
                  </a:moveTo>
                  <a:cubicBezTo>
                    <a:pt x="94" y="1"/>
                    <a:pt x="0" y="81"/>
                    <a:pt x="0" y="202"/>
                  </a:cubicBezTo>
                  <a:lnTo>
                    <a:pt x="0" y="295"/>
                  </a:lnTo>
                  <a:cubicBezTo>
                    <a:pt x="0" y="402"/>
                    <a:pt x="94" y="496"/>
                    <a:pt x="201" y="496"/>
                  </a:cubicBezTo>
                  <a:cubicBezTo>
                    <a:pt x="322" y="496"/>
                    <a:pt x="415" y="402"/>
                    <a:pt x="415" y="295"/>
                  </a:cubicBezTo>
                  <a:lnTo>
                    <a:pt x="415" y="202"/>
                  </a:lnTo>
                  <a:cubicBezTo>
                    <a:pt x="415" y="81"/>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64"/>
          <p:cNvGrpSpPr/>
          <p:nvPr/>
        </p:nvGrpSpPr>
        <p:grpSpPr>
          <a:xfrm>
            <a:off x="7173205" y="3509384"/>
            <a:ext cx="443636" cy="444047"/>
            <a:chOff x="7173205" y="3509384"/>
            <a:chExt cx="443636" cy="444047"/>
          </a:xfrm>
        </p:grpSpPr>
        <p:sp>
          <p:nvSpPr>
            <p:cNvPr id="3655" name="Google Shape;3655;p64"/>
            <p:cNvSpPr/>
            <p:nvPr/>
          </p:nvSpPr>
          <p:spPr>
            <a:xfrm>
              <a:off x="7173205" y="3509384"/>
              <a:ext cx="443636" cy="444047"/>
            </a:xfrm>
            <a:custGeom>
              <a:avLst/>
              <a:gdLst/>
              <a:ahLst/>
              <a:cxnLst/>
              <a:rect l="l" t="t" r="r" b="b"/>
              <a:pathLst>
                <a:path w="14038" h="14051" extrusionOk="0">
                  <a:moveTo>
                    <a:pt x="8083" y="0"/>
                  </a:moveTo>
                  <a:cubicBezTo>
                    <a:pt x="4804" y="0"/>
                    <a:pt x="2141" y="2663"/>
                    <a:pt x="2141" y="5941"/>
                  </a:cubicBezTo>
                  <a:cubicBezTo>
                    <a:pt x="2141" y="7735"/>
                    <a:pt x="2931" y="9407"/>
                    <a:pt x="4296" y="10531"/>
                  </a:cubicBezTo>
                  <a:lnTo>
                    <a:pt x="201" y="10531"/>
                  </a:lnTo>
                  <a:cubicBezTo>
                    <a:pt x="94" y="10531"/>
                    <a:pt x="0" y="10625"/>
                    <a:pt x="0" y="10732"/>
                  </a:cubicBezTo>
                  <a:cubicBezTo>
                    <a:pt x="0" y="10852"/>
                    <a:pt x="94" y="10946"/>
                    <a:pt x="201" y="10946"/>
                  </a:cubicBezTo>
                  <a:lnTo>
                    <a:pt x="12044" y="10946"/>
                  </a:lnTo>
                  <a:lnTo>
                    <a:pt x="12044" y="12632"/>
                  </a:lnTo>
                  <a:lnTo>
                    <a:pt x="201" y="12632"/>
                  </a:lnTo>
                  <a:cubicBezTo>
                    <a:pt x="94" y="12632"/>
                    <a:pt x="0" y="12726"/>
                    <a:pt x="0" y="12833"/>
                  </a:cubicBezTo>
                  <a:cubicBezTo>
                    <a:pt x="0" y="12953"/>
                    <a:pt x="94" y="13047"/>
                    <a:pt x="201" y="13047"/>
                  </a:cubicBezTo>
                  <a:lnTo>
                    <a:pt x="10505" y="13047"/>
                  </a:lnTo>
                  <a:lnTo>
                    <a:pt x="10505" y="13636"/>
                  </a:lnTo>
                  <a:lnTo>
                    <a:pt x="8966" y="13636"/>
                  </a:lnTo>
                  <a:cubicBezTo>
                    <a:pt x="8845" y="13636"/>
                    <a:pt x="8752" y="13730"/>
                    <a:pt x="8752" y="13850"/>
                  </a:cubicBezTo>
                  <a:cubicBezTo>
                    <a:pt x="8752" y="13957"/>
                    <a:pt x="8845" y="14051"/>
                    <a:pt x="8966" y="14051"/>
                  </a:cubicBezTo>
                  <a:lnTo>
                    <a:pt x="10719" y="14051"/>
                  </a:lnTo>
                  <a:cubicBezTo>
                    <a:pt x="10826" y="14051"/>
                    <a:pt x="10920" y="13957"/>
                    <a:pt x="10920" y="13850"/>
                  </a:cubicBezTo>
                  <a:lnTo>
                    <a:pt x="10920" y="13047"/>
                  </a:lnTo>
                  <a:lnTo>
                    <a:pt x="12258" y="13047"/>
                  </a:lnTo>
                  <a:cubicBezTo>
                    <a:pt x="12365" y="13047"/>
                    <a:pt x="12458" y="12953"/>
                    <a:pt x="12458" y="12833"/>
                  </a:cubicBezTo>
                  <a:lnTo>
                    <a:pt x="12458" y="10732"/>
                  </a:lnTo>
                  <a:cubicBezTo>
                    <a:pt x="12458" y="10625"/>
                    <a:pt x="12365" y="10531"/>
                    <a:pt x="12258" y="10531"/>
                  </a:cubicBezTo>
                  <a:lnTo>
                    <a:pt x="11870" y="10531"/>
                  </a:lnTo>
                  <a:cubicBezTo>
                    <a:pt x="13235" y="9407"/>
                    <a:pt x="14037" y="7735"/>
                    <a:pt x="14037" y="5941"/>
                  </a:cubicBezTo>
                  <a:cubicBezTo>
                    <a:pt x="14037" y="4229"/>
                    <a:pt x="13288" y="2596"/>
                    <a:pt x="12003" y="1472"/>
                  </a:cubicBezTo>
                  <a:cubicBezTo>
                    <a:pt x="11967" y="1435"/>
                    <a:pt x="11919" y="1418"/>
                    <a:pt x="11870" y="1418"/>
                  </a:cubicBezTo>
                  <a:cubicBezTo>
                    <a:pt x="11812" y="1418"/>
                    <a:pt x="11753" y="1442"/>
                    <a:pt x="11709" y="1485"/>
                  </a:cubicBezTo>
                  <a:cubicBezTo>
                    <a:pt x="11642" y="1579"/>
                    <a:pt x="11642" y="1713"/>
                    <a:pt x="11736" y="1780"/>
                  </a:cubicBezTo>
                  <a:cubicBezTo>
                    <a:pt x="12927" y="2837"/>
                    <a:pt x="13623" y="4349"/>
                    <a:pt x="13623" y="5941"/>
                  </a:cubicBezTo>
                  <a:cubicBezTo>
                    <a:pt x="13623" y="7788"/>
                    <a:pt x="12713" y="9501"/>
                    <a:pt x="11187" y="10531"/>
                  </a:cubicBezTo>
                  <a:lnTo>
                    <a:pt x="4978" y="10531"/>
                  </a:lnTo>
                  <a:cubicBezTo>
                    <a:pt x="3453" y="9501"/>
                    <a:pt x="2556" y="7788"/>
                    <a:pt x="2556" y="5941"/>
                  </a:cubicBezTo>
                  <a:cubicBezTo>
                    <a:pt x="2556" y="2890"/>
                    <a:pt x="5032" y="415"/>
                    <a:pt x="8083" y="415"/>
                  </a:cubicBezTo>
                  <a:cubicBezTo>
                    <a:pt x="9153" y="415"/>
                    <a:pt x="10197" y="723"/>
                    <a:pt x="11093" y="1298"/>
                  </a:cubicBezTo>
                  <a:cubicBezTo>
                    <a:pt x="11129" y="1323"/>
                    <a:pt x="11170" y="1335"/>
                    <a:pt x="11210" y="1335"/>
                  </a:cubicBezTo>
                  <a:cubicBezTo>
                    <a:pt x="11277" y="1335"/>
                    <a:pt x="11341" y="1303"/>
                    <a:pt x="11374" y="1245"/>
                  </a:cubicBezTo>
                  <a:cubicBezTo>
                    <a:pt x="11441" y="1137"/>
                    <a:pt x="11415" y="1017"/>
                    <a:pt x="11321" y="950"/>
                  </a:cubicBezTo>
                  <a:cubicBezTo>
                    <a:pt x="10357" y="335"/>
                    <a:pt x="9233" y="0"/>
                    <a:pt x="8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4"/>
            <p:cNvSpPr/>
            <p:nvPr/>
          </p:nvSpPr>
          <p:spPr>
            <a:xfrm>
              <a:off x="7173205" y="3940284"/>
              <a:ext cx="261353" cy="13147"/>
            </a:xfrm>
            <a:custGeom>
              <a:avLst/>
              <a:gdLst/>
              <a:ahLst/>
              <a:cxnLst/>
              <a:rect l="l" t="t" r="r" b="b"/>
              <a:pathLst>
                <a:path w="8270" h="416" extrusionOk="0">
                  <a:moveTo>
                    <a:pt x="201" y="1"/>
                  </a:moveTo>
                  <a:cubicBezTo>
                    <a:pt x="94" y="1"/>
                    <a:pt x="0" y="95"/>
                    <a:pt x="0" y="215"/>
                  </a:cubicBezTo>
                  <a:cubicBezTo>
                    <a:pt x="0" y="322"/>
                    <a:pt x="94" y="416"/>
                    <a:pt x="201" y="416"/>
                  </a:cubicBezTo>
                  <a:lnTo>
                    <a:pt x="8069" y="416"/>
                  </a:lnTo>
                  <a:cubicBezTo>
                    <a:pt x="8176" y="416"/>
                    <a:pt x="8270" y="322"/>
                    <a:pt x="8270" y="215"/>
                  </a:cubicBezTo>
                  <a:cubicBezTo>
                    <a:pt x="8270" y="95"/>
                    <a:pt x="8176" y="1"/>
                    <a:pt x="8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4"/>
            <p:cNvSpPr/>
            <p:nvPr/>
          </p:nvSpPr>
          <p:spPr>
            <a:xfrm>
              <a:off x="7422264" y="3590128"/>
              <a:ext cx="13147" cy="25408"/>
            </a:xfrm>
            <a:custGeom>
              <a:avLst/>
              <a:gdLst/>
              <a:ahLst/>
              <a:cxnLst/>
              <a:rect l="l" t="t" r="r" b="b"/>
              <a:pathLst>
                <a:path w="416" h="804" extrusionOk="0">
                  <a:moveTo>
                    <a:pt x="202" y="1"/>
                  </a:moveTo>
                  <a:cubicBezTo>
                    <a:pt x="95" y="1"/>
                    <a:pt x="1" y="95"/>
                    <a:pt x="1" y="202"/>
                  </a:cubicBezTo>
                  <a:lnTo>
                    <a:pt x="1" y="603"/>
                  </a:lnTo>
                  <a:cubicBezTo>
                    <a:pt x="1" y="710"/>
                    <a:pt x="95" y="804"/>
                    <a:pt x="202" y="804"/>
                  </a:cubicBezTo>
                  <a:cubicBezTo>
                    <a:pt x="322" y="804"/>
                    <a:pt x="416" y="710"/>
                    <a:pt x="416" y="603"/>
                  </a:cubicBezTo>
                  <a:lnTo>
                    <a:pt x="416" y="202"/>
                  </a:lnTo>
                  <a:cubicBezTo>
                    <a:pt x="416" y="95"/>
                    <a:pt x="322"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4"/>
            <p:cNvSpPr/>
            <p:nvPr/>
          </p:nvSpPr>
          <p:spPr>
            <a:xfrm>
              <a:off x="7510246" y="3690782"/>
              <a:ext cx="25408" cy="13147"/>
            </a:xfrm>
            <a:custGeom>
              <a:avLst/>
              <a:gdLst/>
              <a:ahLst/>
              <a:cxnLst/>
              <a:rect l="l" t="t" r="r" b="b"/>
              <a:pathLst>
                <a:path w="804" h="416" extrusionOk="0">
                  <a:moveTo>
                    <a:pt x="214" y="1"/>
                  </a:moveTo>
                  <a:cubicBezTo>
                    <a:pt x="94" y="1"/>
                    <a:pt x="0" y="94"/>
                    <a:pt x="0" y="201"/>
                  </a:cubicBezTo>
                  <a:cubicBezTo>
                    <a:pt x="0" y="322"/>
                    <a:pt x="94" y="416"/>
                    <a:pt x="214" y="416"/>
                  </a:cubicBezTo>
                  <a:lnTo>
                    <a:pt x="602" y="416"/>
                  </a:lnTo>
                  <a:cubicBezTo>
                    <a:pt x="723" y="416"/>
                    <a:pt x="803" y="322"/>
                    <a:pt x="803" y="201"/>
                  </a:cubicBezTo>
                  <a:cubicBezTo>
                    <a:pt x="803" y="94"/>
                    <a:pt x="723"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4"/>
            <p:cNvSpPr/>
            <p:nvPr/>
          </p:nvSpPr>
          <p:spPr>
            <a:xfrm>
              <a:off x="7422264" y="3778763"/>
              <a:ext cx="13147" cy="25819"/>
            </a:xfrm>
            <a:custGeom>
              <a:avLst/>
              <a:gdLst/>
              <a:ahLst/>
              <a:cxnLst/>
              <a:rect l="l" t="t" r="r" b="b"/>
              <a:pathLst>
                <a:path w="416" h="817" extrusionOk="0">
                  <a:moveTo>
                    <a:pt x="202" y="0"/>
                  </a:moveTo>
                  <a:cubicBezTo>
                    <a:pt x="95" y="0"/>
                    <a:pt x="1" y="94"/>
                    <a:pt x="1" y="214"/>
                  </a:cubicBezTo>
                  <a:lnTo>
                    <a:pt x="1" y="602"/>
                  </a:lnTo>
                  <a:cubicBezTo>
                    <a:pt x="1" y="723"/>
                    <a:pt x="95" y="816"/>
                    <a:pt x="202" y="816"/>
                  </a:cubicBezTo>
                  <a:cubicBezTo>
                    <a:pt x="322" y="816"/>
                    <a:pt x="416" y="723"/>
                    <a:pt x="416" y="602"/>
                  </a:cubicBezTo>
                  <a:lnTo>
                    <a:pt x="416" y="214"/>
                  </a:lnTo>
                  <a:cubicBezTo>
                    <a:pt x="416" y="94"/>
                    <a:pt x="322"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4"/>
            <p:cNvSpPr/>
            <p:nvPr/>
          </p:nvSpPr>
          <p:spPr>
            <a:xfrm>
              <a:off x="7321642" y="3690782"/>
              <a:ext cx="25377" cy="13147"/>
            </a:xfrm>
            <a:custGeom>
              <a:avLst/>
              <a:gdLst/>
              <a:ahLst/>
              <a:cxnLst/>
              <a:rect l="l" t="t" r="r" b="b"/>
              <a:pathLst>
                <a:path w="803" h="416" extrusionOk="0">
                  <a:moveTo>
                    <a:pt x="201" y="1"/>
                  </a:moveTo>
                  <a:cubicBezTo>
                    <a:pt x="94" y="1"/>
                    <a:pt x="0" y="94"/>
                    <a:pt x="0" y="201"/>
                  </a:cubicBezTo>
                  <a:cubicBezTo>
                    <a:pt x="0" y="322"/>
                    <a:pt x="94" y="416"/>
                    <a:pt x="201" y="416"/>
                  </a:cubicBezTo>
                  <a:lnTo>
                    <a:pt x="602" y="416"/>
                  </a:lnTo>
                  <a:cubicBezTo>
                    <a:pt x="709" y="416"/>
                    <a:pt x="803" y="322"/>
                    <a:pt x="803" y="201"/>
                  </a:cubicBezTo>
                  <a:cubicBezTo>
                    <a:pt x="803" y="94"/>
                    <a:pt x="709" y="1"/>
                    <a:pt x="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4"/>
            <p:cNvSpPr/>
            <p:nvPr/>
          </p:nvSpPr>
          <p:spPr>
            <a:xfrm>
              <a:off x="7422264" y="3642588"/>
              <a:ext cx="40230" cy="61340"/>
            </a:xfrm>
            <a:custGeom>
              <a:avLst/>
              <a:gdLst/>
              <a:ahLst/>
              <a:cxnLst/>
              <a:rect l="l" t="t" r="r" b="b"/>
              <a:pathLst>
                <a:path w="1273" h="1941" extrusionOk="0">
                  <a:moveTo>
                    <a:pt x="202" y="0"/>
                  </a:moveTo>
                  <a:cubicBezTo>
                    <a:pt x="95" y="0"/>
                    <a:pt x="1" y="94"/>
                    <a:pt x="1" y="201"/>
                  </a:cubicBezTo>
                  <a:lnTo>
                    <a:pt x="1" y="1726"/>
                  </a:lnTo>
                  <a:cubicBezTo>
                    <a:pt x="1" y="1847"/>
                    <a:pt x="95" y="1941"/>
                    <a:pt x="202" y="1941"/>
                  </a:cubicBezTo>
                  <a:lnTo>
                    <a:pt x="1058" y="1941"/>
                  </a:lnTo>
                  <a:cubicBezTo>
                    <a:pt x="1178" y="1941"/>
                    <a:pt x="1272" y="1847"/>
                    <a:pt x="1272" y="1726"/>
                  </a:cubicBezTo>
                  <a:cubicBezTo>
                    <a:pt x="1272" y="1619"/>
                    <a:pt x="1178" y="1526"/>
                    <a:pt x="1058" y="1526"/>
                  </a:cubicBezTo>
                  <a:lnTo>
                    <a:pt x="416" y="1526"/>
                  </a:lnTo>
                  <a:lnTo>
                    <a:pt x="416" y="201"/>
                  </a:lnTo>
                  <a:cubicBezTo>
                    <a:pt x="416" y="94"/>
                    <a:pt x="322"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4"/>
            <p:cNvSpPr/>
            <p:nvPr/>
          </p:nvSpPr>
          <p:spPr>
            <a:xfrm>
              <a:off x="7290766" y="3559284"/>
              <a:ext cx="275763" cy="275732"/>
            </a:xfrm>
            <a:custGeom>
              <a:avLst/>
              <a:gdLst/>
              <a:ahLst/>
              <a:cxnLst/>
              <a:rect l="l" t="t" r="r" b="b"/>
              <a:pathLst>
                <a:path w="8726" h="8725" extrusionOk="0">
                  <a:moveTo>
                    <a:pt x="4363" y="0"/>
                  </a:moveTo>
                  <a:cubicBezTo>
                    <a:pt x="2904" y="0"/>
                    <a:pt x="1539" y="736"/>
                    <a:pt x="723" y="1954"/>
                  </a:cubicBezTo>
                  <a:cubicBezTo>
                    <a:pt x="669" y="2047"/>
                    <a:pt x="696" y="2181"/>
                    <a:pt x="790" y="2235"/>
                  </a:cubicBezTo>
                  <a:cubicBezTo>
                    <a:pt x="825" y="2260"/>
                    <a:pt x="864" y="2272"/>
                    <a:pt x="903" y="2272"/>
                  </a:cubicBezTo>
                  <a:cubicBezTo>
                    <a:pt x="967" y="2272"/>
                    <a:pt x="1029" y="2240"/>
                    <a:pt x="1071" y="2181"/>
                  </a:cubicBezTo>
                  <a:cubicBezTo>
                    <a:pt x="1807" y="1071"/>
                    <a:pt x="3038" y="415"/>
                    <a:pt x="4363" y="415"/>
                  </a:cubicBezTo>
                  <a:cubicBezTo>
                    <a:pt x="6544" y="415"/>
                    <a:pt x="8324" y="2181"/>
                    <a:pt x="8324" y="4362"/>
                  </a:cubicBezTo>
                  <a:cubicBezTo>
                    <a:pt x="8324" y="6544"/>
                    <a:pt x="6544" y="8323"/>
                    <a:pt x="4363" y="8323"/>
                  </a:cubicBezTo>
                  <a:cubicBezTo>
                    <a:pt x="2181" y="8323"/>
                    <a:pt x="415" y="6544"/>
                    <a:pt x="415" y="4362"/>
                  </a:cubicBezTo>
                  <a:cubicBezTo>
                    <a:pt x="415" y="3854"/>
                    <a:pt x="509" y="3345"/>
                    <a:pt x="709" y="2877"/>
                  </a:cubicBezTo>
                  <a:cubicBezTo>
                    <a:pt x="750" y="2770"/>
                    <a:pt x="696" y="2650"/>
                    <a:pt x="589" y="2609"/>
                  </a:cubicBezTo>
                  <a:cubicBezTo>
                    <a:pt x="560" y="2595"/>
                    <a:pt x="531" y="2588"/>
                    <a:pt x="502" y="2588"/>
                  </a:cubicBezTo>
                  <a:cubicBezTo>
                    <a:pt x="423" y="2588"/>
                    <a:pt x="351" y="2638"/>
                    <a:pt x="321" y="2717"/>
                  </a:cubicBezTo>
                  <a:cubicBezTo>
                    <a:pt x="107" y="3238"/>
                    <a:pt x="0" y="3800"/>
                    <a:pt x="0" y="4362"/>
                  </a:cubicBezTo>
                  <a:cubicBezTo>
                    <a:pt x="0" y="6771"/>
                    <a:pt x="1954" y="8725"/>
                    <a:pt x="4363" y="8725"/>
                  </a:cubicBezTo>
                  <a:cubicBezTo>
                    <a:pt x="6771" y="8725"/>
                    <a:pt x="8725" y="6771"/>
                    <a:pt x="8725" y="4362"/>
                  </a:cubicBezTo>
                  <a:cubicBezTo>
                    <a:pt x="8725" y="1954"/>
                    <a:pt x="6771" y="0"/>
                    <a:pt x="4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3" name="Google Shape;3663;p64"/>
          <p:cNvGrpSpPr/>
          <p:nvPr/>
        </p:nvGrpSpPr>
        <p:grpSpPr>
          <a:xfrm>
            <a:off x="3145976" y="2858043"/>
            <a:ext cx="444078" cy="444047"/>
            <a:chOff x="3139651" y="4160205"/>
            <a:chExt cx="444078" cy="444047"/>
          </a:xfrm>
        </p:grpSpPr>
        <p:sp>
          <p:nvSpPr>
            <p:cNvPr id="3664" name="Google Shape;3664;p64"/>
            <p:cNvSpPr/>
            <p:nvPr/>
          </p:nvSpPr>
          <p:spPr>
            <a:xfrm>
              <a:off x="3424674" y="4223158"/>
              <a:ext cx="112126" cy="98916"/>
            </a:xfrm>
            <a:custGeom>
              <a:avLst/>
              <a:gdLst/>
              <a:ahLst/>
              <a:cxnLst/>
              <a:rect l="l" t="t" r="r" b="b"/>
              <a:pathLst>
                <a:path w="3548" h="3130" extrusionOk="0">
                  <a:moveTo>
                    <a:pt x="1433" y="470"/>
                  </a:moveTo>
                  <a:lnTo>
                    <a:pt x="1633" y="1421"/>
                  </a:lnTo>
                  <a:cubicBezTo>
                    <a:pt x="1245" y="1541"/>
                    <a:pt x="991" y="1608"/>
                    <a:pt x="630" y="1728"/>
                  </a:cubicBezTo>
                  <a:cubicBezTo>
                    <a:pt x="603" y="1501"/>
                    <a:pt x="630" y="1273"/>
                    <a:pt x="737" y="1059"/>
                  </a:cubicBezTo>
                  <a:cubicBezTo>
                    <a:pt x="871" y="765"/>
                    <a:pt x="1125" y="551"/>
                    <a:pt x="1433" y="470"/>
                  </a:cubicBezTo>
                  <a:close/>
                  <a:moveTo>
                    <a:pt x="1848" y="417"/>
                  </a:moveTo>
                  <a:cubicBezTo>
                    <a:pt x="1995" y="430"/>
                    <a:pt x="2142" y="470"/>
                    <a:pt x="2276" y="524"/>
                  </a:cubicBezTo>
                  <a:cubicBezTo>
                    <a:pt x="2851" y="805"/>
                    <a:pt x="3079" y="1501"/>
                    <a:pt x="2811" y="2076"/>
                  </a:cubicBezTo>
                  <a:cubicBezTo>
                    <a:pt x="2691" y="2304"/>
                    <a:pt x="2503" y="2478"/>
                    <a:pt x="2289" y="2598"/>
                  </a:cubicBezTo>
                  <a:cubicBezTo>
                    <a:pt x="2236" y="2330"/>
                    <a:pt x="1888" y="671"/>
                    <a:pt x="1848" y="417"/>
                  </a:cubicBezTo>
                  <a:close/>
                  <a:moveTo>
                    <a:pt x="1714" y="1835"/>
                  </a:moveTo>
                  <a:lnTo>
                    <a:pt x="1888" y="2705"/>
                  </a:lnTo>
                  <a:cubicBezTo>
                    <a:pt x="1844" y="2711"/>
                    <a:pt x="1800" y="2713"/>
                    <a:pt x="1757" y="2713"/>
                  </a:cubicBezTo>
                  <a:cubicBezTo>
                    <a:pt x="1587" y="2713"/>
                    <a:pt x="1419" y="2673"/>
                    <a:pt x="1259" y="2598"/>
                  </a:cubicBezTo>
                  <a:cubicBezTo>
                    <a:pt x="1045" y="2491"/>
                    <a:pt x="871" y="2330"/>
                    <a:pt x="764" y="2116"/>
                  </a:cubicBezTo>
                  <a:cubicBezTo>
                    <a:pt x="825" y="2098"/>
                    <a:pt x="841" y="2092"/>
                    <a:pt x="838" y="2092"/>
                  </a:cubicBezTo>
                  <a:cubicBezTo>
                    <a:pt x="835" y="2092"/>
                    <a:pt x="799" y="2102"/>
                    <a:pt x="796" y="2102"/>
                  </a:cubicBezTo>
                  <a:cubicBezTo>
                    <a:pt x="792" y="2102"/>
                    <a:pt x="922" y="2064"/>
                    <a:pt x="1714" y="1835"/>
                  </a:cubicBezTo>
                  <a:close/>
                  <a:moveTo>
                    <a:pt x="1766" y="0"/>
                  </a:moveTo>
                  <a:cubicBezTo>
                    <a:pt x="1187" y="0"/>
                    <a:pt x="630" y="330"/>
                    <a:pt x="362" y="885"/>
                  </a:cubicBezTo>
                  <a:cubicBezTo>
                    <a:pt x="1" y="1635"/>
                    <a:pt x="295" y="2585"/>
                    <a:pt x="1085" y="2973"/>
                  </a:cubicBezTo>
                  <a:cubicBezTo>
                    <a:pt x="1305" y="3079"/>
                    <a:pt x="1537" y="3129"/>
                    <a:pt x="1766" y="3129"/>
                  </a:cubicBezTo>
                  <a:cubicBezTo>
                    <a:pt x="2346" y="3129"/>
                    <a:pt x="2904" y="2807"/>
                    <a:pt x="3172" y="2250"/>
                  </a:cubicBezTo>
                  <a:cubicBezTo>
                    <a:pt x="3547" y="1474"/>
                    <a:pt x="3226" y="537"/>
                    <a:pt x="2450" y="163"/>
                  </a:cubicBezTo>
                  <a:cubicBezTo>
                    <a:pt x="2229" y="52"/>
                    <a:pt x="1996" y="0"/>
                    <a:pt x="1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4"/>
            <p:cNvSpPr/>
            <p:nvPr/>
          </p:nvSpPr>
          <p:spPr>
            <a:xfrm>
              <a:off x="3357013" y="4243099"/>
              <a:ext cx="58812" cy="13115"/>
            </a:xfrm>
            <a:custGeom>
              <a:avLst/>
              <a:gdLst/>
              <a:ahLst/>
              <a:cxnLst/>
              <a:rect l="l" t="t" r="r" b="b"/>
              <a:pathLst>
                <a:path w="1861" h="415" extrusionOk="0">
                  <a:moveTo>
                    <a:pt x="202" y="0"/>
                  </a:moveTo>
                  <a:cubicBezTo>
                    <a:pt x="95" y="0"/>
                    <a:pt x="1" y="94"/>
                    <a:pt x="1" y="214"/>
                  </a:cubicBezTo>
                  <a:cubicBezTo>
                    <a:pt x="1" y="321"/>
                    <a:pt x="95" y="415"/>
                    <a:pt x="202" y="415"/>
                  </a:cubicBezTo>
                  <a:lnTo>
                    <a:pt x="1660" y="415"/>
                  </a:lnTo>
                  <a:cubicBezTo>
                    <a:pt x="1767" y="415"/>
                    <a:pt x="1861" y="321"/>
                    <a:pt x="1861" y="214"/>
                  </a:cubicBezTo>
                  <a:cubicBezTo>
                    <a:pt x="1861" y="94"/>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4"/>
            <p:cNvSpPr/>
            <p:nvPr/>
          </p:nvSpPr>
          <p:spPr>
            <a:xfrm>
              <a:off x="3357013" y="4265063"/>
              <a:ext cx="58812" cy="12736"/>
            </a:xfrm>
            <a:custGeom>
              <a:avLst/>
              <a:gdLst/>
              <a:ahLst/>
              <a:cxnLst/>
              <a:rect l="l" t="t" r="r" b="b"/>
              <a:pathLst>
                <a:path w="1861" h="403" extrusionOk="0">
                  <a:moveTo>
                    <a:pt x="202" y="1"/>
                  </a:moveTo>
                  <a:cubicBezTo>
                    <a:pt x="95" y="1"/>
                    <a:pt x="1" y="81"/>
                    <a:pt x="1" y="202"/>
                  </a:cubicBezTo>
                  <a:cubicBezTo>
                    <a:pt x="1" y="309"/>
                    <a:pt x="95" y="402"/>
                    <a:pt x="202" y="402"/>
                  </a:cubicBezTo>
                  <a:lnTo>
                    <a:pt x="1660" y="402"/>
                  </a:lnTo>
                  <a:cubicBezTo>
                    <a:pt x="1767" y="402"/>
                    <a:pt x="1861" y="309"/>
                    <a:pt x="1861" y="202"/>
                  </a:cubicBezTo>
                  <a:cubicBezTo>
                    <a:pt x="1861" y="81"/>
                    <a:pt x="1767" y="1"/>
                    <a:pt x="1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4"/>
            <p:cNvSpPr/>
            <p:nvPr/>
          </p:nvSpPr>
          <p:spPr>
            <a:xfrm>
              <a:off x="3357013" y="4286647"/>
              <a:ext cx="58812" cy="12704"/>
            </a:xfrm>
            <a:custGeom>
              <a:avLst/>
              <a:gdLst/>
              <a:ahLst/>
              <a:cxnLst/>
              <a:rect l="l" t="t" r="r" b="b"/>
              <a:pathLst>
                <a:path w="1861" h="402" extrusionOk="0">
                  <a:moveTo>
                    <a:pt x="202" y="0"/>
                  </a:moveTo>
                  <a:cubicBezTo>
                    <a:pt x="95" y="0"/>
                    <a:pt x="1" y="81"/>
                    <a:pt x="1" y="201"/>
                  </a:cubicBezTo>
                  <a:cubicBezTo>
                    <a:pt x="1" y="308"/>
                    <a:pt x="95" y="402"/>
                    <a:pt x="202" y="402"/>
                  </a:cubicBezTo>
                  <a:lnTo>
                    <a:pt x="1660" y="402"/>
                  </a:lnTo>
                  <a:cubicBezTo>
                    <a:pt x="1767" y="402"/>
                    <a:pt x="1861" y="308"/>
                    <a:pt x="1861" y="201"/>
                  </a:cubicBezTo>
                  <a:cubicBezTo>
                    <a:pt x="1861" y="81"/>
                    <a:pt x="1767"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4"/>
            <p:cNvSpPr/>
            <p:nvPr/>
          </p:nvSpPr>
          <p:spPr>
            <a:xfrm>
              <a:off x="3303321" y="4160205"/>
              <a:ext cx="280409" cy="231773"/>
            </a:xfrm>
            <a:custGeom>
              <a:avLst/>
              <a:gdLst/>
              <a:ahLst/>
              <a:cxnLst/>
              <a:rect l="l" t="t" r="r" b="b"/>
              <a:pathLst>
                <a:path w="8873" h="7334" extrusionOk="0">
                  <a:moveTo>
                    <a:pt x="7936" y="1138"/>
                  </a:moveTo>
                  <a:lnTo>
                    <a:pt x="7936" y="6209"/>
                  </a:lnTo>
                  <a:lnTo>
                    <a:pt x="937" y="6209"/>
                  </a:lnTo>
                  <a:lnTo>
                    <a:pt x="937" y="1138"/>
                  </a:lnTo>
                  <a:close/>
                  <a:moveTo>
                    <a:pt x="8458" y="6624"/>
                  </a:moveTo>
                  <a:lnTo>
                    <a:pt x="8458" y="6932"/>
                  </a:lnTo>
                  <a:lnTo>
                    <a:pt x="402" y="6932"/>
                  </a:lnTo>
                  <a:lnTo>
                    <a:pt x="402" y="6624"/>
                  </a:lnTo>
                  <a:close/>
                  <a:moveTo>
                    <a:pt x="335" y="0"/>
                  </a:moveTo>
                  <a:cubicBezTo>
                    <a:pt x="148" y="0"/>
                    <a:pt x="0" y="161"/>
                    <a:pt x="0" y="335"/>
                  </a:cubicBezTo>
                  <a:lnTo>
                    <a:pt x="0" y="803"/>
                  </a:lnTo>
                  <a:cubicBezTo>
                    <a:pt x="0" y="990"/>
                    <a:pt x="148" y="1138"/>
                    <a:pt x="335" y="1138"/>
                  </a:cubicBezTo>
                  <a:lnTo>
                    <a:pt x="522" y="1138"/>
                  </a:lnTo>
                  <a:lnTo>
                    <a:pt x="522" y="6209"/>
                  </a:lnTo>
                  <a:lnTo>
                    <a:pt x="335" y="6209"/>
                  </a:lnTo>
                  <a:cubicBezTo>
                    <a:pt x="148" y="6209"/>
                    <a:pt x="0" y="6356"/>
                    <a:pt x="0" y="6544"/>
                  </a:cubicBezTo>
                  <a:lnTo>
                    <a:pt x="0" y="6999"/>
                  </a:lnTo>
                  <a:cubicBezTo>
                    <a:pt x="0" y="7186"/>
                    <a:pt x="148" y="7333"/>
                    <a:pt x="335" y="7333"/>
                  </a:cubicBezTo>
                  <a:lnTo>
                    <a:pt x="8538" y="7333"/>
                  </a:lnTo>
                  <a:cubicBezTo>
                    <a:pt x="8725" y="7333"/>
                    <a:pt x="8872" y="7186"/>
                    <a:pt x="8872" y="6999"/>
                  </a:cubicBezTo>
                  <a:lnTo>
                    <a:pt x="8872" y="6544"/>
                  </a:lnTo>
                  <a:cubicBezTo>
                    <a:pt x="8872" y="6356"/>
                    <a:pt x="8725" y="6209"/>
                    <a:pt x="8538" y="6209"/>
                  </a:cubicBezTo>
                  <a:lnTo>
                    <a:pt x="8351" y="6209"/>
                  </a:lnTo>
                  <a:lnTo>
                    <a:pt x="8351" y="1138"/>
                  </a:lnTo>
                  <a:lnTo>
                    <a:pt x="8538" y="1138"/>
                  </a:lnTo>
                  <a:cubicBezTo>
                    <a:pt x="8725" y="1138"/>
                    <a:pt x="8872" y="990"/>
                    <a:pt x="8872" y="803"/>
                  </a:cubicBezTo>
                  <a:lnTo>
                    <a:pt x="8872" y="335"/>
                  </a:lnTo>
                  <a:cubicBezTo>
                    <a:pt x="8872" y="161"/>
                    <a:pt x="8725" y="0"/>
                    <a:pt x="8538" y="0"/>
                  </a:cubicBezTo>
                  <a:lnTo>
                    <a:pt x="2436" y="0"/>
                  </a:lnTo>
                  <a:cubicBezTo>
                    <a:pt x="2315" y="0"/>
                    <a:pt x="2222" y="94"/>
                    <a:pt x="2222" y="214"/>
                  </a:cubicBezTo>
                  <a:cubicBezTo>
                    <a:pt x="2222" y="321"/>
                    <a:pt x="2315" y="415"/>
                    <a:pt x="2436" y="415"/>
                  </a:cubicBezTo>
                  <a:lnTo>
                    <a:pt x="8458" y="415"/>
                  </a:lnTo>
                  <a:lnTo>
                    <a:pt x="8458" y="723"/>
                  </a:lnTo>
                  <a:lnTo>
                    <a:pt x="402" y="723"/>
                  </a:lnTo>
                  <a:lnTo>
                    <a:pt x="402" y="415"/>
                  </a:lnTo>
                  <a:lnTo>
                    <a:pt x="1606" y="415"/>
                  </a:lnTo>
                  <a:cubicBezTo>
                    <a:pt x="1727" y="415"/>
                    <a:pt x="1807" y="321"/>
                    <a:pt x="1807" y="214"/>
                  </a:cubicBezTo>
                  <a:cubicBezTo>
                    <a:pt x="1807" y="94"/>
                    <a:pt x="1727"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4"/>
            <p:cNvSpPr/>
            <p:nvPr/>
          </p:nvSpPr>
          <p:spPr>
            <a:xfrm>
              <a:off x="3139651" y="4409265"/>
              <a:ext cx="230509" cy="194987"/>
            </a:xfrm>
            <a:custGeom>
              <a:avLst/>
              <a:gdLst/>
              <a:ahLst/>
              <a:cxnLst/>
              <a:rect l="l" t="t" r="r" b="b"/>
              <a:pathLst>
                <a:path w="7294" h="6170" extrusionOk="0">
                  <a:moveTo>
                    <a:pt x="4684" y="844"/>
                  </a:moveTo>
                  <a:cubicBezTo>
                    <a:pt x="4912" y="844"/>
                    <a:pt x="5099" y="1031"/>
                    <a:pt x="5099" y="1259"/>
                  </a:cubicBezTo>
                  <a:lnTo>
                    <a:pt x="5099" y="1312"/>
                  </a:lnTo>
                  <a:cubicBezTo>
                    <a:pt x="5099" y="1540"/>
                    <a:pt x="4912" y="1714"/>
                    <a:pt x="4684" y="1714"/>
                  </a:cubicBezTo>
                  <a:lnTo>
                    <a:pt x="4537" y="1714"/>
                  </a:lnTo>
                  <a:cubicBezTo>
                    <a:pt x="4537" y="1687"/>
                    <a:pt x="4550" y="1647"/>
                    <a:pt x="4550" y="1607"/>
                  </a:cubicBezTo>
                  <a:lnTo>
                    <a:pt x="4550" y="844"/>
                  </a:lnTo>
                  <a:close/>
                  <a:moveTo>
                    <a:pt x="4577" y="3226"/>
                  </a:moveTo>
                  <a:cubicBezTo>
                    <a:pt x="4564" y="3494"/>
                    <a:pt x="4350" y="3721"/>
                    <a:pt x="4069" y="3721"/>
                  </a:cubicBezTo>
                  <a:lnTo>
                    <a:pt x="1807" y="3721"/>
                  </a:lnTo>
                  <a:cubicBezTo>
                    <a:pt x="1526" y="3721"/>
                    <a:pt x="1299" y="3494"/>
                    <a:pt x="1299" y="3226"/>
                  </a:cubicBezTo>
                  <a:close/>
                  <a:moveTo>
                    <a:pt x="1526" y="1"/>
                  </a:moveTo>
                  <a:cubicBezTo>
                    <a:pt x="1419" y="1"/>
                    <a:pt x="1326" y="95"/>
                    <a:pt x="1326" y="215"/>
                  </a:cubicBezTo>
                  <a:lnTo>
                    <a:pt x="1326" y="1607"/>
                  </a:lnTo>
                  <a:cubicBezTo>
                    <a:pt x="1326" y="2088"/>
                    <a:pt x="1540" y="2517"/>
                    <a:pt x="1861" y="2811"/>
                  </a:cubicBezTo>
                  <a:lnTo>
                    <a:pt x="1085" y="2811"/>
                  </a:lnTo>
                  <a:cubicBezTo>
                    <a:pt x="978" y="2811"/>
                    <a:pt x="884" y="2905"/>
                    <a:pt x="884" y="3012"/>
                  </a:cubicBezTo>
                  <a:lnTo>
                    <a:pt x="884" y="3199"/>
                  </a:lnTo>
                  <a:cubicBezTo>
                    <a:pt x="884" y="3400"/>
                    <a:pt x="937" y="3574"/>
                    <a:pt x="1031" y="3721"/>
                  </a:cubicBezTo>
                  <a:lnTo>
                    <a:pt x="215" y="3721"/>
                  </a:lnTo>
                  <a:cubicBezTo>
                    <a:pt x="94" y="3721"/>
                    <a:pt x="1" y="3815"/>
                    <a:pt x="1" y="3922"/>
                  </a:cubicBezTo>
                  <a:cubicBezTo>
                    <a:pt x="1" y="4042"/>
                    <a:pt x="94" y="4136"/>
                    <a:pt x="215" y="4136"/>
                  </a:cubicBezTo>
                  <a:lnTo>
                    <a:pt x="6879" y="4136"/>
                  </a:lnTo>
                  <a:lnTo>
                    <a:pt x="6879" y="4952"/>
                  </a:lnTo>
                  <a:lnTo>
                    <a:pt x="215" y="4952"/>
                  </a:lnTo>
                  <a:cubicBezTo>
                    <a:pt x="94" y="4952"/>
                    <a:pt x="1" y="5046"/>
                    <a:pt x="1" y="5166"/>
                  </a:cubicBezTo>
                  <a:cubicBezTo>
                    <a:pt x="1" y="5273"/>
                    <a:pt x="94" y="5367"/>
                    <a:pt x="215" y="5367"/>
                  </a:cubicBezTo>
                  <a:lnTo>
                    <a:pt x="5648" y="5367"/>
                  </a:lnTo>
                  <a:lnTo>
                    <a:pt x="5648" y="5768"/>
                  </a:lnTo>
                  <a:lnTo>
                    <a:pt x="4457" y="5768"/>
                  </a:lnTo>
                  <a:cubicBezTo>
                    <a:pt x="4336" y="5768"/>
                    <a:pt x="4256" y="5849"/>
                    <a:pt x="4256" y="5969"/>
                  </a:cubicBezTo>
                  <a:cubicBezTo>
                    <a:pt x="4256" y="6076"/>
                    <a:pt x="4336" y="6170"/>
                    <a:pt x="4457" y="6170"/>
                  </a:cubicBezTo>
                  <a:lnTo>
                    <a:pt x="5862" y="6170"/>
                  </a:lnTo>
                  <a:cubicBezTo>
                    <a:pt x="5969" y="6170"/>
                    <a:pt x="6063" y="6076"/>
                    <a:pt x="6063" y="5969"/>
                  </a:cubicBezTo>
                  <a:lnTo>
                    <a:pt x="6063" y="5367"/>
                  </a:lnTo>
                  <a:lnTo>
                    <a:pt x="7080" y="5367"/>
                  </a:lnTo>
                  <a:cubicBezTo>
                    <a:pt x="7200" y="5367"/>
                    <a:pt x="7294" y="5273"/>
                    <a:pt x="7294" y="5166"/>
                  </a:cubicBezTo>
                  <a:lnTo>
                    <a:pt x="7294" y="3922"/>
                  </a:lnTo>
                  <a:cubicBezTo>
                    <a:pt x="7294" y="3815"/>
                    <a:pt x="7200" y="3721"/>
                    <a:pt x="7080" y="3721"/>
                  </a:cubicBezTo>
                  <a:lnTo>
                    <a:pt x="4832" y="3721"/>
                  </a:lnTo>
                  <a:cubicBezTo>
                    <a:pt x="4939" y="3574"/>
                    <a:pt x="4992" y="3400"/>
                    <a:pt x="4992" y="3199"/>
                  </a:cubicBezTo>
                  <a:lnTo>
                    <a:pt x="4992" y="3012"/>
                  </a:lnTo>
                  <a:cubicBezTo>
                    <a:pt x="4992" y="2905"/>
                    <a:pt x="4898" y="2811"/>
                    <a:pt x="4791" y="2811"/>
                  </a:cubicBezTo>
                  <a:lnTo>
                    <a:pt x="4015" y="2811"/>
                  </a:lnTo>
                  <a:cubicBezTo>
                    <a:pt x="4216" y="2624"/>
                    <a:pt x="4363" y="2396"/>
                    <a:pt x="4457" y="2129"/>
                  </a:cubicBezTo>
                  <a:lnTo>
                    <a:pt x="4684" y="2129"/>
                  </a:lnTo>
                  <a:cubicBezTo>
                    <a:pt x="5139" y="2129"/>
                    <a:pt x="5514" y="1767"/>
                    <a:pt x="5514" y="1299"/>
                  </a:cubicBezTo>
                  <a:lnTo>
                    <a:pt x="5514" y="1259"/>
                  </a:lnTo>
                  <a:cubicBezTo>
                    <a:pt x="5514" y="804"/>
                    <a:pt x="5139" y="443"/>
                    <a:pt x="4684" y="443"/>
                  </a:cubicBezTo>
                  <a:lnTo>
                    <a:pt x="4550" y="443"/>
                  </a:lnTo>
                  <a:lnTo>
                    <a:pt x="4550" y="215"/>
                  </a:lnTo>
                  <a:cubicBezTo>
                    <a:pt x="4550" y="95"/>
                    <a:pt x="4457" y="1"/>
                    <a:pt x="4336" y="1"/>
                  </a:cubicBezTo>
                  <a:lnTo>
                    <a:pt x="3346" y="1"/>
                  </a:lnTo>
                  <a:cubicBezTo>
                    <a:pt x="3239" y="1"/>
                    <a:pt x="3145" y="95"/>
                    <a:pt x="3145" y="215"/>
                  </a:cubicBezTo>
                  <a:cubicBezTo>
                    <a:pt x="3145" y="322"/>
                    <a:pt x="3239" y="416"/>
                    <a:pt x="3346" y="416"/>
                  </a:cubicBezTo>
                  <a:lnTo>
                    <a:pt x="4136" y="416"/>
                  </a:lnTo>
                  <a:lnTo>
                    <a:pt x="4136" y="1607"/>
                  </a:lnTo>
                  <a:cubicBezTo>
                    <a:pt x="4136" y="2276"/>
                    <a:pt x="3600" y="2811"/>
                    <a:pt x="2931" y="2811"/>
                  </a:cubicBezTo>
                  <a:cubicBezTo>
                    <a:pt x="2276" y="2811"/>
                    <a:pt x="1740" y="2276"/>
                    <a:pt x="1740" y="1607"/>
                  </a:cubicBezTo>
                  <a:lnTo>
                    <a:pt x="1740" y="416"/>
                  </a:lnTo>
                  <a:lnTo>
                    <a:pt x="2530" y="416"/>
                  </a:lnTo>
                  <a:cubicBezTo>
                    <a:pt x="2637" y="416"/>
                    <a:pt x="2731" y="322"/>
                    <a:pt x="2731" y="215"/>
                  </a:cubicBezTo>
                  <a:cubicBezTo>
                    <a:pt x="2731" y="95"/>
                    <a:pt x="2637" y="1"/>
                    <a:pt x="2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4"/>
            <p:cNvSpPr/>
            <p:nvPr/>
          </p:nvSpPr>
          <p:spPr>
            <a:xfrm>
              <a:off x="3189141" y="4307378"/>
              <a:ext cx="48668" cy="96862"/>
            </a:xfrm>
            <a:custGeom>
              <a:avLst/>
              <a:gdLst/>
              <a:ahLst/>
              <a:cxnLst/>
              <a:rect l="l" t="t" r="r" b="b"/>
              <a:pathLst>
                <a:path w="1540" h="3065" extrusionOk="0">
                  <a:moveTo>
                    <a:pt x="1339" y="0"/>
                  </a:moveTo>
                  <a:cubicBezTo>
                    <a:pt x="1218" y="0"/>
                    <a:pt x="1138" y="94"/>
                    <a:pt x="1138" y="214"/>
                  </a:cubicBezTo>
                  <a:lnTo>
                    <a:pt x="1138" y="803"/>
                  </a:lnTo>
                  <a:cubicBezTo>
                    <a:pt x="1138" y="937"/>
                    <a:pt x="1017" y="1057"/>
                    <a:pt x="884" y="1057"/>
                  </a:cubicBezTo>
                  <a:lnTo>
                    <a:pt x="669" y="1057"/>
                  </a:lnTo>
                  <a:cubicBezTo>
                    <a:pt x="295" y="1057"/>
                    <a:pt x="0" y="1352"/>
                    <a:pt x="0" y="1713"/>
                  </a:cubicBezTo>
                  <a:lnTo>
                    <a:pt x="0" y="1807"/>
                  </a:lnTo>
                  <a:cubicBezTo>
                    <a:pt x="0" y="2168"/>
                    <a:pt x="295" y="2462"/>
                    <a:pt x="669" y="2462"/>
                  </a:cubicBezTo>
                  <a:cubicBezTo>
                    <a:pt x="803" y="2462"/>
                    <a:pt x="910" y="2583"/>
                    <a:pt x="910" y="2716"/>
                  </a:cubicBezTo>
                  <a:lnTo>
                    <a:pt x="910" y="2864"/>
                  </a:lnTo>
                  <a:cubicBezTo>
                    <a:pt x="910" y="2971"/>
                    <a:pt x="1004" y="3064"/>
                    <a:pt x="1124" y="3064"/>
                  </a:cubicBezTo>
                  <a:cubicBezTo>
                    <a:pt x="1232" y="3064"/>
                    <a:pt x="1325" y="2971"/>
                    <a:pt x="1325" y="2864"/>
                  </a:cubicBezTo>
                  <a:lnTo>
                    <a:pt x="1325" y="2716"/>
                  </a:lnTo>
                  <a:cubicBezTo>
                    <a:pt x="1325" y="2355"/>
                    <a:pt x="1031" y="2061"/>
                    <a:pt x="669" y="2061"/>
                  </a:cubicBezTo>
                  <a:cubicBezTo>
                    <a:pt x="522" y="2061"/>
                    <a:pt x="415" y="1940"/>
                    <a:pt x="415" y="1807"/>
                  </a:cubicBezTo>
                  <a:lnTo>
                    <a:pt x="415" y="1713"/>
                  </a:lnTo>
                  <a:cubicBezTo>
                    <a:pt x="415" y="1579"/>
                    <a:pt x="522" y="1459"/>
                    <a:pt x="669" y="1459"/>
                  </a:cubicBezTo>
                  <a:lnTo>
                    <a:pt x="884" y="1459"/>
                  </a:lnTo>
                  <a:cubicBezTo>
                    <a:pt x="1245" y="1459"/>
                    <a:pt x="1539" y="1164"/>
                    <a:pt x="1539" y="803"/>
                  </a:cubicBezTo>
                  <a:lnTo>
                    <a:pt x="1539" y="214"/>
                  </a:lnTo>
                  <a:cubicBezTo>
                    <a:pt x="1539" y="94"/>
                    <a:pt x="1446"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4"/>
            <p:cNvSpPr/>
            <p:nvPr/>
          </p:nvSpPr>
          <p:spPr>
            <a:xfrm>
              <a:off x="3201814" y="4291703"/>
              <a:ext cx="13147" cy="36406"/>
            </a:xfrm>
            <a:custGeom>
              <a:avLst/>
              <a:gdLst/>
              <a:ahLst/>
              <a:cxnLst/>
              <a:rect l="l" t="t" r="r" b="b"/>
              <a:pathLst>
                <a:path w="416" h="1152" extrusionOk="0">
                  <a:moveTo>
                    <a:pt x="215" y="1"/>
                  </a:moveTo>
                  <a:cubicBezTo>
                    <a:pt x="95" y="1"/>
                    <a:pt x="1" y="95"/>
                    <a:pt x="1" y="202"/>
                  </a:cubicBezTo>
                  <a:lnTo>
                    <a:pt x="1" y="951"/>
                  </a:lnTo>
                  <a:cubicBezTo>
                    <a:pt x="1" y="1058"/>
                    <a:pt x="95" y="1152"/>
                    <a:pt x="215" y="1152"/>
                  </a:cubicBezTo>
                  <a:cubicBezTo>
                    <a:pt x="322" y="1152"/>
                    <a:pt x="416" y="1058"/>
                    <a:pt x="416" y="951"/>
                  </a:cubicBezTo>
                  <a:lnTo>
                    <a:pt x="416" y="202"/>
                  </a:lnTo>
                  <a:cubicBezTo>
                    <a:pt x="416" y="95"/>
                    <a:pt x="322"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4"/>
            <p:cNvSpPr/>
            <p:nvPr/>
          </p:nvSpPr>
          <p:spPr>
            <a:xfrm>
              <a:off x="3239041" y="4321315"/>
              <a:ext cx="33846" cy="57959"/>
            </a:xfrm>
            <a:custGeom>
              <a:avLst/>
              <a:gdLst/>
              <a:ahLst/>
              <a:cxnLst/>
              <a:rect l="l" t="t" r="r" b="b"/>
              <a:pathLst>
                <a:path w="1071" h="1834" extrusionOk="0">
                  <a:moveTo>
                    <a:pt x="870" y="1"/>
                  </a:moveTo>
                  <a:cubicBezTo>
                    <a:pt x="763" y="1"/>
                    <a:pt x="670" y="94"/>
                    <a:pt x="670" y="215"/>
                  </a:cubicBezTo>
                  <a:lnTo>
                    <a:pt x="670" y="643"/>
                  </a:lnTo>
                  <a:cubicBezTo>
                    <a:pt x="670" y="710"/>
                    <a:pt x="603" y="777"/>
                    <a:pt x="536" y="777"/>
                  </a:cubicBezTo>
                  <a:cubicBezTo>
                    <a:pt x="241" y="777"/>
                    <a:pt x="0" y="1018"/>
                    <a:pt x="0" y="1312"/>
                  </a:cubicBezTo>
                  <a:lnTo>
                    <a:pt x="0" y="1633"/>
                  </a:lnTo>
                  <a:cubicBezTo>
                    <a:pt x="0" y="1740"/>
                    <a:pt x="94" y="1834"/>
                    <a:pt x="201" y="1834"/>
                  </a:cubicBezTo>
                  <a:cubicBezTo>
                    <a:pt x="322" y="1834"/>
                    <a:pt x="415" y="1740"/>
                    <a:pt x="415" y="1633"/>
                  </a:cubicBezTo>
                  <a:lnTo>
                    <a:pt x="415" y="1312"/>
                  </a:lnTo>
                  <a:cubicBezTo>
                    <a:pt x="415" y="1245"/>
                    <a:pt x="469" y="1178"/>
                    <a:pt x="536" y="1178"/>
                  </a:cubicBezTo>
                  <a:cubicBezTo>
                    <a:pt x="830" y="1178"/>
                    <a:pt x="1071" y="937"/>
                    <a:pt x="1071" y="643"/>
                  </a:cubicBezTo>
                  <a:lnTo>
                    <a:pt x="1071" y="215"/>
                  </a:lnTo>
                  <a:cubicBezTo>
                    <a:pt x="1071" y="94"/>
                    <a:pt x="991"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4"/>
            <p:cNvSpPr/>
            <p:nvPr/>
          </p:nvSpPr>
          <p:spPr>
            <a:xfrm>
              <a:off x="3139651" y="4591548"/>
              <a:ext cx="121417" cy="12704"/>
            </a:xfrm>
            <a:custGeom>
              <a:avLst/>
              <a:gdLst/>
              <a:ahLst/>
              <a:cxnLst/>
              <a:rect l="l" t="t" r="r" b="b"/>
              <a:pathLst>
                <a:path w="3842" h="402" extrusionOk="0">
                  <a:moveTo>
                    <a:pt x="215" y="0"/>
                  </a:moveTo>
                  <a:cubicBezTo>
                    <a:pt x="94" y="0"/>
                    <a:pt x="1" y="81"/>
                    <a:pt x="1" y="201"/>
                  </a:cubicBezTo>
                  <a:cubicBezTo>
                    <a:pt x="1" y="308"/>
                    <a:pt x="94" y="402"/>
                    <a:pt x="215" y="402"/>
                  </a:cubicBezTo>
                  <a:lnTo>
                    <a:pt x="3627" y="402"/>
                  </a:lnTo>
                  <a:cubicBezTo>
                    <a:pt x="3748" y="402"/>
                    <a:pt x="3841" y="308"/>
                    <a:pt x="3841" y="201"/>
                  </a:cubicBezTo>
                  <a:cubicBezTo>
                    <a:pt x="3841" y="81"/>
                    <a:pt x="3748"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4" name="Google Shape;3674;p64"/>
          <p:cNvSpPr/>
          <p:nvPr/>
        </p:nvSpPr>
        <p:spPr>
          <a:xfrm>
            <a:off x="7179087" y="2926557"/>
            <a:ext cx="444078" cy="307461"/>
          </a:xfrm>
          <a:custGeom>
            <a:avLst/>
            <a:gdLst/>
            <a:ahLst/>
            <a:cxnLst/>
            <a:rect l="l" t="t" r="r" b="b"/>
            <a:pathLst>
              <a:path w="14052" h="9729" extrusionOk="0">
                <a:moveTo>
                  <a:pt x="10077" y="2248"/>
                </a:moveTo>
                <a:cubicBezTo>
                  <a:pt x="10171" y="2248"/>
                  <a:pt x="10251" y="2328"/>
                  <a:pt x="10251" y="2422"/>
                </a:cubicBezTo>
                <a:lnTo>
                  <a:pt x="10251" y="2743"/>
                </a:lnTo>
                <a:cubicBezTo>
                  <a:pt x="10251" y="3011"/>
                  <a:pt x="10037" y="3238"/>
                  <a:pt x="9756" y="3238"/>
                </a:cubicBezTo>
                <a:cubicBezTo>
                  <a:pt x="9488" y="3238"/>
                  <a:pt x="9261" y="3011"/>
                  <a:pt x="9261" y="2743"/>
                </a:cubicBezTo>
                <a:lnTo>
                  <a:pt x="9261" y="2422"/>
                </a:lnTo>
                <a:cubicBezTo>
                  <a:pt x="9261" y="2328"/>
                  <a:pt x="9341" y="2248"/>
                  <a:pt x="9435" y="2248"/>
                </a:cubicBezTo>
                <a:close/>
                <a:moveTo>
                  <a:pt x="10331" y="3452"/>
                </a:moveTo>
                <a:cubicBezTo>
                  <a:pt x="10438" y="3573"/>
                  <a:pt x="10505" y="3733"/>
                  <a:pt x="10505" y="3894"/>
                </a:cubicBezTo>
                <a:lnTo>
                  <a:pt x="10505" y="4362"/>
                </a:lnTo>
                <a:lnTo>
                  <a:pt x="9020" y="4362"/>
                </a:lnTo>
                <a:lnTo>
                  <a:pt x="9020" y="3894"/>
                </a:lnTo>
                <a:cubicBezTo>
                  <a:pt x="9020" y="3733"/>
                  <a:pt x="9073" y="3573"/>
                  <a:pt x="9194" y="3452"/>
                </a:cubicBezTo>
                <a:cubicBezTo>
                  <a:pt x="9341" y="3573"/>
                  <a:pt x="9542" y="3653"/>
                  <a:pt x="9756" y="3653"/>
                </a:cubicBezTo>
                <a:cubicBezTo>
                  <a:pt x="9970" y="3653"/>
                  <a:pt x="10171" y="3573"/>
                  <a:pt x="10331" y="3452"/>
                </a:cubicBezTo>
                <a:close/>
                <a:moveTo>
                  <a:pt x="11817" y="1231"/>
                </a:moveTo>
                <a:cubicBezTo>
                  <a:pt x="11897" y="1231"/>
                  <a:pt x="11951" y="1285"/>
                  <a:pt x="11951" y="1365"/>
                </a:cubicBezTo>
                <a:lnTo>
                  <a:pt x="11951" y="4362"/>
                </a:lnTo>
                <a:lnTo>
                  <a:pt x="10907" y="4362"/>
                </a:lnTo>
                <a:lnTo>
                  <a:pt x="10907" y="3894"/>
                </a:lnTo>
                <a:cubicBezTo>
                  <a:pt x="10907" y="3600"/>
                  <a:pt x="10786" y="3319"/>
                  <a:pt x="10586" y="3118"/>
                </a:cubicBezTo>
                <a:cubicBezTo>
                  <a:pt x="10639" y="3011"/>
                  <a:pt x="10666" y="2877"/>
                  <a:pt x="10666" y="2743"/>
                </a:cubicBezTo>
                <a:lnTo>
                  <a:pt x="10666" y="2422"/>
                </a:lnTo>
                <a:cubicBezTo>
                  <a:pt x="10666" y="2101"/>
                  <a:pt x="10398" y="1833"/>
                  <a:pt x="10077" y="1833"/>
                </a:cubicBezTo>
                <a:lnTo>
                  <a:pt x="9435" y="1833"/>
                </a:lnTo>
                <a:cubicBezTo>
                  <a:pt x="9114" y="1833"/>
                  <a:pt x="8846" y="2101"/>
                  <a:pt x="8846" y="2422"/>
                </a:cubicBezTo>
                <a:lnTo>
                  <a:pt x="8846" y="2743"/>
                </a:lnTo>
                <a:cubicBezTo>
                  <a:pt x="8846" y="2877"/>
                  <a:pt x="8873" y="3011"/>
                  <a:pt x="8926" y="3118"/>
                </a:cubicBezTo>
                <a:cubicBezTo>
                  <a:pt x="8726" y="3319"/>
                  <a:pt x="8605" y="3600"/>
                  <a:pt x="8605" y="3894"/>
                </a:cubicBezTo>
                <a:lnTo>
                  <a:pt x="8605" y="4362"/>
                </a:lnTo>
                <a:lnTo>
                  <a:pt x="7240" y="4362"/>
                </a:lnTo>
                <a:lnTo>
                  <a:pt x="7240" y="1231"/>
                </a:lnTo>
                <a:close/>
                <a:moveTo>
                  <a:pt x="4952" y="3693"/>
                </a:moveTo>
                <a:cubicBezTo>
                  <a:pt x="5153" y="3693"/>
                  <a:pt x="5313" y="3854"/>
                  <a:pt x="5313" y="4055"/>
                </a:cubicBezTo>
                <a:lnTo>
                  <a:pt x="5313" y="4550"/>
                </a:lnTo>
                <a:cubicBezTo>
                  <a:pt x="5313" y="5018"/>
                  <a:pt x="4939" y="5393"/>
                  <a:pt x="4470" y="5393"/>
                </a:cubicBezTo>
                <a:cubicBezTo>
                  <a:pt x="4002" y="5393"/>
                  <a:pt x="3614" y="5018"/>
                  <a:pt x="3614" y="4550"/>
                </a:cubicBezTo>
                <a:lnTo>
                  <a:pt x="3614" y="4055"/>
                </a:lnTo>
                <a:cubicBezTo>
                  <a:pt x="3614" y="3854"/>
                  <a:pt x="3774" y="3693"/>
                  <a:pt x="3975" y="3693"/>
                </a:cubicBezTo>
                <a:close/>
                <a:moveTo>
                  <a:pt x="10077" y="5794"/>
                </a:moveTo>
                <a:cubicBezTo>
                  <a:pt x="10171" y="5794"/>
                  <a:pt x="10251" y="5861"/>
                  <a:pt x="10251" y="5955"/>
                </a:cubicBezTo>
                <a:lnTo>
                  <a:pt x="10251" y="6289"/>
                </a:lnTo>
                <a:cubicBezTo>
                  <a:pt x="10251" y="6557"/>
                  <a:pt x="10037" y="6784"/>
                  <a:pt x="9756" y="6784"/>
                </a:cubicBezTo>
                <a:cubicBezTo>
                  <a:pt x="9488" y="6784"/>
                  <a:pt x="9261" y="6557"/>
                  <a:pt x="9261" y="6289"/>
                </a:cubicBezTo>
                <a:lnTo>
                  <a:pt x="9261" y="5955"/>
                </a:lnTo>
                <a:cubicBezTo>
                  <a:pt x="9261" y="5861"/>
                  <a:pt x="9341" y="5794"/>
                  <a:pt x="9435" y="5794"/>
                </a:cubicBezTo>
                <a:close/>
                <a:moveTo>
                  <a:pt x="6825" y="1231"/>
                </a:moveTo>
                <a:lnTo>
                  <a:pt x="6825" y="7909"/>
                </a:lnTo>
                <a:lnTo>
                  <a:pt x="6089" y="7909"/>
                </a:lnTo>
                <a:lnTo>
                  <a:pt x="6089" y="6744"/>
                </a:lnTo>
                <a:cubicBezTo>
                  <a:pt x="6089" y="6637"/>
                  <a:pt x="5996" y="6544"/>
                  <a:pt x="5889" y="6544"/>
                </a:cubicBezTo>
                <a:cubicBezTo>
                  <a:pt x="5768" y="6544"/>
                  <a:pt x="5688" y="6637"/>
                  <a:pt x="5688" y="6744"/>
                </a:cubicBezTo>
                <a:lnTo>
                  <a:pt x="5688" y="7909"/>
                </a:lnTo>
                <a:lnTo>
                  <a:pt x="3253" y="7909"/>
                </a:lnTo>
                <a:lnTo>
                  <a:pt x="3253" y="6289"/>
                </a:lnTo>
                <a:cubicBezTo>
                  <a:pt x="3253" y="5968"/>
                  <a:pt x="3373" y="5674"/>
                  <a:pt x="3600" y="5460"/>
                </a:cubicBezTo>
                <a:cubicBezTo>
                  <a:pt x="3828" y="5674"/>
                  <a:pt x="4136" y="5808"/>
                  <a:pt x="4470" y="5808"/>
                </a:cubicBezTo>
                <a:cubicBezTo>
                  <a:pt x="4791" y="5808"/>
                  <a:pt x="5099" y="5674"/>
                  <a:pt x="5327" y="5460"/>
                </a:cubicBezTo>
                <a:cubicBezTo>
                  <a:pt x="5460" y="5594"/>
                  <a:pt x="5568" y="5754"/>
                  <a:pt x="5621" y="5928"/>
                </a:cubicBezTo>
                <a:cubicBezTo>
                  <a:pt x="5652" y="6011"/>
                  <a:pt x="5731" y="6062"/>
                  <a:pt x="5815" y="6062"/>
                </a:cubicBezTo>
                <a:cubicBezTo>
                  <a:pt x="5840" y="6062"/>
                  <a:pt x="5865" y="6058"/>
                  <a:pt x="5889" y="6048"/>
                </a:cubicBezTo>
                <a:cubicBezTo>
                  <a:pt x="5996" y="6008"/>
                  <a:pt x="6049" y="5901"/>
                  <a:pt x="6009" y="5794"/>
                </a:cubicBezTo>
                <a:cubicBezTo>
                  <a:pt x="5929" y="5540"/>
                  <a:pt x="5768" y="5313"/>
                  <a:pt x="5581" y="5139"/>
                </a:cubicBezTo>
                <a:cubicBezTo>
                  <a:pt x="5675" y="4965"/>
                  <a:pt x="5728" y="4764"/>
                  <a:pt x="5728" y="4550"/>
                </a:cubicBezTo>
                <a:lnTo>
                  <a:pt x="5728" y="4055"/>
                </a:lnTo>
                <a:cubicBezTo>
                  <a:pt x="5728" y="3626"/>
                  <a:pt x="5380" y="3279"/>
                  <a:pt x="4952" y="3279"/>
                </a:cubicBezTo>
                <a:lnTo>
                  <a:pt x="3975" y="3279"/>
                </a:lnTo>
                <a:cubicBezTo>
                  <a:pt x="3547" y="3279"/>
                  <a:pt x="3199" y="3626"/>
                  <a:pt x="3199" y="4055"/>
                </a:cubicBezTo>
                <a:lnTo>
                  <a:pt x="3199" y="4550"/>
                </a:lnTo>
                <a:cubicBezTo>
                  <a:pt x="3199" y="4764"/>
                  <a:pt x="3253" y="4965"/>
                  <a:pt x="3346" y="5139"/>
                </a:cubicBezTo>
                <a:cubicBezTo>
                  <a:pt x="3025" y="5433"/>
                  <a:pt x="2838" y="5848"/>
                  <a:pt x="2838" y="6289"/>
                </a:cubicBezTo>
                <a:lnTo>
                  <a:pt x="2838" y="7909"/>
                </a:lnTo>
                <a:lnTo>
                  <a:pt x="2102" y="7909"/>
                </a:lnTo>
                <a:lnTo>
                  <a:pt x="2102" y="1365"/>
                </a:lnTo>
                <a:cubicBezTo>
                  <a:pt x="2102" y="1285"/>
                  <a:pt x="2169" y="1231"/>
                  <a:pt x="2236" y="1231"/>
                </a:cubicBezTo>
                <a:close/>
                <a:moveTo>
                  <a:pt x="10331" y="6999"/>
                </a:moveTo>
                <a:cubicBezTo>
                  <a:pt x="10438" y="7119"/>
                  <a:pt x="10505" y="7280"/>
                  <a:pt x="10505" y="7440"/>
                </a:cubicBezTo>
                <a:lnTo>
                  <a:pt x="10505" y="7909"/>
                </a:lnTo>
                <a:lnTo>
                  <a:pt x="9020" y="7909"/>
                </a:lnTo>
                <a:lnTo>
                  <a:pt x="9020" y="7440"/>
                </a:lnTo>
                <a:cubicBezTo>
                  <a:pt x="9020" y="7280"/>
                  <a:pt x="9073" y="7119"/>
                  <a:pt x="9194" y="6999"/>
                </a:cubicBezTo>
                <a:cubicBezTo>
                  <a:pt x="9341" y="7119"/>
                  <a:pt x="9542" y="7199"/>
                  <a:pt x="9756" y="7199"/>
                </a:cubicBezTo>
                <a:cubicBezTo>
                  <a:pt x="9970" y="7199"/>
                  <a:pt x="10171" y="7119"/>
                  <a:pt x="10331" y="6999"/>
                </a:cubicBezTo>
                <a:close/>
                <a:moveTo>
                  <a:pt x="11951" y="4777"/>
                </a:moveTo>
                <a:lnTo>
                  <a:pt x="11951" y="7909"/>
                </a:lnTo>
                <a:lnTo>
                  <a:pt x="10907" y="7909"/>
                </a:lnTo>
                <a:lnTo>
                  <a:pt x="10907" y="7440"/>
                </a:lnTo>
                <a:cubicBezTo>
                  <a:pt x="10907" y="7146"/>
                  <a:pt x="10786" y="6865"/>
                  <a:pt x="10586" y="6664"/>
                </a:cubicBezTo>
                <a:cubicBezTo>
                  <a:pt x="10639" y="6544"/>
                  <a:pt x="10666" y="6423"/>
                  <a:pt x="10666" y="6289"/>
                </a:cubicBezTo>
                <a:lnTo>
                  <a:pt x="10666" y="5955"/>
                </a:lnTo>
                <a:cubicBezTo>
                  <a:pt x="10666" y="5634"/>
                  <a:pt x="10398" y="5379"/>
                  <a:pt x="10077" y="5379"/>
                </a:cubicBezTo>
                <a:lnTo>
                  <a:pt x="9435" y="5379"/>
                </a:lnTo>
                <a:cubicBezTo>
                  <a:pt x="9114" y="5379"/>
                  <a:pt x="8846" y="5634"/>
                  <a:pt x="8846" y="5955"/>
                </a:cubicBezTo>
                <a:lnTo>
                  <a:pt x="8846" y="6289"/>
                </a:lnTo>
                <a:cubicBezTo>
                  <a:pt x="8846" y="6423"/>
                  <a:pt x="8873" y="6544"/>
                  <a:pt x="8926" y="6664"/>
                </a:cubicBezTo>
                <a:cubicBezTo>
                  <a:pt x="8726" y="6865"/>
                  <a:pt x="8605" y="7146"/>
                  <a:pt x="8605" y="7440"/>
                </a:cubicBezTo>
                <a:lnTo>
                  <a:pt x="8605" y="7909"/>
                </a:lnTo>
                <a:lnTo>
                  <a:pt x="7240" y="7909"/>
                </a:lnTo>
                <a:lnTo>
                  <a:pt x="7240" y="4777"/>
                </a:lnTo>
                <a:close/>
                <a:moveTo>
                  <a:pt x="7936" y="8310"/>
                </a:moveTo>
                <a:lnTo>
                  <a:pt x="7829" y="8591"/>
                </a:lnTo>
                <a:cubicBezTo>
                  <a:pt x="7802" y="8658"/>
                  <a:pt x="7735" y="8698"/>
                  <a:pt x="7668" y="8698"/>
                </a:cubicBezTo>
                <a:lnTo>
                  <a:pt x="6397" y="8698"/>
                </a:lnTo>
                <a:cubicBezTo>
                  <a:pt x="6317" y="8698"/>
                  <a:pt x="6263" y="8658"/>
                  <a:pt x="6237" y="8591"/>
                </a:cubicBezTo>
                <a:lnTo>
                  <a:pt x="6116" y="8310"/>
                </a:lnTo>
                <a:close/>
                <a:moveTo>
                  <a:pt x="2236" y="0"/>
                </a:moveTo>
                <a:cubicBezTo>
                  <a:pt x="1486" y="0"/>
                  <a:pt x="871" y="602"/>
                  <a:pt x="871" y="1365"/>
                </a:cubicBezTo>
                <a:lnTo>
                  <a:pt x="871" y="7909"/>
                </a:lnTo>
                <a:lnTo>
                  <a:pt x="509" y="7909"/>
                </a:lnTo>
                <a:cubicBezTo>
                  <a:pt x="228" y="7909"/>
                  <a:pt x="1" y="8136"/>
                  <a:pt x="1" y="8404"/>
                </a:cubicBezTo>
                <a:lnTo>
                  <a:pt x="1" y="9220"/>
                </a:lnTo>
                <a:cubicBezTo>
                  <a:pt x="1" y="9501"/>
                  <a:pt x="228" y="9728"/>
                  <a:pt x="509" y="9728"/>
                </a:cubicBezTo>
                <a:lnTo>
                  <a:pt x="9756" y="9728"/>
                </a:lnTo>
                <a:cubicBezTo>
                  <a:pt x="9876" y="9728"/>
                  <a:pt x="9957" y="9635"/>
                  <a:pt x="9957" y="9528"/>
                </a:cubicBezTo>
                <a:cubicBezTo>
                  <a:pt x="9957" y="9407"/>
                  <a:pt x="9876" y="9314"/>
                  <a:pt x="9756" y="9314"/>
                </a:cubicBezTo>
                <a:lnTo>
                  <a:pt x="509" y="9314"/>
                </a:lnTo>
                <a:cubicBezTo>
                  <a:pt x="456" y="9314"/>
                  <a:pt x="416" y="9273"/>
                  <a:pt x="416" y="9220"/>
                </a:cubicBezTo>
                <a:lnTo>
                  <a:pt x="416" y="8404"/>
                </a:lnTo>
                <a:cubicBezTo>
                  <a:pt x="416" y="8363"/>
                  <a:pt x="456" y="8310"/>
                  <a:pt x="509" y="8310"/>
                </a:cubicBezTo>
                <a:lnTo>
                  <a:pt x="5675" y="8310"/>
                </a:lnTo>
                <a:lnTo>
                  <a:pt x="5849" y="8738"/>
                </a:lnTo>
                <a:cubicBezTo>
                  <a:pt x="5942" y="8966"/>
                  <a:pt x="6156" y="9113"/>
                  <a:pt x="6397" y="9113"/>
                </a:cubicBezTo>
                <a:lnTo>
                  <a:pt x="7668" y="9113"/>
                </a:lnTo>
                <a:cubicBezTo>
                  <a:pt x="7909" y="9113"/>
                  <a:pt x="8123" y="8966"/>
                  <a:pt x="8217" y="8738"/>
                </a:cubicBezTo>
                <a:lnTo>
                  <a:pt x="8378" y="8310"/>
                </a:lnTo>
                <a:lnTo>
                  <a:pt x="13543" y="8310"/>
                </a:lnTo>
                <a:cubicBezTo>
                  <a:pt x="13596" y="8310"/>
                  <a:pt x="13637" y="8363"/>
                  <a:pt x="13637" y="8404"/>
                </a:cubicBezTo>
                <a:lnTo>
                  <a:pt x="13637" y="9220"/>
                </a:lnTo>
                <a:cubicBezTo>
                  <a:pt x="13637" y="9273"/>
                  <a:pt x="13596" y="9314"/>
                  <a:pt x="13543" y="9314"/>
                </a:cubicBezTo>
                <a:lnTo>
                  <a:pt x="10586" y="9314"/>
                </a:lnTo>
                <a:cubicBezTo>
                  <a:pt x="10465" y="9314"/>
                  <a:pt x="10371" y="9407"/>
                  <a:pt x="10371" y="9528"/>
                </a:cubicBezTo>
                <a:cubicBezTo>
                  <a:pt x="10371" y="9635"/>
                  <a:pt x="10465" y="9728"/>
                  <a:pt x="10586" y="9728"/>
                </a:cubicBezTo>
                <a:lnTo>
                  <a:pt x="13543" y="9728"/>
                </a:lnTo>
                <a:cubicBezTo>
                  <a:pt x="13824" y="9728"/>
                  <a:pt x="14051" y="9501"/>
                  <a:pt x="14051" y="9220"/>
                </a:cubicBezTo>
                <a:lnTo>
                  <a:pt x="14051" y="8404"/>
                </a:lnTo>
                <a:cubicBezTo>
                  <a:pt x="14051" y="8136"/>
                  <a:pt x="13824" y="7909"/>
                  <a:pt x="13543" y="7909"/>
                </a:cubicBezTo>
                <a:lnTo>
                  <a:pt x="13182" y="7909"/>
                </a:lnTo>
                <a:lnTo>
                  <a:pt x="13182" y="1365"/>
                </a:lnTo>
                <a:cubicBezTo>
                  <a:pt x="13182" y="602"/>
                  <a:pt x="12579" y="0"/>
                  <a:pt x="11817" y="0"/>
                </a:cubicBezTo>
                <a:lnTo>
                  <a:pt x="3828" y="0"/>
                </a:lnTo>
                <a:cubicBezTo>
                  <a:pt x="3707" y="0"/>
                  <a:pt x="3614" y="80"/>
                  <a:pt x="3614" y="201"/>
                </a:cubicBezTo>
                <a:cubicBezTo>
                  <a:pt x="3614" y="308"/>
                  <a:pt x="3707" y="401"/>
                  <a:pt x="3828" y="401"/>
                </a:cubicBezTo>
                <a:lnTo>
                  <a:pt x="11817" y="401"/>
                </a:lnTo>
                <a:cubicBezTo>
                  <a:pt x="12352" y="401"/>
                  <a:pt x="12780" y="830"/>
                  <a:pt x="12780" y="1365"/>
                </a:cubicBezTo>
                <a:lnTo>
                  <a:pt x="12780" y="7909"/>
                </a:lnTo>
                <a:lnTo>
                  <a:pt x="12365" y="7909"/>
                </a:lnTo>
                <a:lnTo>
                  <a:pt x="12365" y="1365"/>
                </a:lnTo>
                <a:cubicBezTo>
                  <a:pt x="12365" y="1057"/>
                  <a:pt x="12124" y="816"/>
                  <a:pt x="11817" y="816"/>
                </a:cubicBezTo>
                <a:lnTo>
                  <a:pt x="2236" y="816"/>
                </a:lnTo>
                <a:cubicBezTo>
                  <a:pt x="1941" y="816"/>
                  <a:pt x="1700" y="1057"/>
                  <a:pt x="1700" y="1365"/>
                </a:cubicBezTo>
                <a:lnTo>
                  <a:pt x="1700" y="7909"/>
                </a:lnTo>
                <a:lnTo>
                  <a:pt x="1285" y="7909"/>
                </a:lnTo>
                <a:lnTo>
                  <a:pt x="1285" y="1365"/>
                </a:lnTo>
                <a:cubicBezTo>
                  <a:pt x="1285" y="830"/>
                  <a:pt x="1714" y="401"/>
                  <a:pt x="2236" y="401"/>
                </a:cubicBezTo>
                <a:lnTo>
                  <a:pt x="2998" y="401"/>
                </a:lnTo>
                <a:cubicBezTo>
                  <a:pt x="3119" y="401"/>
                  <a:pt x="3199" y="308"/>
                  <a:pt x="3199" y="201"/>
                </a:cubicBezTo>
                <a:cubicBezTo>
                  <a:pt x="3199" y="80"/>
                  <a:pt x="3119" y="0"/>
                  <a:pt x="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5" name="Google Shape;3675;p64"/>
          <p:cNvGrpSpPr/>
          <p:nvPr/>
        </p:nvGrpSpPr>
        <p:grpSpPr>
          <a:xfrm>
            <a:off x="4054182" y="1556339"/>
            <a:ext cx="281231" cy="443984"/>
            <a:chOff x="4027745" y="2858214"/>
            <a:chExt cx="281231" cy="443984"/>
          </a:xfrm>
        </p:grpSpPr>
        <p:sp>
          <p:nvSpPr>
            <p:cNvPr id="3676" name="Google Shape;3676;p64"/>
            <p:cNvSpPr/>
            <p:nvPr/>
          </p:nvSpPr>
          <p:spPr>
            <a:xfrm>
              <a:off x="4113166" y="3062809"/>
              <a:ext cx="110830" cy="158171"/>
            </a:xfrm>
            <a:custGeom>
              <a:avLst/>
              <a:gdLst/>
              <a:ahLst/>
              <a:cxnLst/>
              <a:rect l="l" t="t" r="r" b="b"/>
              <a:pathLst>
                <a:path w="3507" h="5005" extrusionOk="0">
                  <a:moveTo>
                    <a:pt x="3078" y="402"/>
                  </a:moveTo>
                  <a:lnTo>
                    <a:pt x="2676" y="4590"/>
                  </a:lnTo>
                  <a:lnTo>
                    <a:pt x="816" y="4590"/>
                  </a:lnTo>
                  <a:lnTo>
                    <a:pt x="415" y="402"/>
                  </a:lnTo>
                  <a:close/>
                  <a:moveTo>
                    <a:pt x="402" y="0"/>
                  </a:moveTo>
                  <a:cubicBezTo>
                    <a:pt x="295" y="0"/>
                    <a:pt x="187" y="40"/>
                    <a:pt x="107" y="121"/>
                  </a:cubicBezTo>
                  <a:cubicBezTo>
                    <a:pt x="27" y="214"/>
                    <a:pt x="0" y="321"/>
                    <a:pt x="0" y="442"/>
                  </a:cubicBezTo>
                  <a:lnTo>
                    <a:pt x="415" y="4644"/>
                  </a:lnTo>
                  <a:cubicBezTo>
                    <a:pt x="428" y="4844"/>
                    <a:pt x="602" y="5005"/>
                    <a:pt x="803" y="5005"/>
                  </a:cubicBezTo>
                  <a:lnTo>
                    <a:pt x="2690" y="5005"/>
                  </a:lnTo>
                  <a:cubicBezTo>
                    <a:pt x="2891" y="5005"/>
                    <a:pt x="3065" y="4844"/>
                    <a:pt x="3091" y="4644"/>
                  </a:cubicBezTo>
                  <a:lnTo>
                    <a:pt x="3493" y="442"/>
                  </a:lnTo>
                  <a:cubicBezTo>
                    <a:pt x="3506" y="321"/>
                    <a:pt x="3466" y="214"/>
                    <a:pt x="3386" y="121"/>
                  </a:cubicBezTo>
                  <a:cubicBezTo>
                    <a:pt x="3305" y="40"/>
                    <a:pt x="3198" y="0"/>
                    <a:pt x="30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4"/>
            <p:cNvSpPr/>
            <p:nvPr/>
          </p:nvSpPr>
          <p:spPr>
            <a:xfrm>
              <a:off x="4161803" y="3119030"/>
              <a:ext cx="13115" cy="45286"/>
            </a:xfrm>
            <a:custGeom>
              <a:avLst/>
              <a:gdLst/>
              <a:ahLst/>
              <a:cxnLst/>
              <a:rect l="l" t="t" r="r" b="b"/>
              <a:pathLst>
                <a:path w="415" h="1433" extrusionOk="0">
                  <a:moveTo>
                    <a:pt x="214" y="1"/>
                  </a:moveTo>
                  <a:cubicBezTo>
                    <a:pt x="94" y="1"/>
                    <a:pt x="0" y="95"/>
                    <a:pt x="0" y="202"/>
                  </a:cubicBezTo>
                  <a:lnTo>
                    <a:pt x="0" y="1232"/>
                  </a:lnTo>
                  <a:cubicBezTo>
                    <a:pt x="0" y="1352"/>
                    <a:pt x="94" y="1433"/>
                    <a:pt x="214" y="1433"/>
                  </a:cubicBezTo>
                  <a:cubicBezTo>
                    <a:pt x="321" y="1433"/>
                    <a:pt x="415" y="1352"/>
                    <a:pt x="415" y="1232"/>
                  </a:cubicBezTo>
                  <a:lnTo>
                    <a:pt x="415" y="202"/>
                  </a:lnTo>
                  <a:cubicBezTo>
                    <a:pt x="415" y="95"/>
                    <a:pt x="321"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4"/>
            <p:cNvSpPr/>
            <p:nvPr/>
          </p:nvSpPr>
          <p:spPr>
            <a:xfrm>
              <a:off x="4161803" y="2954539"/>
              <a:ext cx="13115" cy="20763"/>
            </a:xfrm>
            <a:custGeom>
              <a:avLst/>
              <a:gdLst/>
              <a:ahLst/>
              <a:cxnLst/>
              <a:rect l="l" t="t" r="r" b="b"/>
              <a:pathLst>
                <a:path w="415" h="657" extrusionOk="0">
                  <a:moveTo>
                    <a:pt x="214" y="0"/>
                  </a:moveTo>
                  <a:cubicBezTo>
                    <a:pt x="94" y="0"/>
                    <a:pt x="0" y="94"/>
                    <a:pt x="0" y="201"/>
                  </a:cubicBezTo>
                  <a:lnTo>
                    <a:pt x="0" y="455"/>
                  </a:lnTo>
                  <a:cubicBezTo>
                    <a:pt x="0" y="563"/>
                    <a:pt x="94" y="656"/>
                    <a:pt x="214" y="656"/>
                  </a:cubicBezTo>
                  <a:cubicBezTo>
                    <a:pt x="321" y="656"/>
                    <a:pt x="415" y="563"/>
                    <a:pt x="415" y="455"/>
                  </a:cubicBezTo>
                  <a:lnTo>
                    <a:pt x="415" y="201"/>
                  </a:lnTo>
                  <a:cubicBezTo>
                    <a:pt x="415" y="94"/>
                    <a:pt x="32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4"/>
            <p:cNvSpPr/>
            <p:nvPr/>
          </p:nvSpPr>
          <p:spPr>
            <a:xfrm>
              <a:off x="4027745" y="2858214"/>
              <a:ext cx="281231" cy="443984"/>
            </a:xfrm>
            <a:custGeom>
              <a:avLst/>
              <a:gdLst/>
              <a:ahLst/>
              <a:cxnLst/>
              <a:rect l="l" t="t" r="r" b="b"/>
              <a:pathLst>
                <a:path w="8899" h="14049" extrusionOk="0">
                  <a:moveTo>
                    <a:pt x="3038" y="416"/>
                  </a:moveTo>
                  <a:cubicBezTo>
                    <a:pt x="3081" y="416"/>
                    <a:pt x="3125" y="432"/>
                    <a:pt x="3158" y="466"/>
                  </a:cubicBezTo>
                  <a:cubicBezTo>
                    <a:pt x="3225" y="533"/>
                    <a:pt x="3225" y="640"/>
                    <a:pt x="3158" y="707"/>
                  </a:cubicBezTo>
                  <a:lnTo>
                    <a:pt x="2676" y="1188"/>
                  </a:lnTo>
                  <a:cubicBezTo>
                    <a:pt x="2643" y="1222"/>
                    <a:pt x="2599" y="1239"/>
                    <a:pt x="2556" y="1239"/>
                  </a:cubicBezTo>
                  <a:cubicBezTo>
                    <a:pt x="2512" y="1239"/>
                    <a:pt x="2469" y="1222"/>
                    <a:pt x="2436" y="1188"/>
                  </a:cubicBezTo>
                  <a:cubicBezTo>
                    <a:pt x="2369" y="1122"/>
                    <a:pt x="2369" y="1028"/>
                    <a:pt x="2436" y="961"/>
                  </a:cubicBezTo>
                  <a:lnTo>
                    <a:pt x="2917" y="466"/>
                  </a:lnTo>
                  <a:cubicBezTo>
                    <a:pt x="2951" y="432"/>
                    <a:pt x="2994" y="416"/>
                    <a:pt x="3038" y="416"/>
                  </a:cubicBezTo>
                  <a:close/>
                  <a:moveTo>
                    <a:pt x="8163" y="4601"/>
                  </a:moveTo>
                  <a:lnTo>
                    <a:pt x="8163" y="5230"/>
                  </a:lnTo>
                  <a:lnTo>
                    <a:pt x="736" y="5230"/>
                  </a:lnTo>
                  <a:lnTo>
                    <a:pt x="736" y="4601"/>
                  </a:lnTo>
                  <a:close/>
                  <a:moveTo>
                    <a:pt x="3044" y="1"/>
                  </a:moveTo>
                  <a:cubicBezTo>
                    <a:pt x="2897" y="1"/>
                    <a:pt x="2750" y="58"/>
                    <a:pt x="2636" y="171"/>
                  </a:cubicBezTo>
                  <a:lnTo>
                    <a:pt x="2141" y="667"/>
                  </a:lnTo>
                  <a:cubicBezTo>
                    <a:pt x="1967" y="841"/>
                    <a:pt x="1927" y="1081"/>
                    <a:pt x="2021" y="1295"/>
                  </a:cubicBezTo>
                  <a:lnTo>
                    <a:pt x="1352" y="1951"/>
                  </a:lnTo>
                  <a:cubicBezTo>
                    <a:pt x="1231" y="2085"/>
                    <a:pt x="1164" y="2246"/>
                    <a:pt x="1164" y="2406"/>
                  </a:cubicBezTo>
                  <a:lnTo>
                    <a:pt x="1164" y="2888"/>
                  </a:lnTo>
                  <a:lnTo>
                    <a:pt x="348" y="2888"/>
                  </a:lnTo>
                  <a:cubicBezTo>
                    <a:pt x="161" y="2888"/>
                    <a:pt x="0" y="3035"/>
                    <a:pt x="0" y="3236"/>
                  </a:cubicBezTo>
                  <a:lnTo>
                    <a:pt x="0" y="4253"/>
                  </a:lnTo>
                  <a:cubicBezTo>
                    <a:pt x="0" y="4440"/>
                    <a:pt x="147" y="4587"/>
                    <a:pt x="321" y="4601"/>
                  </a:cubicBezTo>
                  <a:lnTo>
                    <a:pt x="321" y="5350"/>
                  </a:lnTo>
                  <a:cubicBezTo>
                    <a:pt x="321" y="5511"/>
                    <a:pt x="455" y="5644"/>
                    <a:pt x="616" y="5644"/>
                  </a:cubicBezTo>
                  <a:lnTo>
                    <a:pt x="1352" y="5644"/>
                  </a:lnTo>
                  <a:lnTo>
                    <a:pt x="1445" y="6661"/>
                  </a:lnTo>
                  <a:cubicBezTo>
                    <a:pt x="1458" y="6773"/>
                    <a:pt x="1539" y="6850"/>
                    <a:pt x="1647" y="6850"/>
                  </a:cubicBezTo>
                  <a:cubicBezTo>
                    <a:pt x="1655" y="6850"/>
                    <a:pt x="1664" y="6850"/>
                    <a:pt x="1673" y="6849"/>
                  </a:cubicBezTo>
                  <a:cubicBezTo>
                    <a:pt x="1780" y="6835"/>
                    <a:pt x="1860" y="6742"/>
                    <a:pt x="1860" y="6621"/>
                  </a:cubicBezTo>
                  <a:lnTo>
                    <a:pt x="1766" y="5644"/>
                  </a:lnTo>
                  <a:lnTo>
                    <a:pt x="7146" y="5644"/>
                  </a:lnTo>
                  <a:lnTo>
                    <a:pt x="6504" y="12295"/>
                  </a:lnTo>
                  <a:lnTo>
                    <a:pt x="2395" y="12295"/>
                  </a:lnTo>
                  <a:lnTo>
                    <a:pt x="1940" y="7451"/>
                  </a:lnTo>
                  <a:cubicBezTo>
                    <a:pt x="1928" y="7351"/>
                    <a:pt x="1833" y="7262"/>
                    <a:pt x="1734" y="7262"/>
                  </a:cubicBezTo>
                  <a:cubicBezTo>
                    <a:pt x="1727" y="7262"/>
                    <a:pt x="1720" y="7263"/>
                    <a:pt x="1713" y="7264"/>
                  </a:cubicBezTo>
                  <a:cubicBezTo>
                    <a:pt x="1592" y="7277"/>
                    <a:pt x="1512" y="7371"/>
                    <a:pt x="1526" y="7491"/>
                  </a:cubicBezTo>
                  <a:lnTo>
                    <a:pt x="1994" y="12442"/>
                  </a:lnTo>
                  <a:lnTo>
                    <a:pt x="1485" y="13044"/>
                  </a:lnTo>
                  <a:cubicBezTo>
                    <a:pt x="1459" y="13085"/>
                    <a:pt x="1445" y="13125"/>
                    <a:pt x="1445" y="13178"/>
                  </a:cubicBezTo>
                  <a:lnTo>
                    <a:pt x="1445" y="13847"/>
                  </a:lnTo>
                  <a:cubicBezTo>
                    <a:pt x="1445" y="13968"/>
                    <a:pt x="1539" y="14048"/>
                    <a:pt x="1646" y="14048"/>
                  </a:cubicBezTo>
                  <a:lnTo>
                    <a:pt x="4831" y="14048"/>
                  </a:lnTo>
                  <a:cubicBezTo>
                    <a:pt x="4951" y="14048"/>
                    <a:pt x="5032" y="13968"/>
                    <a:pt x="5032" y="13847"/>
                  </a:cubicBezTo>
                  <a:cubicBezTo>
                    <a:pt x="5032" y="13740"/>
                    <a:pt x="4951" y="13647"/>
                    <a:pt x="4831" y="13647"/>
                  </a:cubicBezTo>
                  <a:lnTo>
                    <a:pt x="1847" y="13647"/>
                  </a:lnTo>
                  <a:lnTo>
                    <a:pt x="1847" y="13259"/>
                  </a:lnTo>
                  <a:lnTo>
                    <a:pt x="2302" y="12710"/>
                  </a:lnTo>
                  <a:lnTo>
                    <a:pt x="6597" y="12710"/>
                  </a:lnTo>
                  <a:lnTo>
                    <a:pt x="7052" y="13259"/>
                  </a:lnTo>
                  <a:lnTo>
                    <a:pt x="7052" y="13647"/>
                  </a:lnTo>
                  <a:lnTo>
                    <a:pt x="5660" y="13647"/>
                  </a:lnTo>
                  <a:cubicBezTo>
                    <a:pt x="5540" y="13647"/>
                    <a:pt x="5446" y="13740"/>
                    <a:pt x="5446" y="13847"/>
                  </a:cubicBezTo>
                  <a:cubicBezTo>
                    <a:pt x="5446" y="13968"/>
                    <a:pt x="5540" y="14048"/>
                    <a:pt x="5660" y="14048"/>
                  </a:cubicBezTo>
                  <a:lnTo>
                    <a:pt x="7253" y="14048"/>
                  </a:lnTo>
                  <a:cubicBezTo>
                    <a:pt x="7373" y="14048"/>
                    <a:pt x="7467" y="13968"/>
                    <a:pt x="7467" y="13847"/>
                  </a:cubicBezTo>
                  <a:lnTo>
                    <a:pt x="7467" y="13178"/>
                  </a:lnTo>
                  <a:cubicBezTo>
                    <a:pt x="7467" y="13125"/>
                    <a:pt x="7440" y="13085"/>
                    <a:pt x="7413" y="13044"/>
                  </a:cubicBezTo>
                  <a:lnTo>
                    <a:pt x="6905" y="12442"/>
                  </a:lnTo>
                  <a:lnTo>
                    <a:pt x="7561" y="5644"/>
                  </a:lnTo>
                  <a:lnTo>
                    <a:pt x="8283" y="5644"/>
                  </a:lnTo>
                  <a:cubicBezTo>
                    <a:pt x="8444" y="5644"/>
                    <a:pt x="8578" y="5511"/>
                    <a:pt x="8578" y="5350"/>
                  </a:cubicBezTo>
                  <a:lnTo>
                    <a:pt x="8578" y="4601"/>
                  </a:lnTo>
                  <a:cubicBezTo>
                    <a:pt x="8752" y="4587"/>
                    <a:pt x="8899" y="4440"/>
                    <a:pt x="8899" y="4253"/>
                  </a:cubicBezTo>
                  <a:lnTo>
                    <a:pt x="8899" y="3236"/>
                  </a:lnTo>
                  <a:cubicBezTo>
                    <a:pt x="8899" y="3035"/>
                    <a:pt x="8752" y="2888"/>
                    <a:pt x="8551" y="2888"/>
                  </a:cubicBezTo>
                  <a:lnTo>
                    <a:pt x="8002" y="2888"/>
                  </a:lnTo>
                  <a:cubicBezTo>
                    <a:pt x="7882" y="2888"/>
                    <a:pt x="7788" y="2982"/>
                    <a:pt x="7788" y="3089"/>
                  </a:cubicBezTo>
                  <a:cubicBezTo>
                    <a:pt x="7788" y="3209"/>
                    <a:pt x="7882" y="3303"/>
                    <a:pt x="8002" y="3303"/>
                  </a:cubicBezTo>
                  <a:lnTo>
                    <a:pt x="8484" y="3303"/>
                  </a:lnTo>
                  <a:lnTo>
                    <a:pt x="8484" y="4186"/>
                  </a:lnTo>
                  <a:lnTo>
                    <a:pt x="415" y="4186"/>
                  </a:lnTo>
                  <a:lnTo>
                    <a:pt x="415" y="3303"/>
                  </a:lnTo>
                  <a:lnTo>
                    <a:pt x="1967" y="3303"/>
                  </a:lnTo>
                  <a:cubicBezTo>
                    <a:pt x="2328" y="3303"/>
                    <a:pt x="2690" y="3156"/>
                    <a:pt x="2957" y="2888"/>
                  </a:cubicBezTo>
                  <a:cubicBezTo>
                    <a:pt x="3185" y="2687"/>
                    <a:pt x="3466" y="2567"/>
                    <a:pt x="3774" y="2567"/>
                  </a:cubicBezTo>
                  <a:lnTo>
                    <a:pt x="5125" y="2567"/>
                  </a:lnTo>
                  <a:cubicBezTo>
                    <a:pt x="5433" y="2567"/>
                    <a:pt x="5714" y="2687"/>
                    <a:pt x="5941" y="2888"/>
                  </a:cubicBezTo>
                  <a:cubicBezTo>
                    <a:pt x="6222" y="3156"/>
                    <a:pt x="6570" y="3303"/>
                    <a:pt x="6945" y="3303"/>
                  </a:cubicBezTo>
                  <a:lnTo>
                    <a:pt x="7173" y="3303"/>
                  </a:lnTo>
                  <a:cubicBezTo>
                    <a:pt x="7293" y="3303"/>
                    <a:pt x="7373" y="3209"/>
                    <a:pt x="7373" y="3089"/>
                  </a:cubicBezTo>
                  <a:cubicBezTo>
                    <a:pt x="7373" y="2982"/>
                    <a:pt x="7293" y="2888"/>
                    <a:pt x="7173" y="2888"/>
                  </a:cubicBezTo>
                  <a:lnTo>
                    <a:pt x="6945" y="2888"/>
                  </a:lnTo>
                  <a:cubicBezTo>
                    <a:pt x="6677" y="2888"/>
                    <a:pt x="6423" y="2781"/>
                    <a:pt x="6222" y="2594"/>
                  </a:cubicBezTo>
                  <a:cubicBezTo>
                    <a:pt x="5928" y="2312"/>
                    <a:pt x="5540" y="2152"/>
                    <a:pt x="5125" y="2152"/>
                  </a:cubicBezTo>
                  <a:lnTo>
                    <a:pt x="3774" y="2152"/>
                  </a:lnTo>
                  <a:cubicBezTo>
                    <a:pt x="3359" y="2152"/>
                    <a:pt x="2971" y="2312"/>
                    <a:pt x="2676" y="2594"/>
                  </a:cubicBezTo>
                  <a:cubicBezTo>
                    <a:pt x="2476" y="2781"/>
                    <a:pt x="2221" y="2888"/>
                    <a:pt x="1967" y="2888"/>
                  </a:cubicBezTo>
                  <a:lnTo>
                    <a:pt x="1579" y="2888"/>
                  </a:lnTo>
                  <a:lnTo>
                    <a:pt x="1579" y="2406"/>
                  </a:lnTo>
                  <a:cubicBezTo>
                    <a:pt x="1579" y="2353"/>
                    <a:pt x="1606" y="2286"/>
                    <a:pt x="1646" y="2246"/>
                  </a:cubicBezTo>
                  <a:lnTo>
                    <a:pt x="2302" y="1590"/>
                  </a:lnTo>
                  <a:cubicBezTo>
                    <a:pt x="2382" y="1630"/>
                    <a:pt x="2462" y="1657"/>
                    <a:pt x="2556" y="1657"/>
                  </a:cubicBezTo>
                  <a:cubicBezTo>
                    <a:pt x="2703" y="1657"/>
                    <a:pt x="2850" y="1603"/>
                    <a:pt x="2957" y="1483"/>
                  </a:cubicBezTo>
                  <a:lnTo>
                    <a:pt x="3453" y="1001"/>
                  </a:lnTo>
                  <a:cubicBezTo>
                    <a:pt x="3680" y="774"/>
                    <a:pt x="3680" y="399"/>
                    <a:pt x="3453" y="171"/>
                  </a:cubicBezTo>
                  <a:cubicBezTo>
                    <a:pt x="3339" y="58"/>
                    <a:pt x="3192" y="1"/>
                    <a:pt x="3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64"/>
          <p:cNvGrpSpPr/>
          <p:nvPr/>
        </p:nvGrpSpPr>
        <p:grpSpPr>
          <a:xfrm>
            <a:off x="3925764" y="4160597"/>
            <a:ext cx="444078" cy="444047"/>
            <a:chOff x="3946526" y="2207297"/>
            <a:chExt cx="444078" cy="444047"/>
          </a:xfrm>
        </p:grpSpPr>
        <p:sp>
          <p:nvSpPr>
            <p:cNvPr id="3681" name="Google Shape;3681;p64"/>
            <p:cNvSpPr/>
            <p:nvPr/>
          </p:nvSpPr>
          <p:spPr>
            <a:xfrm>
              <a:off x="4024363" y="2387874"/>
              <a:ext cx="13115" cy="15675"/>
            </a:xfrm>
            <a:custGeom>
              <a:avLst/>
              <a:gdLst/>
              <a:ahLst/>
              <a:cxnLst/>
              <a:rect l="l" t="t" r="r" b="b"/>
              <a:pathLst>
                <a:path w="415" h="496" extrusionOk="0">
                  <a:moveTo>
                    <a:pt x="201" y="0"/>
                  </a:moveTo>
                  <a:cubicBezTo>
                    <a:pt x="94" y="0"/>
                    <a:pt x="0" y="94"/>
                    <a:pt x="0" y="201"/>
                  </a:cubicBezTo>
                  <a:lnTo>
                    <a:pt x="0" y="295"/>
                  </a:lnTo>
                  <a:cubicBezTo>
                    <a:pt x="0" y="415"/>
                    <a:pt x="94" y="495"/>
                    <a:pt x="201" y="495"/>
                  </a:cubicBezTo>
                  <a:cubicBezTo>
                    <a:pt x="321" y="495"/>
                    <a:pt x="415" y="415"/>
                    <a:pt x="415" y="295"/>
                  </a:cubicBezTo>
                  <a:lnTo>
                    <a:pt x="415" y="201"/>
                  </a:lnTo>
                  <a:cubicBezTo>
                    <a:pt x="415"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4"/>
            <p:cNvSpPr/>
            <p:nvPr/>
          </p:nvSpPr>
          <p:spPr>
            <a:xfrm>
              <a:off x="3946526" y="2321698"/>
              <a:ext cx="444078" cy="329646"/>
            </a:xfrm>
            <a:custGeom>
              <a:avLst/>
              <a:gdLst/>
              <a:ahLst/>
              <a:cxnLst/>
              <a:rect l="l" t="t" r="r" b="b"/>
              <a:pathLst>
                <a:path w="14052" h="10431" extrusionOk="0">
                  <a:moveTo>
                    <a:pt x="1791" y="407"/>
                  </a:moveTo>
                  <a:cubicBezTo>
                    <a:pt x="1801" y="407"/>
                    <a:pt x="1811" y="407"/>
                    <a:pt x="1821" y="408"/>
                  </a:cubicBezTo>
                  <a:lnTo>
                    <a:pt x="3386" y="595"/>
                  </a:lnTo>
                  <a:cubicBezTo>
                    <a:pt x="3453" y="609"/>
                    <a:pt x="3480" y="649"/>
                    <a:pt x="3480" y="676"/>
                  </a:cubicBezTo>
                  <a:cubicBezTo>
                    <a:pt x="3480" y="689"/>
                    <a:pt x="3493" y="743"/>
                    <a:pt x="3440" y="783"/>
                  </a:cubicBezTo>
                  <a:lnTo>
                    <a:pt x="3293" y="903"/>
                  </a:lnTo>
                  <a:lnTo>
                    <a:pt x="2476" y="903"/>
                  </a:lnTo>
                  <a:cubicBezTo>
                    <a:pt x="2222" y="903"/>
                    <a:pt x="1981" y="1064"/>
                    <a:pt x="1874" y="1305"/>
                  </a:cubicBezTo>
                  <a:lnTo>
                    <a:pt x="1620" y="1867"/>
                  </a:lnTo>
                  <a:cubicBezTo>
                    <a:pt x="1540" y="2041"/>
                    <a:pt x="1366" y="2014"/>
                    <a:pt x="1152" y="2081"/>
                  </a:cubicBezTo>
                  <a:cubicBezTo>
                    <a:pt x="857" y="2161"/>
                    <a:pt x="656" y="2429"/>
                    <a:pt x="656" y="2723"/>
                  </a:cubicBezTo>
                  <a:lnTo>
                    <a:pt x="656" y="2910"/>
                  </a:lnTo>
                  <a:lnTo>
                    <a:pt x="590" y="2910"/>
                  </a:lnTo>
                  <a:cubicBezTo>
                    <a:pt x="496" y="2910"/>
                    <a:pt x="402" y="2817"/>
                    <a:pt x="402" y="2723"/>
                  </a:cubicBezTo>
                  <a:lnTo>
                    <a:pt x="402" y="1158"/>
                  </a:lnTo>
                  <a:cubicBezTo>
                    <a:pt x="402" y="1064"/>
                    <a:pt x="496" y="984"/>
                    <a:pt x="590" y="984"/>
                  </a:cubicBezTo>
                  <a:lnTo>
                    <a:pt x="938" y="984"/>
                  </a:lnTo>
                  <a:cubicBezTo>
                    <a:pt x="1178" y="984"/>
                    <a:pt x="1406" y="836"/>
                    <a:pt x="1500" y="595"/>
                  </a:cubicBezTo>
                  <a:cubicBezTo>
                    <a:pt x="1549" y="484"/>
                    <a:pt x="1668" y="407"/>
                    <a:pt x="1791" y="407"/>
                  </a:cubicBezTo>
                  <a:close/>
                  <a:moveTo>
                    <a:pt x="12247" y="407"/>
                  </a:moveTo>
                  <a:cubicBezTo>
                    <a:pt x="12371" y="407"/>
                    <a:pt x="12490" y="484"/>
                    <a:pt x="12539" y="595"/>
                  </a:cubicBezTo>
                  <a:cubicBezTo>
                    <a:pt x="12633" y="836"/>
                    <a:pt x="12860" y="984"/>
                    <a:pt x="13115" y="984"/>
                  </a:cubicBezTo>
                  <a:lnTo>
                    <a:pt x="13449" y="984"/>
                  </a:lnTo>
                  <a:cubicBezTo>
                    <a:pt x="13556" y="984"/>
                    <a:pt x="13637" y="1064"/>
                    <a:pt x="13637" y="1158"/>
                  </a:cubicBezTo>
                  <a:lnTo>
                    <a:pt x="13637" y="2723"/>
                  </a:lnTo>
                  <a:cubicBezTo>
                    <a:pt x="13637" y="2817"/>
                    <a:pt x="13556" y="2910"/>
                    <a:pt x="13449" y="2910"/>
                  </a:cubicBezTo>
                  <a:lnTo>
                    <a:pt x="13382" y="2910"/>
                  </a:lnTo>
                  <a:lnTo>
                    <a:pt x="13382" y="2723"/>
                  </a:lnTo>
                  <a:cubicBezTo>
                    <a:pt x="13382" y="2429"/>
                    <a:pt x="13182" y="2161"/>
                    <a:pt x="12887" y="2081"/>
                  </a:cubicBezTo>
                  <a:cubicBezTo>
                    <a:pt x="12673" y="2014"/>
                    <a:pt x="12499" y="2041"/>
                    <a:pt x="12419" y="1867"/>
                  </a:cubicBezTo>
                  <a:lnTo>
                    <a:pt x="12178" y="1305"/>
                  </a:lnTo>
                  <a:cubicBezTo>
                    <a:pt x="12058" y="1064"/>
                    <a:pt x="11830" y="903"/>
                    <a:pt x="11562" y="903"/>
                  </a:cubicBezTo>
                  <a:lnTo>
                    <a:pt x="10746" y="903"/>
                  </a:lnTo>
                  <a:lnTo>
                    <a:pt x="10599" y="783"/>
                  </a:lnTo>
                  <a:cubicBezTo>
                    <a:pt x="10545" y="743"/>
                    <a:pt x="10559" y="689"/>
                    <a:pt x="10559" y="676"/>
                  </a:cubicBezTo>
                  <a:cubicBezTo>
                    <a:pt x="10572" y="649"/>
                    <a:pt x="10586" y="609"/>
                    <a:pt x="10653" y="595"/>
                  </a:cubicBezTo>
                  <a:lnTo>
                    <a:pt x="12218" y="408"/>
                  </a:lnTo>
                  <a:cubicBezTo>
                    <a:pt x="12228" y="407"/>
                    <a:pt x="12238" y="407"/>
                    <a:pt x="12247" y="407"/>
                  </a:cubicBezTo>
                  <a:close/>
                  <a:moveTo>
                    <a:pt x="3172" y="1318"/>
                  </a:moveTo>
                  <a:lnTo>
                    <a:pt x="3172" y="2897"/>
                  </a:lnTo>
                  <a:cubicBezTo>
                    <a:pt x="3172" y="2937"/>
                    <a:pt x="3159" y="2964"/>
                    <a:pt x="3159" y="3004"/>
                  </a:cubicBezTo>
                  <a:cubicBezTo>
                    <a:pt x="3104" y="3010"/>
                    <a:pt x="3056" y="3015"/>
                    <a:pt x="3010" y="3015"/>
                  </a:cubicBezTo>
                  <a:cubicBezTo>
                    <a:pt x="2944" y="3015"/>
                    <a:pt x="2882" y="3004"/>
                    <a:pt x="2811" y="2964"/>
                  </a:cubicBezTo>
                  <a:cubicBezTo>
                    <a:pt x="2785" y="2949"/>
                    <a:pt x="2757" y="2943"/>
                    <a:pt x="2728" y="2943"/>
                  </a:cubicBezTo>
                  <a:cubicBezTo>
                    <a:pt x="2651" y="2943"/>
                    <a:pt x="2572" y="2990"/>
                    <a:pt x="2543" y="3058"/>
                  </a:cubicBezTo>
                  <a:cubicBezTo>
                    <a:pt x="2490" y="3165"/>
                    <a:pt x="2530" y="3285"/>
                    <a:pt x="2637" y="3339"/>
                  </a:cubicBezTo>
                  <a:cubicBezTo>
                    <a:pt x="2771" y="3406"/>
                    <a:pt x="2891" y="3419"/>
                    <a:pt x="3012" y="3419"/>
                  </a:cubicBezTo>
                  <a:cubicBezTo>
                    <a:pt x="2838" y="3673"/>
                    <a:pt x="2543" y="3847"/>
                    <a:pt x="2222" y="3847"/>
                  </a:cubicBezTo>
                  <a:lnTo>
                    <a:pt x="2048" y="3847"/>
                  </a:lnTo>
                  <a:cubicBezTo>
                    <a:pt x="1874" y="3847"/>
                    <a:pt x="1740" y="3981"/>
                    <a:pt x="1740" y="4155"/>
                  </a:cubicBezTo>
                  <a:lnTo>
                    <a:pt x="1740" y="4543"/>
                  </a:lnTo>
                  <a:lnTo>
                    <a:pt x="1071" y="4543"/>
                  </a:lnTo>
                  <a:lnTo>
                    <a:pt x="1071" y="2723"/>
                  </a:lnTo>
                  <a:cubicBezTo>
                    <a:pt x="1071" y="2616"/>
                    <a:pt x="1138" y="2509"/>
                    <a:pt x="1259" y="2482"/>
                  </a:cubicBezTo>
                  <a:cubicBezTo>
                    <a:pt x="1406" y="2415"/>
                    <a:pt x="1807" y="2429"/>
                    <a:pt x="1995" y="2027"/>
                  </a:cubicBezTo>
                  <a:cubicBezTo>
                    <a:pt x="2262" y="1479"/>
                    <a:pt x="2236" y="1398"/>
                    <a:pt x="2369" y="1345"/>
                  </a:cubicBezTo>
                  <a:cubicBezTo>
                    <a:pt x="2416" y="1325"/>
                    <a:pt x="2443" y="1321"/>
                    <a:pt x="2545" y="1321"/>
                  </a:cubicBezTo>
                  <a:cubicBezTo>
                    <a:pt x="2596" y="1321"/>
                    <a:pt x="2666" y="1322"/>
                    <a:pt x="2766" y="1322"/>
                  </a:cubicBezTo>
                  <a:cubicBezTo>
                    <a:pt x="2867" y="1322"/>
                    <a:pt x="2998" y="1321"/>
                    <a:pt x="3172" y="1318"/>
                  </a:cubicBezTo>
                  <a:close/>
                  <a:moveTo>
                    <a:pt x="11562" y="1318"/>
                  </a:moveTo>
                  <a:cubicBezTo>
                    <a:pt x="11670" y="1318"/>
                    <a:pt x="11750" y="1372"/>
                    <a:pt x="11790" y="1465"/>
                  </a:cubicBezTo>
                  <a:lnTo>
                    <a:pt x="12044" y="2027"/>
                  </a:lnTo>
                  <a:cubicBezTo>
                    <a:pt x="12232" y="2429"/>
                    <a:pt x="12633" y="2415"/>
                    <a:pt x="12780" y="2482"/>
                  </a:cubicBezTo>
                  <a:cubicBezTo>
                    <a:pt x="12901" y="2509"/>
                    <a:pt x="12981" y="2616"/>
                    <a:pt x="12981" y="2723"/>
                  </a:cubicBezTo>
                  <a:lnTo>
                    <a:pt x="12981" y="4543"/>
                  </a:lnTo>
                  <a:lnTo>
                    <a:pt x="12298" y="4543"/>
                  </a:lnTo>
                  <a:lnTo>
                    <a:pt x="12298" y="4048"/>
                  </a:lnTo>
                  <a:cubicBezTo>
                    <a:pt x="12298" y="3941"/>
                    <a:pt x="12205" y="3847"/>
                    <a:pt x="12098" y="3847"/>
                  </a:cubicBezTo>
                  <a:lnTo>
                    <a:pt x="11817" y="3847"/>
                  </a:lnTo>
                  <a:cubicBezTo>
                    <a:pt x="11496" y="3847"/>
                    <a:pt x="11201" y="3673"/>
                    <a:pt x="11041" y="3419"/>
                  </a:cubicBezTo>
                  <a:cubicBezTo>
                    <a:pt x="11148" y="3419"/>
                    <a:pt x="11268" y="3406"/>
                    <a:pt x="11415" y="3339"/>
                  </a:cubicBezTo>
                  <a:cubicBezTo>
                    <a:pt x="11509" y="3285"/>
                    <a:pt x="11549" y="3165"/>
                    <a:pt x="11509" y="3058"/>
                  </a:cubicBezTo>
                  <a:cubicBezTo>
                    <a:pt x="11470" y="2990"/>
                    <a:pt x="11396" y="2943"/>
                    <a:pt x="11317" y="2943"/>
                  </a:cubicBezTo>
                  <a:cubicBezTo>
                    <a:pt x="11287" y="2943"/>
                    <a:pt x="11257" y="2949"/>
                    <a:pt x="11228" y="2964"/>
                  </a:cubicBezTo>
                  <a:cubicBezTo>
                    <a:pt x="11157" y="3004"/>
                    <a:pt x="11095" y="3015"/>
                    <a:pt x="11028" y="3015"/>
                  </a:cubicBezTo>
                  <a:cubicBezTo>
                    <a:pt x="10983" y="3015"/>
                    <a:pt x="10935" y="3010"/>
                    <a:pt x="10880" y="3004"/>
                  </a:cubicBezTo>
                  <a:cubicBezTo>
                    <a:pt x="10880" y="2964"/>
                    <a:pt x="10880" y="2937"/>
                    <a:pt x="10880" y="2897"/>
                  </a:cubicBezTo>
                  <a:lnTo>
                    <a:pt x="10880" y="1318"/>
                  </a:lnTo>
                  <a:close/>
                  <a:moveTo>
                    <a:pt x="5849" y="7407"/>
                  </a:moveTo>
                  <a:cubicBezTo>
                    <a:pt x="5835" y="7527"/>
                    <a:pt x="5715" y="7634"/>
                    <a:pt x="5581" y="7634"/>
                  </a:cubicBezTo>
                  <a:lnTo>
                    <a:pt x="5086" y="7634"/>
                  </a:lnTo>
                  <a:lnTo>
                    <a:pt x="5086" y="7407"/>
                  </a:lnTo>
                  <a:close/>
                  <a:moveTo>
                    <a:pt x="8953" y="7407"/>
                  </a:moveTo>
                  <a:lnTo>
                    <a:pt x="8953" y="7634"/>
                  </a:lnTo>
                  <a:lnTo>
                    <a:pt x="8458" y="7634"/>
                  </a:lnTo>
                  <a:cubicBezTo>
                    <a:pt x="8324" y="7634"/>
                    <a:pt x="8204" y="7527"/>
                    <a:pt x="8190" y="7407"/>
                  </a:cubicBezTo>
                  <a:close/>
                  <a:moveTo>
                    <a:pt x="9047" y="4463"/>
                  </a:moveTo>
                  <a:lnTo>
                    <a:pt x="9355" y="6858"/>
                  </a:lnTo>
                  <a:lnTo>
                    <a:pt x="9167" y="6858"/>
                  </a:lnTo>
                  <a:cubicBezTo>
                    <a:pt x="9074" y="6858"/>
                    <a:pt x="9007" y="6912"/>
                    <a:pt x="8966" y="6992"/>
                  </a:cubicBezTo>
                  <a:lnTo>
                    <a:pt x="8083" y="6992"/>
                  </a:lnTo>
                  <a:cubicBezTo>
                    <a:pt x="7923" y="6992"/>
                    <a:pt x="7775" y="7126"/>
                    <a:pt x="7775" y="7300"/>
                  </a:cubicBezTo>
                  <a:lnTo>
                    <a:pt x="7775" y="7367"/>
                  </a:lnTo>
                  <a:cubicBezTo>
                    <a:pt x="7775" y="7741"/>
                    <a:pt x="8083" y="8049"/>
                    <a:pt x="8458" y="8049"/>
                  </a:cubicBezTo>
                  <a:lnTo>
                    <a:pt x="9007" y="8049"/>
                  </a:lnTo>
                  <a:cubicBezTo>
                    <a:pt x="9033" y="8089"/>
                    <a:pt x="9100" y="8129"/>
                    <a:pt x="9167" y="8129"/>
                  </a:cubicBezTo>
                  <a:lnTo>
                    <a:pt x="9515" y="8129"/>
                  </a:lnTo>
                  <a:lnTo>
                    <a:pt x="9743" y="10016"/>
                  </a:lnTo>
                  <a:lnTo>
                    <a:pt x="4296" y="10016"/>
                  </a:lnTo>
                  <a:lnTo>
                    <a:pt x="4537" y="8129"/>
                  </a:lnTo>
                  <a:lnTo>
                    <a:pt x="4885" y="8129"/>
                  </a:lnTo>
                  <a:cubicBezTo>
                    <a:pt x="4952" y="8129"/>
                    <a:pt x="5006" y="8089"/>
                    <a:pt x="5046" y="8049"/>
                  </a:cubicBezTo>
                  <a:lnTo>
                    <a:pt x="5581" y="8049"/>
                  </a:lnTo>
                  <a:cubicBezTo>
                    <a:pt x="5956" y="8049"/>
                    <a:pt x="6263" y="7741"/>
                    <a:pt x="6263" y="7367"/>
                  </a:cubicBezTo>
                  <a:lnTo>
                    <a:pt x="6263" y="7300"/>
                  </a:lnTo>
                  <a:cubicBezTo>
                    <a:pt x="6263" y="7126"/>
                    <a:pt x="6130" y="6992"/>
                    <a:pt x="5956" y="6992"/>
                  </a:cubicBezTo>
                  <a:lnTo>
                    <a:pt x="5072" y="6992"/>
                  </a:lnTo>
                  <a:cubicBezTo>
                    <a:pt x="5046" y="6912"/>
                    <a:pt x="4965" y="6858"/>
                    <a:pt x="4885" y="6858"/>
                  </a:cubicBezTo>
                  <a:lnTo>
                    <a:pt x="4698" y="6858"/>
                  </a:lnTo>
                  <a:lnTo>
                    <a:pt x="4992" y="4463"/>
                  </a:lnTo>
                  <a:close/>
                  <a:moveTo>
                    <a:pt x="1782" y="1"/>
                  </a:moveTo>
                  <a:cubicBezTo>
                    <a:pt x="1496" y="1"/>
                    <a:pt x="1234" y="169"/>
                    <a:pt x="1125" y="435"/>
                  </a:cubicBezTo>
                  <a:cubicBezTo>
                    <a:pt x="1085" y="515"/>
                    <a:pt x="1018" y="569"/>
                    <a:pt x="938" y="569"/>
                  </a:cubicBezTo>
                  <a:lnTo>
                    <a:pt x="590" y="569"/>
                  </a:lnTo>
                  <a:cubicBezTo>
                    <a:pt x="268" y="569"/>
                    <a:pt x="1" y="836"/>
                    <a:pt x="1" y="1158"/>
                  </a:cubicBezTo>
                  <a:lnTo>
                    <a:pt x="1" y="2723"/>
                  </a:lnTo>
                  <a:cubicBezTo>
                    <a:pt x="1" y="3044"/>
                    <a:pt x="268" y="3312"/>
                    <a:pt x="590" y="3312"/>
                  </a:cubicBezTo>
                  <a:lnTo>
                    <a:pt x="656" y="3312"/>
                  </a:lnTo>
                  <a:lnTo>
                    <a:pt x="656" y="4570"/>
                  </a:lnTo>
                  <a:cubicBezTo>
                    <a:pt x="375" y="4663"/>
                    <a:pt x="175" y="4931"/>
                    <a:pt x="175" y="5239"/>
                  </a:cubicBezTo>
                  <a:lnTo>
                    <a:pt x="175" y="8330"/>
                  </a:lnTo>
                  <a:cubicBezTo>
                    <a:pt x="175" y="8718"/>
                    <a:pt x="483" y="9026"/>
                    <a:pt x="871" y="9026"/>
                  </a:cubicBezTo>
                  <a:lnTo>
                    <a:pt x="1111" y="9026"/>
                  </a:lnTo>
                  <a:cubicBezTo>
                    <a:pt x="1219" y="9026"/>
                    <a:pt x="1312" y="8932"/>
                    <a:pt x="1312" y="8825"/>
                  </a:cubicBezTo>
                  <a:cubicBezTo>
                    <a:pt x="1312" y="8705"/>
                    <a:pt x="1219" y="8624"/>
                    <a:pt x="1111" y="8624"/>
                  </a:cubicBezTo>
                  <a:lnTo>
                    <a:pt x="871" y="8624"/>
                  </a:lnTo>
                  <a:cubicBezTo>
                    <a:pt x="710" y="8624"/>
                    <a:pt x="590" y="8491"/>
                    <a:pt x="590" y="8330"/>
                  </a:cubicBezTo>
                  <a:lnTo>
                    <a:pt x="590" y="5239"/>
                  </a:lnTo>
                  <a:cubicBezTo>
                    <a:pt x="590" y="5078"/>
                    <a:pt x="710" y="4944"/>
                    <a:pt x="871" y="4944"/>
                  </a:cubicBezTo>
                  <a:lnTo>
                    <a:pt x="2958" y="4944"/>
                  </a:lnTo>
                  <a:cubicBezTo>
                    <a:pt x="3092" y="4944"/>
                    <a:pt x="3212" y="5038"/>
                    <a:pt x="3239" y="5172"/>
                  </a:cubicBezTo>
                  <a:lnTo>
                    <a:pt x="3641" y="6858"/>
                  </a:lnTo>
                  <a:lnTo>
                    <a:pt x="2583" y="6858"/>
                  </a:lnTo>
                  <a:lnTo>
                    <a:pt x="2583" y="5640"/>
                  </a:lnTo>
                  <a:cubicBezTo>
                    <a:pt x="2583" y="5520"/>
                    <a:pt x="2490" y="5426"/>
                    <a:pt x="2369" y="5426"/>
                  </a:cubicBezTo>
                  <a:cubicBezTo>
                    <a:pt x="2262" y="5426"/>
                    <a:pt x="2169" y="5520"/>
                    <a:pt x="2169" y="5640"/>
                  </a:cubicBezTo>
                  <a:lnTo>
                    <a:pt x="2169" y="7072"/>
                  </a:lnTo>
                  <a:cubicBezTo>
                    <a:pt x="2169" y="7179"/>
                    <a:pt x="2262" y="7273"/>
                    <a:pt x="2369" y="7273"/>
                  </a:cubicBezTo>
                  <a:lnTo>
                    <a:pt x="4671" y="7273"/>
                  </a:lnTo>
                  <a:lnTo>
                    <a:pt x="4671" y="7714"/>
                  </a:lnTo>
                  <a:lnTo>
                    <a:pt x="1941" y="7714"/>
                  </a:lnTo>
                  <a:cubicBezTo>
                    <a:pt x="1821" y="7714"/>
                    <a:pt x="1727" y="7607"/>
                    <a:pt x="1727" y="7487"/>
                  </a:cubicBezTo>
                  <a:lnTo>
                    <a:pt x="1727" y="5640"/>
                  </a:lnTo>
                  <a:cubicBezTo>
                    <a:pt x="1727" y="5520"/>
                    <a:pt x="1633" y="5426"/>
                    <a:pt x="1526" y="5426"/>
                  </a:cubicBezTo>
                  <a:cubicBezTo>
                    <a:pt x="1406" y="5426"/>
                    <a:pt x="1312" y="5520"/>
                    <a:pt x="1312" y="5640"/>
                  </a:cubicBezTo>
                  <a:lnTo>
                    <a:pt x="1312" y="7487"/>
                  </a:lnTo>
                  <a:cubicBezTo>
                    <a:pt x="1312" y="7835"/>
                    <a:pt x="1593" y="8129"/>
                    <a:pt x="1941" y="8129"/>
                  </a:cubicBezTo>
                  <a:lnTo>
                    <a:pt x="3935" y="8129"/>
                  </a:lnTo>
                  <a:lnTo>
                    <a:pt x="3975" y="8263"/>
                  </a:lnTo>
                  <a:cubicBezTo>
                    <a:pt x="3989" y="8357"/>
                    <a:pt x="3975" y="8437"/>
                    <a:pt x="3908" y="8504"/>
                  </a:cubicBezTo>
                  <a:cubicBezTo>
                    <a:pt x="3855" y="8584"/>
                    <a:pt x="3774" y="8624"/>
                    <a:pt x="3694" y="8624"/>
                  </a:cubicBezTo>
                  <a:lnTo>
                    <a:pt x="1928" y="8624"/>
                  </a:lnTo>
                  <a:cubicBezTo>
                    <a:pt x="1821" y="8624"/>
                    <a:pt x="1727" y="8705"/>
                    <a:pt x="1727" y="8825"/>
                  </a:cubicBezTo>
                  <a:cubicBezTo>
                    <a:pt x="1727" y="8932"/>
                    <a:pt x="1821" y="9026"/>
                    <a:pt x="1928" y="9026"/>
                  </a:cubicBezTo>
                  <a:lnTo>
                    <a:pt x="3694" y="9026"/>
                  </a:lnTo>
                  <a:cubicBezTo>
                    <a:pt x="3801" y="9026"/>
                    <a:pt x="3922" y="8999"/>
                    <a:pt x="4015" y="8946"/>
                  </a:cubicBezTo>
                  <a:lnTo>
                    <a:pt x="4015" y="8946"/>
                  </a:lnTo>
                  <a:lnTo>
                    <a:pt x="3855" y="10203"/>
                  </a:lnTo>
                  <a:cubicBezTo>
                    <a:pt x="3855" y="10257"/>
                    <a:pt x="3868" y="10310"/>
                    <a:pt x="3908" y="10364"/>
                  </a:cubicBezTo>
                  <a:cubicBezTo>
                    <a:pt x="3948" y="10404"/>
                    <a:pt x="4002" y="10431"/>
                    <a:pt x="4055" y="10431"/>
                  </a:cubicBezTo>
                  <a:lnTo>
                    <a:pt x="9983" y="10431"/>
                  </a:lnTo>
                  <a:cubicBezTo>
                    <a:pt x="10037" y="10431"/>
                    <a:pt x="10104" y="10404"/>
                    <a:pt x="10131" y="10364"/>
                  </a:cubicBezTo>
                  <a:cubicBezTo>
                    <a:pt x="10171" y="10310"/>
                    <a:pt x="10198" y="10257"/>
                    <a:pt x="10184" y="10203"/>
                  </a:cubicBezTo>
                  <a:lnTo>
                    <a:pt x="10024" y="8946"/>
                  </a:lnTo>
                  <a:lnTo>
                    <a:pt x="10024" y="8946"/>
                  </a:lnTo>
                  <a:cubicBezTo>
                    <a:pt x="10131" y="8999"/>
                    <a:pt x="10238" y="9026"/>
                    <a:pt x="10358" y="9026"/>
                  </a:cubicBezTo>
                  <a:lnTo>
                    <a:pt x="13168" y="9026"/>
                  </a:lnTo>
                  <a:cubicBezTo>
                    <a:pt x="13556" y="9026"/>
                    <a:pt x="13864" y="8718"/>
                    <a:pt x="13864" y="8330"/>
                  </a:cubicBezTo>
                  <a:lnTo>
                    <a:pt x="13864" y="6470"/>
                  </a:lnTo>
                  <a:cubicBezTo>
                    <a:pt x="13864" y="6350"/>
                    <a:pt x="13770" y="6256"/>
                    <a:pt x="13663" y="6256"/>
                  </a:cubicBezTo>
                  <a:cubicBezTo>
                    <a:pt x="13543" y="6256"/>
                    <a:pt x="13449" y="6350"/>
                    <a:pt x="13449" y="6470"/>
                  </a:cubicBezTo>
                  <a:lnTo>
                    <a:pt x="13449" y="8330"/>
                  </a:lnTo>
                  <a:cubicBezTo>
                    <a:pt x="13449" y="8491"/>
                    <a:pt x="13329" y="8624"/>
                    <a:pt x="13168" y="8624"/>
                  </a:cubicBezTo>
                  <a:lnTo>
                    <a:pt x="10358" y="8624"/>
                  </a:lnTo>
                  <a:cubicBezTo>
                    <a:pt x="10264" y="8624"/>
                    <a:pt x="10184" y="8584"/>
                    <a:pt x="10131" y="8504"/>
                  </a:cubicBezTo>
                  <a:cubicBezTo>
                    <a:pt x="10077" y="8437"/>
                    <a:pt x="10050" y="8357"/>
                    <a:pt x="10077" y="8263"/>
                  </a:cubicBezTo>
                  <a:lnTo>
                    <a:pt x="10104" y="8129"/>
                  </a:lnTo>
                  <a:lnTo>
                    <a:pt x="12098" y="8129"/>
                  </a:lnTo>
                  <a:cubicBezTo>
                    <a:pt x="12446" y="8129"/>
                    <a:pt x="12727" y="7835"/>
                    <a:pt x="12727" y="7487"/>
                  </a:cubicBezTo>
                  <a:lnTo>
                    <a:pt x="12727" y="5640"/>
                  </a:lnTo>
                  <a:cubicBezTo>
                    <a:pt x="12727" y="5520"/>
                    <a:pt x="12633" y="5426"/>
                    <a:pt x="12526" y="5426"/>
                  </a:cubicBezTo>
                  <a:cubicBezTo>
                    <a:pt x="12406" y="5426"/>
                    <a:pt x="12312" y="5520"/>
                    <a:pt x="12312" y="5640"/>
                  </a:cubicBezTo>
                  <a:lnTo>
                    <a:pt x="12312" y="7487"/>
                  </a:lnTo>
                  <a:cubicBezTo>
                    <a:pt x="12312" y="7607"/>
                    <a:pt x="12218" y="7714"/>
                    <a:pt x="12098" y="7714"/>
                  </a:cubicBezTo>
                  <a:lnTo>
                    <a:pt x="9368" y="7714"/>
                  </a:lnTo>
                  <a:lnTo>
                    <a:pt x="9368" y="7273"/>
                  </a:lnTo>
                  <a:lnTo>
                    <a:pt x="11670" y="7273"/>
                  </a:lnTo>
                  <a:cubicBezTo>
                    <a:pt x="11790" y="7273"/>
                    <a:pt x="11870" y="7179"/>
                    <a:pt x="11870" y="7072"/>
                  </a:cubicBezTo>
                  <a:lnTo>
                    <a:pt x="11870" y="5640"/>
                  </a:lnTo>
                  <a:cubicBezTo>
                    <a:pt x="11870" y="5520"/>
                    <a:pt x="11790" y="5426"/>
                    <a:pt x="11670" y="5426"/>
                  </a:cubicBezTo>
                  <a:cubicBezTo>
                    <a:pt x="11562" y="5426"/>
                    <a:pt x="11469" y="5520"/>
                    <a:pt x="11469" y="5640"/>
                  </a:cubicBezTo>
                  <a:lnTo>
                    <a:pt x="11469" y="6858"/>
                  </a:lnTo>
                  <a:lnTo>
                    <a:pt x="10412" y="6858"/>
                  </a:lnTo>
                  <a:lnTo>
                    <a:pt x="10800" y="5172"/>
                  </a:lnTo>
                  <a:cubicBezTo>
                    <a:pt x="10840" y="5038"/>
                    <a:pt x="10947" y="4944"/>
                    <a:pt x="11081" y="4944"/>
                  </a:cubicBezTo>
                  <a:lnTo>
                    <a:pt x="13168" y="4944"/>
                  </a:lnTo>
                  <a:cubicBezTo>
                    <a:pt x="13329" y="4944"/>
                    <a:pt x="13449" y="5078"/>
                    <a:pt x="13449" y="5239"/>
                  </a:cubicBezTo>
                  <a:lnTo>
                    <a:pt x="13449" y="5640"/>
                  </a:lnTo>
                  <a:cubicBezTo>
                    <a:pt x="13449" y="5761"/>
                    <a:pt x="13543" y="5854"/>
                    <a:pt x="13663" y="5854"/>
                  </a:cubicBezTo>
                  <a:cubicBezTo>
                    <a:pt x="13770" y="5854"/>
                    <a:pt x="13864" y="5761"/>
                    <a:pt x="13864" y="5640"/>
                  </a:cubicBezTo>
                  <a:lnTo>
                    <a:pt x="13864" y="5239"/>
                  </a:lnTo>
                  <a:cubicBezTo>
                    <a:pt x="13864" y="4931"/>
                    <a:pt x="13663" y="4663"/>
                    <a:pt x="13382" y="4570"/>
                  </a:cubicBezTo>
                  <a:lnTo>
                    <a:pt x="13382" y="3312"/>
                  </a:lnTo>
                  <a:lnTo>
                    <a:pt x="13449" y="3312"/>
                  </a:lnTo>
                  <a:cubicBezTo>
                    <a:pt x="13784" y="3312"/>
                    <a:pt x="14051" y="3044"/>
                    <a:pt x="14051" y="2723"/>
                  </a:cubicBezTo>
                  <a:lnTo>
                    <a:pt x="14051" y="1158"/>
                  </a:lnTo>
                  <a:cubicBezTo>
                    <a:pt x="14051" y="836"/>
                    <a:pt x="13784" y="569"/>
                    <a:pt x="13449" y="569"/>
                  </a:cubicBezTo>
                  <a:lnTo>
                    <a:pt x="13115" y="569"/>
                  </a:lnTo>
                  <a:cubicBezTo>
                    <a:pt x="13021" y="569"/>
                    <a:pt x="12954" y="515"/>
                    <a:pt x="12914" y="435"/>
                  </a:cubicBezTo>
                  <a:cubicBezTo>
                    <a:pt x="12805" y="169"/>
                    <a:pt x="12543" y="1"/>
                    <a:pt x="12256" y="1"/>
                  </a:cubicBezTo>
                  <a:cubicBezTo>
                    <a:pt x="12226" y="1"/>
                    <a:pt x="12195" y="3"/>
                    <a:pt x="12165" y="7"/>
                  </a:cubicBezTo>
                  <a:lnTo>
                    <a:pt x="10599" y="194"/>
                  </a:lnTo>
                  <a:cubicBezTo>
                    <a:pt x="10398" y="221"/>
                    <a:pt x="10224" y="355"/>
                    <a:pt x="10171" y="555"/>
                  </a:cubicBezTo>
                  <a:cubicBezTo>
                    <a:pt x="10104" y="769"/>
                    <a:pt x="10171" y="970"/>
                    <a:pt x="10331" y="1104"/>
                  </a:cubicBezTo>
                  <a:lnTo>
                    <a:pt x="10465" y="1211"/>
                  </a:lnTo>
                  <a:lnTo>
                    <a:pt x="10465" y="2897"/>
                  </a:lnTo>
                  <a:cubicBezTo>
                    <a:pt x="10465" y="3646"/>
                    <a:pt x="11067" y="4262"/>
                    <a:pt x="11817" y="4262"/>
                  </a:cubicBezTo>
                  <a:lnTo>
                    <a:pt x="11897" y="4262"/>
                  </a:lnTo>
                  <a:lnTo>
                    <a:pt x="11897" y="4543"/>
                  </a:lnTo>
                  <a:lnTo>
                    <a:pt x="11081" y="4543"/>
                  </a:lnTo>
                  <a:cubicBezTo>
                    <a:pt x="10760" y="4543"/>
                    <a:pt x="10479" y="4757"/>
                    <a:pt x="10398" y="5078"/>
                  </a:cubicBezTo>
                  <a:lnTo>
                    <a:pt x="9983" y="6858"/>
                  </a:lnTo>
                  <a:lnTo>
                    <a:pt x="9769" y="6858"/>
                  </a:lnTo>
                  <a:lnTo>
                    <a:pt x="9435" y="4222"/>
                  </a:lnTo>
                  <a:cubicBezTo>
                    <a:pt x="9421" y="4128"/>
                    <a:pt x="9328" y="4048"/>
                    <a:pt x="9221" y="4048"/>
                  </a:cubicBezTo>
                  <a:lnTo>
                    <a:pt x="4818" y="4048"/>
                  </a:lnTo>
                  <a:cubicBezTo>
                    <a:pt x="4711" y="4048"/>
                    <a:pt x="4631" y="4128"/>
                    <a:pt x="4617" y="4222"/>
                  </a:cubicBezTo>
                  <a:lnTo>
                    <a:pt x="4283" y="6858"/>
                  </a:lnTo>
                  <a:lnTo>
                    <a:pt x="4055" y="6858"/>
                  </a:lnTo>
                  <a:lnTo>
                    <a:pt x="3641" y="5078"/>
                  </a:lnTo>
                  <a:cubicBezTo>
                    <a:pt x="3560" y="4757"/>
                    <a:pt x="3279" y="4543"/>
                    <a:pt x="2958" y="4543"/>
                  </a:cubicBezTo>
                  <a:lnTo>
                    <a:pt x="2155" y="4543"/>
                  </a:lnTo>
                  <a:lnTo>
                    <a:pt x="2155" y="4262"/>
                  </a:lnTo>
                  <a:lnTo>
                    <a:pt x="2222" y="4262"/>
                  </a:lnTo>
                  <a:cubicBezTo>
                    <a:pt x="2972" y="4262"/>
                    <a:pt x="3574" y="3646"/>
                    <a:pt x="3574" y="2897"/>
                  </a:cubicBezTo>
                  <a:lnTo>
                    <a:pt x="3574" y="1211"/>
                  </a:lnTo>
                  <a:lnTo>
                    <a:pt x="3707" y="1104"/>
                  </a:lnTo>
                  <a:cubicBezTo>
                    <a:pt x="3868" y="970"/>
                    <a:pt x="3935" y="769"/>
                    <a:pt x="3881" y="555"/>
                  </a:cubicBezTo>
                  <a:cubicBezTo>
                    <a:pt x="3815" y="355"/>
                    <a:pt x="3654" y="221"/>
                    <a:pt x="3440" y="194"/>
                  </a:cubicBezTo>
                  <a:lnTo>
                    <a:pt x="1874" y="7"/>
                  </a:lnTo>
                  <a:cubicBezTo>
                    <a:pt x="1843" y="3"/>
                    <a:pt x="1813" y="1"/>
                    <a:pt x="17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4"/>
            <p:cNvSpPr/>
            <p:nvPr/>
          </p:nvSpPr>
          <p:spPr>
            <a:xfrm>
              <a:off x="4299242" y="2387874"/>
              <a:ext cx="13115" cy="15675"/>
            </a:xfrm>
            <a:custGeom>
              <a:avLst/>
              <a:gdLst/>
              <a:ahLst/>
              <a:cxnLst/>
              <a:rect l="l" t="t" r="r" b="b"/>
              <a:pathLst>
                <a:path w="415" h="496" extrusionOk="0">
                  <a:moveTo>
                    <a:pt x="214" y="0"/>
                  </a:moveTo>
                  <a:cubicBezTo>
                    <a:pt x="94" y="0"/>
                    <a:pt x="0" y="94"/>
                    <a:pt x="0" y="201"/>
                  </a:cubicBezTo>
                  <a:lnTo>
                    <a:pt x="0" y="295"/>
                  </a:lnTo>
                  <a:cubicBezTo>
                    <a:pt x="0" y="415"/>
                    <a:pt x="94" y="495"/>
                    <a:pt x="214" y="495"/>
                  </a:cubicBezTo>
                  <a:cubicBezTo>
                    <a:pt x="321" y="495"/>
                    <a:pt x="415" y="415"/>
                    <a:pt x="415" y="295"/>
                  </a:cubicBezTo>
                  <a:lnTo>
                    <a:pt x="415" y="201"/>
                  </a:lnTo>
                  <a:cubicBezTo>
                    <a:pt x="415" y="94"/>
                    <a:pt x="32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64"/>
            <p:cNvSpPr/>
            <p:nvPr/>
          </p:nvSpPr>
          <p:spPr>
            <a:xfrm>
              <a:off x="4106403" y="2277929"/>
              <a:ext cx="12704" cy="19467"/>
            </a:xfrm>
            <a:custGeom>
              <a:avLst/>
              <a:gdLst/>
              <a:ahLst/>
              <a:cxnLst/>
              <a:rect l="l" t="t" r="r" b="b"/>
              <a:pathLst>
                <a:path w="402" h="616" extrusionOk="0">
                  <a:moveTo>
                    <a:pt x="201" y="0"/>
                  </a:moveTo>
                  <a:cubicBezTo>
                    <a:pt x="94" y="0"/>
                    <a:pt x="0" y="94"/>
                    <a:pt x="0" y="201"/>
                  </a:cubicBezTo>
                  <a:lnTo>
                    <a:pt x="0" y="415"/>
                  </a:lnTo>
                  <a:cubicBezTo>
                    <a:pt x="0" y="522"/>
                    <a:pt x="94" y="616"/>
                    <a:pt x="201" y="616"/>
                  </a:cubicBezTo>
                  <a:cubicBezTo>
                    <a:pt x="321" y="616"/>
                    <a:pt x="401" y="522"/>
                    <a:pt x="401" y="415"/>
                  </a:cubicBezTo>
                  <a:lnTo>
                    <a:pt x="401" y="201"/>
                  </a:lnTo>
                  <a:cubicBezTo>
                    <a:pt x="401" y="94"/>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4"/>
            <p:cNvSpPr/>
            <p:nvPr/>
          </p:nvSpPr>
          <p:spPr>
            <a:xfrm>
              <a:off x="4142336" y="2277929"/>
              <a:ext cx="12704" cy="19467"/>
            </a:xfrm>
            <a:custGeom>
              <a:avLst/>
              <a:gdLst/>
              <a:ahLst/>
              <a:cxnLst/>
              <a:rect l="l" t="t" r="r" b="b"/>
              <a:pathLst>
                <a:path w="402" h="616" extrusionOk="0">
                  <a:moveTo>
                    <a:pt x="201" y="0"/>
                  </a:moveTo>
                  <a:cubicBezTo>
                    <a:pt x="94" y="0"/>
                    <a:pt x="0" y="94"/>
                    <a:pt x="0" y="201"/>
                  </a:cubicBezTo>
                  <a:lnTo>
                    <a:pt x="0" y="415"/>
                  </a:lnTo>
                  <a:cubicBezTo>
                    <a:pt x="0" y="522"/>
                    <a:pt x="94" y="616"/>
                    <a:pt x="201" y="616"/>
                  </a:cubicBezTo>
                  <a:cubicBezTo>
                    <a:pt x="322" y="616"/>
                    <a:pt x="402" y="522"/>
                    <a:pt x="402" y="415"/>
                  </a:cubicBezTo>
                  <a:lnTo>
                    <a:pt x="402" y="201"/>
                  </a:lnTo>
                  <a:cubicBezTo>
                    <a:pt x="402" y="94"/>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4"/>
            <p:cNvSpPr/>
            <p:nvPr/>
          </p:nvSpPr>
          <p:spPr>
            <a:xfrm>
              <a:off x="4178268" y="2277929"/>
              <a:ext cx="12736" cy="19467"/>
            </a:xfrm>
            <a:custGeom>
              <a:avLst/>
              <a:gdLst/>
              <a:ahLst/>
              <a:cxnLst/>
              <a:rect l="l" t="t" r="r" b="b"/>
              <a:pathLst>
                <a:path w="403" h="616" extrusionOk="0">
                  <a:moveTo>
                    <a:pt x="202" y="0"/>
                  </a:moveTo>
                  <a:cubicBezTo>
                    <a:pt x="81" y="0"/>
                    <a:pt x="1" y="94"/>
                    <a:pt x="1" y="201"/>
                  </a:cubicBezTo>
                  <a:lnTo>
                    <a:pt x="1" y="415"/>
                  </a:lnTo>
                  <a:cubicBezTo>
                    <a:pt x="1" y="522"/>
                    <a:pt x="81" y="616"/>
                    <a:pt x="202" y="616"/>
                  </a:cubicBezTo>
                  <a:cubicBezTo>
                    <a:pt x="309" y="616"/>
                    <a:pt x="402" y="522"/>
                    <a:pt x="402" y="415"/>
                  </a:cubicBezTo>
                  <a:lnTo>
                    <a:pt x="402" y="201"/>
                  </a:lnTo>
                  <a:cubicBezTo>
                    <a:pt x="402" y="94"/>
                    <a:pt x="309"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4"/>
            <p:cNvSpPr/>
            <p:nvPr/>
          </p:nvSpPr>
          <p:spPr>
            <a:xfrm>
              <a:off x="4077203" y="2207297"/>
              <a:ext cx="218658" cy="153114"/>
            </a:xfrm>
            <a:custGeom>
              <a:avLst/>
              <a:gdLst/>
              <a:ahLst/>
              <a:cxnLst/>
              <a:rect l="l" t="t" r="r" b="b"/>
              <a:pathLst>
                <a:path w="6919" h="4845" extrusionOk="0">
                  <a:moveTo>
                    <a:pt x="4109" y="1298"/>
                  </a:moveTo>
                  <a:lnTo>
                    <a:pt x="4109" y="3787"/>
                  </a:lnTo>
                  <a:lnTo>
                    <a:pt x="1780" y="3787"/>
                  </a:lnTo>
                  <a:cubicBezTo>
                    <a:pt x="1660" y="3787"/>
                    <a:pt x="1526" y="3868"/>
                    <a:pt x="1459" y="3975"/>
                  </a:cubicBezTo>
                  <a:lnTo>
                    <a:pt x="1299" y="4269"/>
                  </a:lnTo>
                  <a:lnTo>
                    <a:pt x="1125" y="3975"/>
                  </a:lnTo>
                  <a:cubicBezTo>
                    <a:pt x="1058" y="3868"/>
                    <a:pt x="937" y="3787"/>
                    <a:pt x="804" y="3787"/>
                  </a:cubicBezTo>
                  <a:lnTo>
                    <a:pt x="416" y="3787"/>
                  </a:lnTo>
                  <a:lnTo>
                    <a:pt x="416" y="1298"/>
                  </a:lnTo>
                  <a:close/>
                  <a:moveTo>
                    <a:pt x="2771" y="0"/>
                  </a:moveTo>
                  <a:cubicBezTo>
                    <a:pt x="2570" y="0"/>
                    <a:pt x="2396" y="174"/>
                    <a:pt x="2396" y="375"/>
                  </a:cubicBezTo>
                  <a:lnTo>
                    <a:pt x="2396" y="883"/>
                  </a:lnTo>
                  <a:lnTo>
                    <a:pt x="375" y="883"/>
                  </a:lnTo>
                  <a:cubicBezTo>
                    <a:pt x="175" y="883"/>
                    <a:pt x="1" y="1044"/>
                    <a:pt x="1" y="1258"/>
                  </a:cubicBezTo>
                  <a:lnTo>
                    <a:pt x="1" y="3827"/>
                  </a:lnTo>
                  <a:cubicBezTo>
                    <a:pt x="1" y="4028"/>
                    <a:pt x="175" y="4202"/>
                    <a:pt x="375" y="4202"/>
                  </a:cubicBezTo>
                  <a:lnTo>
                    <a:pt x="777" y="4202"/>
                  </a:lnTo>
                  <a:lnTo>
                    <a:pt x="1071" y="4711"/>
                  </a:lnTo>
                  <a:cubicBezTo>
                    <a:pt x="1111" y="4791"/>
                    <a:pt x="1205" y="4844"/>
                    <a:pt x="1299" y="4844"/>
                  </a:cubicBezTo>
                  <a:cubicBezTo>
                    <a:pt x="1379" y="4844"/>
                    <a:pt x="1473" y="4791"/>
                    <a:pt x="1513" y="4711"/>
                  </a:cubicBezTo>
                  <a:lnTo>
                    <a:pt x="1807" y="4202"/>
                  </a:lnTo>
                  <a:lnTo>
                    <a:pt x="4149" y="4202"/>
                  </a:lnTo>
                  <a:cubicBezTo>
                    <a:pt x="4363" y="4202"/>
                    <a:pt x="4524" y="4028"/>
                    <a:pt x="4524" y="3827"/>
                  </a:cubicBezTo>
                  <a:lnTo>
                    <a:pt x="4524" y="3319"/>
                  </a:lnTo>
                  <a:lnTo>
                    <a:pt x="5046" y="3319"/>
                  </a:lnTo>
                  <a:lnTo>
                    <a:pt x="5353" y="3854"/>
                  </a:lnTo>
                  <a:cubicBezTo>
                    <a:pt x="5393" y="3934"/>
                    <a:pt x="5474" y="3988"/>
                    <a:pt x="5567" y="3988"/>
                  </a:cubicBezTo>
                  <a:cubicBezTo>
                    <a:pt x="5661" y="3988"/>
                    <a:pt x="5741" y="3934"/>
                    <a:pt x="5795" y="3854"/>
                  </a:cubicBezTo>
                  <a:lnTo>
                    <a:pt x="6103" y="3319"/>
                  </a:lnTo>
                  <a:lnTo>
                    <a:pt x="6544" y="3319"/>
                  </a:lnTo>
                  <a:cubicBezTo>
                    <a:pt x="6758" y="3319"/>
                    <a:pt x="6919" y="3158"/>
                    <a:pt x="6919" y="2944"/>
                  </a:cubicBezTo>
                  <a:lnTo>
                    <a:pt x="6919" y="375"/>
                  </a:lnTo>
                  <a:cubicBezTo>
                    <a:pt x="6919" y="174"/>
                    <a:pt x="6758" y="0"/>
                    <a:pt x="6544" y="0"/>
                  </a:cubicBezTo>
                  <a:lnTo>
                    <a:pt x="4122" y="0"/>
                  </a:lnTo>
                  <a:cubicBezTo>
                    <a:pt x="4015" y="0"/>
                    <a:pt x="3922" y="94"/>
                    <a:pt x="3922" y="201"/>
                  </a:cubicBezTo>
                  <a:cubicBezTo>
                    <a:pt x="3922" y="321"/>
                    <a:pt x="4015" y="415"/>
                    <a:pt x="4122" y="415"/>
                  </a:cubicBezTo>
                  <a:lnTo>
                    <a:pt x="6518" y="415"/>
                  </a:lnTo>
                  <a:lnTo>
                    <a:pt x="6518" y="2904"/>
                  </a:lnTo>
                  <a:lnTo>
                    <a:pt x="6076" y="2904"/>
                  </a:lnTo>
                  <a:cubicBezTo>
                    <a:pt x="5942" y="2904"/>
                    <a:pt x="5822" y="2984"/>
                    <a:pt x="5755" y="3105"/>
                  </a:cubicBezTo>
                  <a:lnTo>
                    <a:pt x="5567" y="3413"/>
                  </a:lnTo>
                  <a:lnTo>
                    <a:pt x="5393" y="3105"/>
                  </a:lnTo>
                  <a:cubicBezTo>
                    <a:pt x="5327" y="2984"/>
                    <a:pt x="5193" y="2904"/>
                    <a:pt x="5059" y="2904"/>
                  </a:cubicBezTo>
                  <a:lnTo>
                    <a:pt x="4524" y="2904"/>
                  </a:lnTo>
                  <a:lnTo>
                    <a:pt x="4524" y="1258"/>
                  </a:lnTo>
                  <a:cubicBezTo>
                    <a:pt x="4524" y="1044"/>
                    <a:pt x="4363" y="883"/>
                    <a:pt x="4149" y="883"/>
                  </a:cubicBezTo>
                  <a:lnTo>
                    <a:pt x="2811" y="883"/>
                  </a:lnTo>
                  <a:lnTo>
                    <a:pt x="2811" y="415"/>
                  </a:lnTo>
                  <a:lnTo>
                    <a:pt x="3306" y="415"/>
                  </a:lnTo>
                  <a:cubicBezTo>
                    <a:pt x="3413" y="415"/>
                    <a:pt x="3507" y="321"/>
                    <a:pt x="3507" y="201"/>
                  </a:cubicBezTo>
                  <a:cubicBezTo>
                    <a:pt x="3507" y="94"/>
                    <a:pt x="3413" y="0"/>
                    <a:pt x="33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4"/>
          <p:cNvGrpSpPr/>
          <p:nvPr/>
        </p:nvGrpSpPr>
        <p:grpSpPr>
          <a:xfrm>
            <a:off x="3946526" y="3509384"/>
            <a:ext cx="444078" cy="444047"/>
            <a:chOff x="3946526" y="3509384"/>
            <a:chExt cx="444078" cy="444047"/>
          </a:xfrm>
        </p:grpSpPr>
        <p:sp>
          <p:nvSpPr>
            <p:cNvPr id="3689" name="Google Shape;3689;p64"/>
            <p:cNvSpPr/>
            <p:nvPr/>
          </p:nvSpPr>
          <p:spPr>
            <a:xfrm>
              <a:off x="4231139" y="3572083"/>
              <a:ext cx="112537" cy="98916"/>
            </a:xfrm>
            <a:custGeom>
              <a:avLst/>
              <a:gdLst/>
              <a:ahLst/>
              <a:cxnLst/>
              <a:rect l="l" t="t" r="r" b="b"/>
              <a:pathLst>
                <a:path w="3561" h="3130" extrusionOk="0">
                  <a:moveTo>
                    <a:pt x="1432" y="465"/>
                  </a:moveTo>
                  <a:lnTo>
                    <a:pt x="1633" y="1428"/>
                  </a:lnTo>
                  <a:cubicBezTo>
                    <a:pt x="1258" y="1535"/>
                    <a:pt x="1004" y="1616"/>
                    <a:pt x="630" y="1723"/>
                  </a:cubicBezTo>
                  <a:cubicBezTo>
                    <a:pt x="603" y="1495"/>
                    <a:pt x="643" y="1268"/>
                    <a:pt x="737" y="1067"/>
                  </a:cubicBezTo>
                  <a:cubicBezTo>
                    <a:pt x="884" y="773"/>
                    <a:pt x="1138" y="559"/>
                    <a:pt x="1432" y="465"/>
                  </a:cubicBezTo>
                  <a:close/>
                  <a:moveTo>
                    <a:pt x="1847" y="411"/>
                  </a:moveTo>
                  <a:cubicBezTo>
                    <a:pt x="1994" y="425"/>
                    <a:pt x="2142" y="465"/>
                    <a:pt x="2275" y="532"/>
                  </a:cubicBezTo>
                  <a:cubicBezTo>
                    <a:pt x="2851" y="813"/>
                    <a:pt x="3092" y="1495"/>
                    <a:pt x="2811" y="2071"/>
                  </a:cubicBezTo>
                  <a:cubicBezTo>
                    <a:pt x="2704" y="2298"/>
                    <a:pt x="2516" y="2485"/>
                    <a:pt x="2289" y="2593"/>
                  </a:cubicBezTo>
                  <a:cubicBezTo>
                    <a:pt x="2195" y="2111"/>
                    <a:pt x="1928" y="840"/>
                    <a:pt x="1847" y="411"/>
                  </a:cubicBezTo>
                  <a:close/>
                  <a:moveTo>
                    <a:pt x="1713" y="1830"/>
                  </a:moveTo>
                  <a:lnTo>
                    <a:pt x="1887" y="2713"/>
                  </a:lnTo>
                  <a:cubicBezTo>
                    <a:pt x="1846" y="2718"/>
                    <a:pt x="1804" y="2721"/>
                    <a:pt x="1762" y="2721"/>
                  </a:cubicBezTo>
                  <a:cubicBezTo>
                    <a:pt x="1595" y="2721"/>
                    <a:pt x="1421" y="2680"/>
                    <a:pt x="1272" y="2606"/>
                  </a:cubicBezTo>
                  <a:cubicBezTo>
                    <a:pt x="1044" y="2499"/>
                    <a:pt x="870" y="2325"/>
                    <a:pt x="763" y="2111"/>
                  </a:cubicBezTo>
                  <a:cubicBezTo>
                    <a:pt x="823" y="2093"/>
                    <a:pt x="843" y="2088"/>
                    <a:pt x="844" y="2088"/>
                  </a:cubicBezTo>
                  <a:lnTo>
                    <a:pt x="844" y="2088"/>
                  </a:lnTo>
                  <a:cubicBezTo>
                    <a:pt x="846" y="2088"/>
                    <a:pt x="805" y="2101"/>
                    <a:pt x="806" y="2101"/>
                  </a:cubicBezTo>
                  <a:cubicBezTo>
                    <a:pt x="808" y="2101"/>
                    <a:pt x="947" y="2060"/>
                    <a:pt x="1713" y="1830"/>
                  </a:cubicBezTo>
                  <a:close/>
                  <a:moveTo>
                    <a:pt x="1781" y="1"/>
                  </a:moveTo>
                  <a:cubicBezTo>
                    <a:pt x="1201" y="1"/>
                    <a:pt x="644" y="323"/>
                    <a:pt x="375" y="880"/>
                  </a:cubicBezTo>
                  <a:cubicBezTo>
                    <a:pt x="1" y="1642"/>
                    <a:pt x="295" y="2579"/>
                    <a:pt x="1085" y="2967"/>
                  </a:cubicBezTo>
                  <a:cubicBezTo>
                    <a:pt x="1310" y="3078"/>
                    <a:pt x="1546" y="3130"/>
                    <a:pt x="1777" y="3130"/>
                  </a:cubicBezTo>
                  <a:cubicBezTo>
                    <a:pt x="2357" y="3130"/>
                    <a:pt x="2908" y="2803"/>
                    <a:pt x="3185" y="2258"/>
                  </a:cubicBezTo>
                  <a:cubicBezTo>
                    <a:pt x="3560" y="1482"/>
                    <a:pt x="3239" y="545"/>
                    <a:pt x="2463" y="157"/>
                  </a:cubicBezTo>
                  <a:cubicBezTo>
                    <a:pt x="2243" y="51"/>
                    <a:pt x="2010" y="1"/>
                    <a:pt x="1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4"/>
            <p:cNvSpPr/>
            <p:nvPr/>
          </p:nvSpPr>
          <p:spPr>
            <a:xfrm>
              <a:off x="4163478" y="3592245"/>
              <a:ext cx="58812" cy="13147"/>
            </a:xfrm>
            <a:custGeom>
              <a:avLst/>
              <a:gdLst/>
              <a:ahLst/>
              <a:cxnLst/>
              <a:rect l="l" t="t" r="r" b="b"/>
              <a:pathLst>
                <a:path w="1861" h="416" extrusionOk="0">
                  <a:moveTo>
                    <a:pt x="215" y="1"/>
                  </a:moveTo>
                  <a:cubicBezTo>
                    <a:pt x="94" y="1"/>
                    <a:pt x="1" y="95"/>
                    <a:pt x="1" y="202"/>
                  </a:cubicBezTo>
                  <a:cubicBezTo>
                    <a:pt x="1" y="322"/>
                    <a:pt x="94" y="416"/>
                    <a:pt x="215" y="416"/>
                  </a:cubicBezTo>
                  <a:lnTo>
                    <a:pt x="1660" y="416"/>
                  </a:lnTo>
                  <a:cubicBezTo>
                    <a:pt x="1780" y="416"/>
                    <a:pt x="1861" y="322"/>
                    <a:pt x="1861" y="202"/>
                  </a:cubicBezTo>
                  <a:cubicBezTo>
                    <a:pt x="1861" y="95"/>
                    <a:pt x="1780" y="1"/>
                    <a:pt x="1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4"/>
            <p:cNvSpPr/>
            <p:nvPr/>
          </p:nvSpPr>
          <p:spPr>
            <a:xfrm>
              <a:off x="4163478" y="3613830"/>
              <a:ext cx="58812" cy="13147"/>
            </a:xfrm>
            <a:custGeom>
              <a:avLst/>
              <a:gdLst/>
              <a:ahLst/>
              <a:cxnLst/>
              <a:rect l="l" t="t" r="r" b="b"/>
              <a:pathLst>
                <a:path w="1861" h="416" extrusionOk="0">
                  <a:moveTo>
                    <a:pt x="215" y="0"/>
                  </a:moveTo>
                  <a:cubicBezTo>
                    <a:pt x="94" y="0"/>
                    <a:pt x="1" y="94"/>
                    <a:pt x="1" y="201"/>
                  </a:cubicBezTo>
                  <a:cubicBezTo>
                    <a:pt x="1" y="321"/>
                    <a:pt x="94" y="415"/>
                    <a:pt x="215" y="415"/>
                  </a:cubicBezTo>
                  <a:lnTo>
                    <a:pt x="1660" y="415"/>
                  </a:lnTo>
                  <a:cubicBezTo>
                    <a:pt x="1780" y="415"/>
                    <a:pt x="1861" y="321"/>
                    <a:pt x="1861" y="201"/>
                  </a:cubicBezTo>
                  <a:cubicBezTo>
                    <a:pt x="1861" y="94"/>
                    <a:pt x="1780" y="0"/>
                    <a:pt x="1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4"/>
            <p:cNvSpPr/>
            <p:nvPr/>
          </p:nvSpPr>
          <p:spPr>
            <a:xfrm>
              <a:off x="4163478" y="3635383"/>
              <a:ext cx="58812" cy="13147"/>
            </a:xfrm>
            <a:custGeom>
              <a:avLst/>
              <a:gdLst/>
              <a:ahLst/>
              <a:cxnLst/>
              <a:rect l="l" t="t" r="r" b="b"/>
              <a:pathLst>
                <a:path w="1861" h="416" extrusionOk="0">
                  <a:moveTo>
                    <a:pt x="215" y="1"/>
                  </a:moveTo>
                  <a:cubicBezTo>
                    <a:pt x="94" y="1"/>
                    <a:pt x="1" y="94"/>
                    <a:pt x="1" y="215"/>
                  </a:cubicBezTo>
                  <a:cubicBezTo>
                    <a:pt x="1" y="322"/>
                    <a:pt x="94" y="416"/>
                    <a:pt x="215" y="416"/>
                  </a:cubicBezTo>
                  <a:lnTo>
                    <a:pt x="1660" y="416"/>
                  </a:lnTo>
                  <a:cubicBezTo>
                    <a:pt x="1780" y="416"/>
                    <a:pt x="1861" y="322"/>
                    <a:pt x="1861" y="215"/>
                  </a:cubicBezTo>
                  <a:cubicBezTo>
                    <a:pt x="1861" y="94"/>
                    <a:pt x="1780" y="1"/>
                    <a:pt x="1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4"/>
            <p:cNvSpPr/>
            <p:nvPr/>
          </p:nvSpPr>
          <p:spPr>
            <a:xfrm>
              <a:off x="4109785" y="3509384"/>
              <a:ext cx="280820" cy="231773"/>
            </a:xfrm>
            <a:custGeom>
              <a:avLst/>
              <a:gdLst/>
              <a:ahLst/>
              <a:cxnLst/>
              <a:rect l="l" t="t" r="r" b="b"/>
              <a:pathLst>
                <a:path w="8886" h="7334" extrusionOk="0">
                  <a:moveTo>
                    <a:pt x="7949" y="1124"/>
                  </a:moveTo>
                  <a:lnTo>
                    <a:pt x="7949" y="6196"/>
                  </a:lnTo>
                  <a:lnTo>
                    <a:pt x="937" y="6196"/>
                  </a:lnTo>
                  <a:lnTo>
                    <a:pt x="937" y="1124"/>
                  </a:lnTo>
                  <a:close/>
                  <a:moveTo>
                    <a:pt x="8471" y="6611"/>
                  </a:moveTo>
                  <a:lnTo>
                    <a:pt x="8471" y="6918"/>
                  </a:lnTo>
                  <a:lnTo>
                    <a:pt x="415" y="6918"/>
                  </a:lnTo>
                  <a:lnTo>
                    <a:pt x="415" y="6611"/>
                  </a:lnTo>
                  <a:close/>
                  <a:moveTo>
                    <a:pt x="335" y="0"/>
                  </a:moveTo>
                  <a:cubicBezTo>
                    <a:pt x="147" y="0"/>
                    <a:pt x="0" y="147"/>
                    <a:pt x="0" y="335"/>
                  </a:cubicBezTo>
                  <a:lnTo>
                    <a:pt x="0" y="790"/>
                  </a:lnTo>
                  <a:cubicBezTo>
                    <a:pt x="0" y="977"/>
                    <a:pt x="147" y="1124"/>
                    <a:pt x="335" y="1124"/>
                  </a:cubicBezTo>
                  <a:lnTo>
                    <a:pt x="522" y="1124"/>
                  </a:lnTo>
                  <a:lnTo>
                    <a:pt x="522" y="6196"/>
                  </a:lnTo>
                  <a:lnTo>
                    <a:pt x="335" y="6196"/>
                  </a:lnTo>
                  <a:cubicBezTo>
                    <a:pt x="147" y="6196"/>
                    <a:pt x="0" y="6356"/>
                    <a:pt x="0" y="6530"/>
                  </a:cubicBezTo>
                  <a:lnTo>
                    <a:pt x="0" y="6999"/>
                  </a:lnTo>
                  <a:cubicBezTo>
                    <a:pt x="0" y="7186"/>
                    <a:pt x="147" y="7333"/>
                    <a:pt x="335" y="7333"/>
                  </a:cubicBezTo>
                  <a:lnTo>
                    <a:pt x="8551" y="7333"/>
                  </a:lnTo>
                  <a:cubicBezTo>
                    <a:pt x="8725" y="7333"/>
                    <a:pt x="8885" y="7186"/>
                    <a:pt x="8885" y="6999"/>
                  </a:cubicBezTo>
                  <a:lnTo>
                    <a:pt x="8885" y="6530"/>
                  </a:lnTo>
                  <a:cubicBezTo>
                    <a:pt x="8885" y="6356"/>
                    <a:pt x="8725" y="6196"/>
                    <a:pt x="8551" y="6196"/>
                  </a:cubicBezTo>
                  <a:lnTo>
                    <a:pt x="8350" y="6196"/>
                  </a:lnTo>
                  <a:lnTo>
                    <a:pt x="8350" y="1124"/>
                  </a:lnTo>
                  <a:lnTo>
                    <a:pt x="8551" y="1124"/>
                  </a:lnTo>
                  <a:cubicBezTo>
                    <a:pt x="8725" y="1124"/>
                    <a:pt x="8885" y="977"/>
                    <a:pt x="8885" y="790"/>
                  </a:cubicBezTo>
                  <a:lnTo>
                    <a:pt x="8885" y="335"/>
                  </a:lnTo>
                  <a:cubicBezTo>
                    <a:pt x="8885" y="147"/>
                    <a:pt x="8725" y="0"/>
                    <a:pt x="8551" y="0"/>
                  </a:cubicBezTo>
                  <a:lnTo>
                    <a:pt x="2436" y="0"/>
                  </a:lnTo>
                  <a:cubicBezTo>
                    <a:pt x="2315" y="0"/>
                    <a:pt x="2235" y="94"/>
                    <a:pt x="2235" y="201"/>
                  </a:cubicBezTo>
                  <a:cubicBezTo>
                    <a:pt x="2235" y="321"/>
                    <a:pt x="2315" y="415"/>
                    <a:pt x="2436" y="415"/>
                  </a:cubicBezTo>
                  <a:lnTo>
                    <a:pt x="8471" y="415"/>
                  </a:lnTo>
                  <a:lnTo>
                    <a:pt x="8471" y="723"/>
                  </a:lnTo>
                  <a:lnTo>
                    <a:pt x="415" y="723"/>
                  </a:lnTo>
                  <a:lnTo>
                    <a:pt x="415" y="415"/>
                  </a:lnTo>
                  <a:lnTo>
                    <a:pt x="1606" y="415"/>
                  </a:lnTo>
                  <a:cubicBezTo>
                    <a:pt x="1726" y="415"/>
                    <a:pt x="1820" y="321"/>
                    <a:pt x="1820" y="201"/>
                  </a:cubicBezTo>
                  <a:cubicBezTo>
                    <a:pt x="1820" y="94"/>
                    <a:pt x="1726"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4"/>
            <p:cNvSpPr/>
            <p:nvPr/>
          </p:nvSpPr>
          <p:spPr>
            <a:xfrm>
              <a:off x="3946526" y="3731170"/>
              <a:ext cx="230098" cy="222260"/>
            </a:xfrm>
            <a:custGeom>
              <a:avLst/>
              <a:gdLst/>
              <a:ahLst/>
              <a:cxnLst/>
              <a:rect l="l" t="t" r="r" b="b"/>
              <a:pathLst>
                <a:path w="7281" h="7033" extrusionOk="0">
                  <a:moveTo>
                    <a:pt x="3266" y="770"/>
                  </a:moveTo>
                  <a:cubicBezTo>
                    <a:pt x="3413" y="770"/>
                    <a:pt x="3520" y="877"/>
                    <a:pt x="3520" y="1024"/>
                  </a:cubicBezTo>
                  <a:cubicBezTo>
                    <a:pt x="3520" y="1158"/>
                    <a:pt x="3413" y="1279"/>
                    <a:pt x="3266" y="1279"/>
                  </a:cubicBezTo>
                  <a:cubicBezTo>
                    <a:pt x="3132" y="1279"/>
                    <a:pt x="3025" y="1158"/>
                    <a:pt x="3025" y="1024"/>
                  </a:cubicBezTo>
                  <a:cubicBezTo>
                    <a:pt x="3025" y="877"/>
                    <a:pt x="3132" y="770"/>
                    <a:pt x="3266" y="770"/>
                  </a:cubicBezTo>
                  <a:close/>
                  <a:moveTo>
                    <a:pt x="4270" y="1693"/>
                  </a:moveTo>
                  <a:cubicBezTo>
                    <a:pt x="4363" y="1693"/>
                    <a:pt x="4430" y="1747"/>
                    <a:pt x="4457" y="1827"/>
                  </a:cubicBezTo>
                  <a:lnTo>
                    <a:pt x="4551" y="2229"/>
                  </a:lnTo>
                  <a:cubicBezTo>
                    <a:pt x="4470" y="2242"/>
                    <a:pt x="4403" y="2269"/>
                    <a:pt x="4350" y="2296"/>
                  </a:cubicBezTo>
                  <a:cubicBezTo>
                    <a:pt x="4270" y="2336"/>
                    <a:pt x="4203" y="2363"/>
                    <a:pt x="4055" y="2363"/>
                  </a:cubicBezTo>
                  <a:cubicBezTo>
                    <a:pt x="3935" y="2363"/>
                    <a:pt x="3841" y="2456"/>
                    <a:pt x="3841" y="2563"/>
                  </a:cubicBezTo>
                  <a:cubicBezTo>
                    <a:pt x="3841" y="2684"/>
                    <a:pt x="3935" y="2777"/>
                    <a:pt x="4055" y="2777"/>
                  </a:cubicBezTo>
                  <a:cubicBezTo>
                    <a:pt x="4283" y="2777"/>
                    <a:pt x="4417" y="2724"/>
                    <a:pt x="4510" y="2670"/>
                  </a:cubicBezTo>
                  <a:cubicBezTo>
                    <a:pt x="4564" y="2657"/>
                    <a:pt x="4604" y="2644"/>
                    <a:pt x="4644" y="2630"/>
                  </a:cubicBezTo>
                  <a:lnTo>
                    <a:pt x="4898" y="3634"/>
                  </a:lnTo>
                  <a:lnTo>
                    <a:pt x="1647" y="3634"/>
                  </a:lnTo>
                  <a:lnTo>
                    <a:pt x="1901" y="2630"/>
                  </a:lnTo>
                  <a:cubicBezTo>
                    <a:pt x="1941" y="2644"/>
                    <a:pt x="1981" y="2657"/>
                    <a:pt x="2035" y="2670"/>
                  </a:cubicBezTo>
                  <a:cubicBezTo>
                    <a:pt x="2128" y="2724"/>
                    <a:pt x="2262" y="2777"/>
                    <a:pt x="2503" y="2777"/>
                  </a:cubicBezTo>
                  <a:cubicBezTo>
                    <a:pt x="2731" y="2777"/>
                    <a:pt x="2864" y="2724"/>
                    <a:pt x="2972" y="2670"/>
                  </a:cubicBezTo>
                  <a:cubicBezTo>
                    <a:pt x="3052" y="2644"/>
                    <a:pt x="3105" y="2617"/>
                    <a:pt x="3239" y="2617"/>
                  </a:cubicBezTo>
                  <a:cubicBezTo>
                    <a:pt x="3346" y="2603"/>
                    <a:pt x="3440" y="2510"/>
                    <a:pt x="3440" y="2403"/>
                  </a:cubicBezTo>
                  <a:cubicBezTo>
                    <a:pt x="3426" y="2282"/>
                    <a:pt x="3333" y="2202"/>
                    <a:pt x="3226" y="2202"/>
                  </a:cubicBezTo>
                  <a:cubicBezTo>
                    <a:pt x="3012" y="2202"/>
                    <a:pt x="2905" y="2255"/>
                    <a:pt x="2811" y="2296"/>
                  </a:cubicBezTo>
                  <a:cubicBezTo>
                    <a:pt x="2717" y="2336"/>
                    <a:pt x="2650" y="2363"/>
                    <a:pt x="2503" y="2363"/>
                  </a:cubicBezTo>
                  <a:cubicBezTo>
                    <a:pt x="2343" y="2363"/>
                    <a:pt x="2276" y="2336"/>
                    <a:pt x="2195" y="2296"/>
                  </a:cubicBezTo>
                  <a:cubicBezTo>
                    <a:pt x="2142" y="2269"/>
                    <a:pt x="2075" y="2242"/>
                    <a:pt x="1995" y="2229"/>
                  </a:cubicBezTo>
                  <a:lnTo>
                    <a:pt x="2088" y="1827"/>
                  </a:lnTo>
                  <a:cubicBezTo>
                    <a:pt x="2115" y="1747"/>
                    <a:pt x="2182" y="1693"/>
                    <a:pt x="2262" y="1693"/>
                  </a:cubicBezTo>
                  <a:close/>
                  <a:moveTo>
                    <a:pt x="5541" y="4049"/>
                  </a:moveTo>
                  <a:cubicBezTo>
                    <a:pt x="5527" y="4343"/>
                    <a:pt x="5287" y="4570"/>
                    <a:pt x="5006" y="4570"/>
                  </a:cubicBezTo>
                  <a:lnTo>
                    <a:pt x="1540" y="4570"/>
                  </a:lnTo>
                  <a:cubicBezTo>
                    <a:pt x="1259" y="4570"/>
                    <a:pt x="1018" y="4343"/>
                    <a:pt x="1004" y="4049"/>
                  </a:cubicBezTo>
                  <a:close/>
                  <a:moveTo>
                    <a:pt x="3456" y="1"/>
                  </a:moveTo>
                  <a:cubicBezTo>
                    <a:pt x="3437" y="1"/>
                    <a:pt x="3418" y="3"/>
                    <a:pt x="3400" y="7"/>
                  </a:cubicBezTo>
                  <a:cubicBezTo>
                    <a:pt x="3172" y="88"/>
                    <a:pt x="3079" y="248"/>
                    <a:pt x="3052" y="395"/>
                  </a:cubicBezTo>
                  <a:cubicBezTo>
                    <a:pt x="2798" y="489"/>
                    <a:pt x="2610" y="730"/>
                    <a:pt x="2610" y="1024"/>
                  </a:cubicBezTo>
                  <a:cubicBezTo>
                    <a:pt x="2610" y="1118"/>
                    <a:pt x="2624" y="1198"/>
                    <a:pt x="2664" y="1279"/>
                  </a:cubicBezTo>
                  <a:lnTo>
                    <a:pt x="2262" y="1279"/>
                  </a:lnTo>
                  <a:cubicBezTo>
                    <a:pt x="1995" y="1279"/>
                    <a:pt x="1754" y="1466"/>
                    <a:pt x="1700" y="1720"/>
                  </a:cubicBezTo>
                  <a:lnTo>
                    <a:pt x="1219" y="3634"/>
                  </a:lnTo>
                  <a:lnTo>
                    <a:pt x="804" y="3634"/>
                  </a:lnTo>
                  <a:cubicBezTo>
                    <a:pt x="697" y="3634"/>
                    <a:pt x="603" y="3727"/>
                    <a:pt x="603" y="3848"/>
                  </a:cubicBezTo>
                  <a:lnTo>
                    <a:pt x="603" y="4035"/>
                  </a:lnTo>
                  <a:cubicBezTo>
                    <a:pt x="603" y="4236"/>
                    <a:pt x="656" y="4423"/>
                    <a:pt x="764" y="4570"/>
                  </a:cubicBezTo>
                  <a:lnTo>
                    <a:pt x="202" y="4570"/>
                  </a:lnTo>
                  <a:cubicBezTo>
                    <a:pt x="94" y="4570"/>
                    <a:pt x="1" y="4664"/>
                    <a:pt x="1" y="4785"/>
                  </a:cubicBezTo>
                  <a:cubicBezTo>
                    <a:pt x="1" y="4892"/>
                    <a:pt x="94" y="4985"/>
                    <a:pt x="202" y="4985"/>
                  </a:cubicBezTo>
                  <a:lnTo>
                    <a:pt x="6866" y="4985"/>
                  </a:lnTo>
                  <a:lnTo>
                    <a:pt x="6866" y="5815"/>
                  </a:lnTo>
                  <a:lnTo>
                    <a:pt x="202" y="5815"/>
                  </a:lnTo>
                  <a:cubicBezTo>
                    <a:pt x="94" y="5815"/>
                    <a:pt x="1" y="5909"/>
                    <a:pt x="1" y="6016"/>
                  </a:cubicBezTo>
                  <a:cubicBezTo>
                    <a:pt x="1" y="6136"/>
                    <a:pt x="94" y="6230"/>
                    <a:pt x="202" y="6230"/>
                  </a:cubicBezTo>
                  <a:lnTo>
                    <a:pt x="5648" y="6230"/>
                  </a:lnTo>
                  <a:lnTo>
                    <a:pt x="5648" y="6618"/>
                  </a:lnTo>
                  <a:lnTo>
                    <a:pt x="4443" y="6618"/>
                  </a:lnTo>
                  <a:cubicBezTo>
                    <a:pt x="4336" y="6618"/>
                    <a:pt x="4243" y="6712"/>
                    <a:pt x="4243" y="6832"/>
                  </a:cubicBezTo>
                  <a:cubicBezTo>
                    <a:pt x="4243" y="6939"/>
                    <a:pt x="4336" y="7033"/>
                    <a:pt x="4443" y="7033"/>
                  </a:cubicBezTo>
                  <a:lnTo>
                    <a:pt x="5849" y="7033"/>
                  </a:lnTo>
                  <a:cubicBezTo>
                    <a:pt x="5969" y="7033"/>
                    <a:pt x="6063" y="6939"/>
                    <a:pt x="6063" y="6832"/>
                  </a:cubicBezTo>
                  <a:lnTo>
                    <a:pt x="6063" y="6230"/>
                  </a:lnTo>
                  <a:lnTo>
                    <a:pt x="7080" y="6230"/>
                  </a:lnTo>
                  <a:cubicBezTo>
                    <a:pt x="7187" y="6230"/>
                    <a:pt x="7280" y="6136"/>
                    <a:pt x="7280" y="6016"/>
                  </a:cubicBezTo>
                  <a:lnTo>
                    <a:pt x="7280" y="4785"/>
                  </a:lnTo>
                  <a:cubicBezTo>
                    <a:pt x="7280" y="4664"/>
                    <a:pt x="7187" y="4570"/>
                    <a:pt x="7080" y="4570"/>
                  </a:cubicBezTo>
                  <a:lnTo>
                    <a:pt x="5782" y="4570"/>
                  </a:lnTo>
                  <a:cubicBezTo>
                    <a:pt x="5889" y="4423"/>
                    <a:pt x="5942" y="4236"/>
                    <a:pt x="5942" y="4035"/>
                  </a:cubicBezTo>
                  <a:lnTo>
                    <a:pt x="5942" y="3848"/>
                  </a:lnTo>
                  <a:cubicBezTo>
                    <a:pt x="5942" y="3727"/>
                    <a:pt x="5849" y="3634"/>
                    <a:pt x="5741" y="3634"/>
                  </a:cubicBezTo>
                  <a:lnTo>
                    <a:pt x="5327" y="3634"/>
                  </a:lnTo>
                  <a:lnTo>
                    <a:pt x="4845" y="1720"/>
                  </a:lnTo>
                  <a:cubicBezTo>
                    <a:pt x="4791" y="1466"/>
                    <a:pt x="4551" y="1279"/>
                    <a:pt x="4270" y="1279"/>
                  </a:cubicBezTo>
                  <a:lnTo>
                    <a:pt x="3881" y="1279"/>
                  </a:lnTo>
                  <a:cubicBezTo>
                    <a:pt x="3922" y="1198"/>
                    <a:pt x="3935" y="1118"/>
                    <a:pt x="3935" y="1024"/>
                  </a:cubicBezTo>
                  <a:cubicBezTo>
                    <a:pt x="3935" y="743"/>
                    <a:pt x="3761" y="502"/>
                    <a:pt x="3520" y="409"/>
                  </a:cubicBezTo>
                  <a:cubicBezTo>
                    <a:pt x="3520" y="409"/>
                    <a:pt x="3534" y="409"/>
                    <a:pt x="3534" y="395"/>
                  </a:cubicBezTo>
                  <a:cubicBezTo>
                    <a:pt x="3641" y="369"/>
                    <a:pt x="3694" y="248"/>
                    <a:pt x="3667" y="141"/>
                  </a:cubicBezTo>
                  <a:cubicBezTo>
                    <a:pt x="3634" y="52"/>
                    <a:pt x="3546" y="1"/>
                    <a:pt x="3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4"/>
            <p:cNvSpPr/>
            <p:nvPr/>
          </p:nvSpPr>
          <p:spPr>
            <a:xfrm>
              <a:off x="3946526" y="3940284"/>
              <a:ext cx="120974" cy="13147"/>
            </a:xfrm>
            <a:custGeom>
              <a:avLst/>
              <a:gdLst/>
              <a:ahLst/>
              <a:cxnLst/>
              <a:rect l="l" t="t" r="r" b="b"/>
              <a:pathLst>
                <a:path w="3828" h="416" extrusionOk="0">
                  <a:moveTo>
                    <a:pt x="202" y="1"/>
                  </a:moveTo>
                  <a:cubicBezTo>
                    <a:pt x="94" y="1"/>
                    <a:pt x="1" y="95"/>
                    <a:pt x="1" y="215"/>
                  </a:cubicBezTo>
                  <a:cubicBezTo>
                    <a:pt x="1" y="322"/>
                    <a:pt x="94" y="416"/>
                    <a:pt x="202" y="416"/>
                  </a:cubicBezTo>
                  <a:lnTo>
                    <a:pt x="3627" y="416"/>
                  </a:lnTo>
                  <a:cubicBezTo>
                    <a:pt x="3734" y="416"/>
                    <a:pt x="3828" y="322"/>
                    <a:pt x="3828" y="215"/>
                  </a:cubicBezTo>
                  <a:cubicBezTo>
                    <a:pt x="3828" y="95"/>
                    <a:pt x="3734" y="1"/>
                    <a:pt x="3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696;p64"/>
          <p:cNvGrpSpPr/>
          <p:nvPr/>
        </p:nvGrpSpPr>
        <p:grpSpPr>
          <a:xfrm>
            <a:off x="3988373" y="2858043"/>
            <a:ext cx="372593" cy="444047"/>
            <a:chOff x="3982048" y="4160205"/>
            <a:chExt cx="372593" cy="444047"/>
          </a:xfrm>
        </p:grpSpPr>
        <p:sp>
          <p:nvSpPr>
            <p:cNvPr id="3697" name="Google Shape;3697;p64"/>
            <p:cNvSpPr/>
            <p:nvPr/>
          </p:nvSpPr>
          <p:spPr>
            <a:xfrm>
              <a:off x="4037889" y="4216268"/>
              <a:ext cx="262206" cy="261131"/>
            </a:xfrm>
            <a:custGeom>
              <a:avLst/>
              <a:gdLst/>
              <a:ahLst/>
              <a:cxnLst/>
              <a:rect l="l" t="t" r="r" b="b"/>
              <a:pathLst>
                <a:path w="8297" h="8263" extrusionOk="0">
                  <a:moveTo>
                    <a:pt x="4470" y="1786"/>
                  </a:moveTo>
                  <a:cubicBezTo>
                    <a:pt x="5072" y="1786"/>
                    <a:pt x="5567" y="2281"/>
                    <a:pt x="5567" y="2883"/>
                  </a:cubicBezTo>
                  <a:lnTo>
                    <a:pt x="5567" y="4154"/>
                  </a:lnTo>
                  <a:cubicBezTo>
                    <a:pt x="5567" y="4208"/>
                    <a:pt x="5540" y="4261"/>
                    <a:pt x="5487" y="4288"/>
                  </a:cubicBezTo>
                  <a:lnTo>
                    <a:pt x="5487" y="3325"/>
                  </a:lnTo>
                  <a:cubicBezTo>
                    <a:pt x="5487" y="3271"/>
                    <a:pt x="5473" y="3218"/>
                    <a:pt x="5420" y="3177"/>
                  </a:cubicBezTo>
                  <a:cubicBezTo>
                    <a:pt x="5380" y="3137"/>
                    <a:pt x="5326" y="3124"/>
                    <a:pt x="5273" y="3124"/>
                  </a:cubicBezTo>
                  <a:cubicBezTo>
                    <a:pt x="5253" y="3125"/>
                    <a:pt x="5234" y="3125"/>
                    <a:pt x="5216" y="3125"/>
                  </a:cubicBezTo>
                  <a:cubicBezTo>
                    <a:pt x="4935" y="3125"/>
                    <a:pt x="4711" y="3030"/>
                    <a:pt x="4510" y="2829"/>
                  </a:cubicBezTo>
                  <a:cubicBezTo>
                    <a:pt x="4466" y="2786"/>
                    <a:pt x="4411" y="2762"/>
                    <a:pt x="4357" y="2762"/>
                  </a:cubicBezTo>
                  <a:cubicBezTo>
                    <a:pt x="4311" y="2762"/>
                    <a:pt x="4266" y="2779"/>
                    <a:pt x="4229" y="2816"/>
                  </a:cubicBezTo>
                  <a:cubicBezTo>
                    <a:pt x="3988" y="3017"/>
                    <a:pt x="3586" y="3110"/>
                    <a:pt x="2971" y="3124"/>
                  </a:cubicBezTo>
                  <a:cubicBezTo>
                    <a:pt x="2864" y="3124"/>
                    <a:pt x="2770" y="3218"/>
                    <a:pt x="2770" y="3325"/>
                  </a:cubicBezTo>
                  <a:lnTo>
                    <a:pt x="2770" y="4288"/>
                  </a:lnTo>
                  <a:cubicBezTo>
                    <a:pt x="2730" y="4261"/>
                    <a:pt x="2690" y="4208"/>
                    <a:pt x="2690" y="4154"/>
                  </a:cubicBezTo>
                  <a:lnTo>
                    <a:pt x="2690" y="2883"/>
                  </a:lnTo>
                  <a:cubicBezTo>
                    <a:pt x="2690" y="2281"/>
                    <a:pt x="3185" y="1786"/>
                    <a:pt x="3787" y="1786"/>
                  </a:cubicBezTo>
                  <a:close/>
                  <a:moveTo>
                    <a:pt x="4336" y="3231"/>
                  </a:moveTo>
                  <a:cubicBezTo>
                    <a:pt x="4563" y="3405"/>
                    <a:pt x="4804" y="3512"/>
                    <a:pt x="5085" y="3525"/>
                  </a:cubicBezTo>
                  <a:lnTo>
                    <a:pt x="5085" y="4315"/>
                  </a:lnTo>
                  <a:cubicBezTo>
                    <a:pt x="5085" y="4837"/>
                    <a:pt x="4657" y="5265"/>
                    <a:pt x="4135" y="5265"/>
                  </a:cubicBezTo>
                  <a:cubicBezTo>
                    <a:pt x="3613" y="5265"/>
                    <a:pt x="3185" y="4837"/>
                    <a:pt x="3185" y="4315"/>
                  </a:cubicBezTo>
                  <a:lnTo>
                    <a:pt x="3185" y="3525"/>
                  </a:lnTo>
                  <a:cubicBezTo>
                    <a:pt x="3694" y="3499"/>
                    <a:pt x="4068" y="3405"/>
                    <a:pt x="4336" y="3231"/>
                  </a:cubicBezTo>
                  <a:close/>
                  <a:moveTo>
                    <a:pt x="4140" y="0"/>
                  </a:moveTo>
                  <a:cubicBezTo>
                    <a:pt x="4067" y="0"/>
                    <a:pt x="3994" y="2"/>
                    <a:pt x="3921" y="6"/>
                  </a:cubicBezTo>
                  <a:cubicBezTo>
                    <a:pt x="1753" y="113"/>
                    <a:pt x="0" y="1906"/>
                    <a:pt x="0" y="4127"/>
                  </a:cubicBezTo>
                  <a:cubicBezTo>
                    <a:pt x="0" y="6416"/>
                    <a:pt x="1847" y="8262"/>
                    <a:pt x="4135" y="8262"/>
                  </a:cubicBezTo>
                  <a:cubicBezTo>
                    <a:pt x="6356" y="8262"/>
                    <a:pt x="8150" y="6509"/>
                    <a:pt x="8257" y="4328"/>
                  </a:cubicBezTo>
                  <a:cubicBezTo>
                    <a:pt x="8297" y="3311"/>
                    <a:pt x="7976" y="2308"/>
                    <a:pt x="7333" y="1518"/>
                  </a:cubicBezTo>
                  <a:cubicBezTo>
                    <a:pt x="7288" y="1472"/>
                    <a:pt x="7229" y="1448"/>
                    <a:pt x="7170" y="1448"/>
                  </a:cubicBezTo>
                  <a:cubicBezTo>
                    <a:pt x="7125" y="1448"/>
                    <a:pt x="7079" y="1462"/>
                    <a:pt x="7039" y="1491"/>
                  </a:cubicBezTo>
                  <a:cubicBezTo>
                    <a:pt x="6959" y="1572"/>
                    <a:pt x="6945" y="1692"/>
                    <a:pt x="7012" y="1786"/>
                  </a:cubicBezTo>
                  <a:cubicBezTo>
                    <a:pt x="7588" y="2495"/>
                    <a:pt x="7882" y="3391"/>
                    <a:pt x="7842" y="4301"/>
                  </a:cubicBezTo>
                  <a:cubicBezTo>
                    <a:pt x="7788" y="5559"/>
                    <a:pt x="7092" y="6670"/>
                    <a:pt x="6075" y="7299"/>
                  </a:cubicBezTo>
                  <a:lnTo>
                    <a:pt x="6075" y="6362"/>
                  </a:lnTo>
                  <a:cubicBezTo>
                    <a:pt x="6075" y="5787"/>
                    <a:pt x="5781" y="5278"/>
                    <a:pt x="5299" y="4997"/>
                  </a:cubicBezTo>
                  <a:cubicBezTo>
                    <a:pt x="5353" y="4917"/>
                    <a:pt x="5393" y="4823"/>
                    <a:pt x="5420" y="4730"/>
                  </a:cubicBezTo>
                  <a:cubicBezTo>
                    <a:pt x="5728" y="4716"/>
                    <a:pt x="5982" y="4462"/>
                    <a:pt x="5982" y="4154"/>
                  </a:cubicBezTo>
                  <a:lnTo>
                    <a:pt x="5982" y="2883"/>
                  </a:lnTo>
                  <a:cubicBezTo>
                    <a:pt x="5982" y="2053"/>
                    <a:pt x="5299" y="1371"/>
                    <a:pt x="4470" y="1371"/>
                  </a:cubicBezTo>
                  <a:lnTo>
                    <a:pt x="4229" y="1371"/>
                  </a:lnTo>
                  <a:cubicBezTo>
                    <a:pt x="4282" y="1291"/>
                    <a:pt x="4269" y="1170"/>
                    <a:pt x="4189" y="1103"/>
                  </a:cubicBezTo>
                  <a:cubicBezTo>
                    <a:pt x="4154" y="1074"/>
                    <a:pt x="4109" y="1060"/>
                    <a:pt x="4064" y="1060"/>
                  </a:cubicBezTo>
                  <a:cubicBezTo>
                    <a:pt x="4005" y="1060"/>
                    <a:pt x="3946" y="1084"/>
                    <a:pt x="3908" y="1130"/>
                  </a:cubicBezTo>
                  <a:lnTo>
                    <a:pt x="3774" y="1277"/>
                  </a:lnTo>
                  <a:lnTo>
                    <a:pt x="3680" y="1197"/>
                  </a:lnTo>
                  <a:cubicBezTo>
                    <a:pt x="3640" y="1157"/>
                    <a:pt x="3586" y="1137"/>
                    <a:pt x="3533" y="1137"/>
                  </a:cubicBezTo>
                  <a:cubicBezTo>
                    <a:pt x="3479" y="1137"/>
                    <a:pt x="3426" y="1157"/>
                    <a:pt x="3386" y="1197"/>
                  </a:cubicBezTo>
                  <a:cubicBezTo>
                    <a:pt x="3359" y="1237"/>
                    <a:pt x="3332" y="1291"/>
                    <a:pt x="3332" y="1344"/>
                  </a:cubicBezTo>
                  <a:cubicBezTo>
                    <a:pt x="3332" y="1371"/>
                    <a:pt x="3346" y="1411"/>
                    <a:pt x="3359" y="1438"/>
                  </a:cubicBezTo>
                  <a:cubicBezTo>
                    <a:pt x="2743" y="1625"/>
                    <a:pt x="2288" y="2201"/>
                    <a:pt x="2288" y="2883"/>
                  </a:cubicBezTo>
                  <a:lnTo>
                    <a:pt x="2288" y="4154"/>
                  </a:lnTo>
                  <a:cubicBezTo>
                    <a:pt x="2288" y="4462"/>
                    <a:pt x="2529" y="4716"/>
                    <a:pt x="2837" y="4730"/>
                  </a:cubicBezTo>
                  <a:cubicBezTo>
                    <a:pt x="2864" y="4823"/>
                    <a:pt x="2904" y="4917"/>
                    <a:pt x="2958" y="4997"/>
                  </a:cubicBezTo>
                  <a:cubicBezTo>
                    <a:pt x="2810" y="5078"/>
                    <a:pt x="2690" y="5185"/>
                    <a:pt x="2583" y="5318"/>
                  </a:cubicBezTo>
                  <a:cubicBezTo>
                    <a:pt x="2503" y="5399"/>
                    <a:pt x="2516" y="5533"/>
                    <a:pt x="2596" y="5599"/>
                  </a:cubicBezTo>
                  <a:cubicBezTo>
                    <a:pt x="2636" y="5640"/>
                    <a:pt x="2690" y="5653"/>
                    <a:pt x="2730" y="5653"/>
                  </a:cubicBezTo>
                  <a:cubicBezTo>
                    <a:pt x="2784" y="5653"/>
                    <a:pt x="2850" y="5626"/>
                    <a:pt x="2891" y="5586"/>
                  </a:cubicBezTo>
                  <a:cubicBezTo>
                    <a:pt x="2984" y="5479"/>
                    <a:pt x="3091" y="5385"/>
                    <a:pt x="3225" y="5318"/>
                  </a:cubicBezTo>
                  <a:cubicBezTo>
                    <a:pt x="3466" y="5546"/>
                    <a:pt x="3774" y="5680"/>
                    <a:pt x="4135" y="5680"/>
                  </a:cubicBezTo>
                  <a:cubicBezTo>
                    <a:pt x="4483" y="5680"/>
                    <a:pt x="4804" y="5546"/>
                    <a:pt x="5045" y="5318"/>
                  </a:cubicBezTo>
                  <a:cubicBezTo>
                    <a:pt x="5420" y="5519"/>
                    <a:pt x="5661" y="5921"/>
                    <a:pt x="5661" y="6362"/>
                  </a:cubicBezTo>
                  <a:lnTo>
                    <a:pt x="5661" y="7513"/>
                  </a:lnTo>
                  <a:cubicBezTo>
                    <a:pt x="5192" y="7727"/>
                    <a:pt x="4670" y="7848"/>
                    <a:pt x="4135" y="7848"/>
                  </a:cubicBezTo>
                  <a:cubicBezTo>
                    <a:pt x="3586" y="7848"/>
                    <a:pt x="3065" y="7727"/>
                    <a:pt x="2596" y="7513"/>
                  </a:cubicBezTo>
                  <a:lnTo>
                    <a:pt x="2596" y="6362"/>
                  </a:lnTo>
                  <a:cubicBezTo>
                    <a:pt x="2596" y="6322"/>
                    <a:pt x="2596" y="6269"/>
                    <a:pt x="2596" y="6228"/>
                  </a:cubicBezTo>
                  <a:cubicBezTo>
                    <a:pt x="2610" y="6121"/>
                    <a:pt x="2529" y="6014"/>
                    <a:pt x="2422" y="6001"/>
                  </a:cubicBezTo>
                  <a:cubicBezTo>
                    <a:pt x="2413" y="6000"/>
                    <a:pt x="2405" y="5999"/>
                    <a:pt x="2396" y="5999"/>
                  </a:cubicBezTo>
                  <a:cubicBezTo>
                    <a:pt x="2289" y="5999"/>
                    <a:pt x="2207" y="6077"/>
                    <a:pt x="2195" y="6188"/>
                  </a:cubicBezTo>
                  <a:cubicBezTo>
                    <a:pt x="2181" y="6242"/>
                    <a:pt x="2181" y="6309"/>
                    <a:pt x="2181" y="6362"/>
                  </a:cubicBezTo>
                  <a:lnTo>
                    <a:pt x="2181" y="7299"/>
                  </a:lnTo>
                  <a:cubicBezTo>
                    <a:pt x="1124" y="6643"/>
                    <a:pt x="415" y="5479"/>
                    <a:pt x="415" y="4127"/>
                  </a:cubicBezTo>
                  <a:cubicBezTo>
                    <a:pt x="415" y="2120"/>
                    <a:pt x="1994" y="514"/>
                    <a:pt x="3948" y="421"/>
                  </a:cubicBezTo>
                  <a:cubicBezTo>
                    <a:pt x="4018" y="417"/>
                    <a:pt x="4089" y="415"/>
                    <a:pt x="4159" y="415"/>
                  </a:cubicBezTo>
                  <a:cubicBezTo>
                    <a:pt x="4996" y="415"/>
                    <a:pt x="5809" y="706"/>
                    <a:pt x="6464" y="1237"/>
                  </a:cubicBezTo>
                  <a:cubicBezTo>
                    <a:pt x="6497" y="1265"/>
                    <a:pt x="6540" y="1279"/>
                    <a:pt x="6583" y="1279"/>
                  </a:cubicBezTo>
                  <a:cubicBezTo>
                    <a:pt x="6644" y="1279"/>
                    <a:pt x="6706" y="1252"/>
                    <a:pt x="6745" y="1197"/>
                  </a:cubicBezTo>
                  <a:cubicBezTo>
                    <a:pt x="6825" y="1117"/>
                    <a:pt x="6811" y="983"/>
                    <a:pt x="6718" y="916"/>
                  </a:cubicBezTo>
                  <a:cubicBezTo>
                    <a:pt x="5985" y="320"/>
                    <a:pt x="5079" y="0"/>
                    <a:pt x="4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4"/>
            <p:cNvSpPr/>
            <p:nvPr/>
          </p:nvSpPr>
          <p:spPr>
            <a:xfrm>
              <a:off x="3982048" y="4160205"/>
              <a:ext cx="372593" cy="444047"/>
            </a:xfrm>
            <a:custGeom>
              <a:avLst/>
              <a:gdLst/>
              <a:ahLst/>
              <a:cxnLst/>
              <a:rect l="l" t="t" r="r" b="b"/>
              <a:pathLst>
                <a:path w="11790" h="14051" extrusionOk="0">
                  <a:moveTo>
                    <a:pt x="5902" y="0"/>
                  </a:moveTo>
                  <a:cubicBezTo>
                    <a:pt x="2637" y="0"/>
                    <a:pt x="1" y="2636"/>
                    <a:pt x="1" y="5901"/>
                  </a:cubicBezTo>
                  <a:cubicBezTo>
                    <a:pt x="1" y="7079"/>
                    <a:pt x="349" y="8524"/>
                    <a:pt x="978" y="9862"/>
                  </a:cubicBezTo>
                  <a:cubicBezTo>
                    <a:pt x="1633" y="11267"/>
                    <a:pt x="2530" y="12445"/>
                    <a:pt x="3507" y="13181"/>
                  </a:cubicBezTo>
                  <a:cubicBezTo>
                    <a:pt x="3546" y="13209"/>
                    <a:pt x="3592" y="13223"/>
                    <a:pt x="3637" y="13223"/>
                  </a:cubicBezTo>
                  <a:cubicBezTo>
                    <a:pt x="3700" y="13223"/>
                    <a:pt x="3762" y="13196"/>
                    <a:pt x="3801" y="13141"/>
                  </a:cubicBezTo>
                  <a:cubicBezTo>
                    <a:pt x="3868" y="13047"/>
                    <a:pt x="3855" y="12913"/>
                    <a:pt x="3761" y="12846"/>
                  </a:cubicBezTo>
                  <a:cubicBezTo>
                    <a:pt x="2838" y="12164"/>
                    <a:pt x="1981" y="11027"/>
                    <a:pt x="1352" y="9688"/>
                  </a:cubicBezTo>
                  <a:cubicBezTo>
                    <a:pt x="750" y="8404"/>
                    <a:pt x="416" y="7026"/>
                    <a:pt x="416" y="5901"/>
                  </a:cubicBezTo>
                  <a:cubicBezTo>
                    <a:pt x="416" y="2877"/>
                    <a:pt x="2878" y="415"/>
                    <a:pt x="5902" y="415"/>
                  </a:cubicBezTo>
                  <a:cubicBezTo>
                    <a:pt x="8926" y="415"/>
                    <a:pt x="11389" y="2877"/>
                    <a:pt x="11389" y="5901"/>
                  </a:cubicBezTo>
                  <a:cubicBezTo>
                    <a:pt x="11389" y="8270"/>
                    <a:pt x="9943" y="11455"/>
                    <a:pt x="7990" y="12887"/>
                  </a:cubicBezTo>
                  <a:cubicBezTo>
                    <a:pt x="7307" y="13382"/>
                    <a:pt x="6598" y="13649"/>
                    <a:pt x="5902" y="13649"/>
                  </a:cubicBezTo>
                  <a:cubicBezTo>
                    <a:pt x="5420" y="13649"/>
                    <a:pt x="4925" y="13516"/>
                    <a:pt x="4444" y="13275"/>
                  </a:cubicBezTo>
                  <a:cubicBezTo>
                    <a:pt x="4414" y="13260"/>
                    <a:pt x="4384" y="13253"/>
                    <a:pt x="4354" y="13253"/>
                  </a:cubicBezTo>
                  <a:cubicBezTo>
                    <a:pt x="4276" y="13253"/>
                    <a:pt x="4201" y="13300"/>
                    <a:pt x="4163" y="13368"/>
                  </a:cubicBezTo>
                  <a:cubicBezTo>
                    <a:pt x="4109" y="13475"/>
                    <a:pt x="4149" y="13596"/>
                    <a:pt x="4256" y="13649"/>
                  </a:cubicBezTo>
                  <a:cubicBezTo>
                    <a:pt x="4791" y="13917"/>
                    <a:pt x="5353" y="14051"/>
                    <a:pt x="5902" y="14051"/>
                  </a:cubicBezTo>
                  <a:cubicBezTo>
                    <a:pt x="6692" y="14051"/>
                    <a:pt x="7481" y="13770"/>
                    <a:pt x="8231" y="13221"/>
                  </a:cubicBezTo>
                  <a:cubicBezTo>
                    <a:pt x="10305" y="11696"/>
                    <a:pt x="11790" y="8364"/>
                    <a:pt x="11790" y="5901"/>
                  </a:cubicBezTo>
                  <a:cubicBezTo>
                    <a:pt x="11790" y="2650"/>
                    <a:pt x="9154" y="0"/>
                    <a:pt x="5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9" name="Google Shape;3699;p64"/>
          <p:cNvGrpSpPr/>
          <p:nvPr/>
        </p:nvGrpSpPr>
        <p:grpSpPr>
          <a:xfrm>
            <a:off x="8058093" y="1556339"/>
            <a:ext cx="337926" cy="443984"/>
            <a:chOff x="8031655" y="2858214"/>
            <a:chExt cx="337926" cy="443984"/>
          </a:xfrm>
        </p:grpSpPr>
        <p:sp>
          <p:nvSpPr>
            <p:cNvPr id="3700" name="Google Shape;3700;p64"/>
            <p:cNvSpPr/>
            <p:nvPr/>
          </p:nvSpPr>
          <p:spPr>
            <a:xfrm>
              <a:off x="8031655" y="2858214"/>
              <a:ext cx="336661" cy="443984"/>
            </a:xfrm>
            <a:custGeom>
              <a:avLst/>
              <a:gdLst/>
              <a:ahLst/>
              <a:cxnLst/>
              <a:rect l="l" t="t" r="r" b="b"/>
              <a:pathLst>
                <a:path w="10653" h="14049" extrusionOk="0">
                  <a:moveTo>
                    <a:pt x="4377" y="3557"/>
                  </a:moveTo>
                  <a:cubicBezTo>
                    <a:pt x="4670" y="3799"/>
                    <a:pt x="5085" y="4054"/>
                    <a:pt x="5726" y="4054"/>
                  </a:cubicBezTo>
                  <a:cubicBezTo>
                    <a:pt x="5757" y="4054"/>
                    <a:pt x="5789" y="4053"/>
                    <a:pt x="5822" y="4052"/>
                  </a:cubicBezTo>
                  <a:lnTo>
                    <a:pt x="5822" y="5899"/>
                  </a:lnTo>
                  <a:cubicBezTo>
                    <a:pt x="5822" y="7076"/>
                    <a:pt x="4858" y="8040"/>
                    <a:pt x="3667" y="8040"/>
                  </a:cubicBezTo>
                  <a:cubicBezTo>
                    <a:pt x="2490" y="8040"/>
                    <a:pt x="1526" y="7076"/>
                    <a:pt x="1526" y="5899"/>
                  </a:cubicBezTo>
                  <a:lnTo>
                    <a:pt x="1526" y="4039"/>
                  </a:lnTo>
                  <a:cubicBezTo>
                    <a:pt x="1711" y="4051"/>
                    <a:pt x="1893" y="4057"/>
                    <a:pt x="2069" y="4057"/>
                  </a:cubicBezTo>
                  <a:cubicBezTo>
                    <a:pt x="3044" y="4057"/>
                    <a:pt x="3878" y="3874"/>
                    <a:pt x="4377" y="3557"/>
                  </a:cubicBezTo>
                  <a:close/>
                  <a:moveTo>
                    <a:pt x="3199" y="8414"/>
                  </a:moveTo>
                  <a:lnTo>
                    <a:pt x="3199" y="8414"/>
                  </a:lnTo>
                  <a:cubicBezTo>
                    <a:pt x="3346" y="8441"/>
                    <a:pt x="3507" y="8455"/>
                    <a:pt x="3667" y="8455"/>
                  </a:cubicBezTo>
                  <a:cubicBezTo>
                    <a:pt x="3828" y="8455"/>
                    <a:pt x="3988" y="8441"/>
                    <a:pt x="4136" y="8414"/>
                  </a:cubicBezTo>
                  <a:lnTo>
                    <a:pt x="4136" y="8414"/>
                  </a:lnTo>
                  <a:lnTo>
                    <a:pt x="3667" y="9164"/>
                  </a:lnTo>
                  <a:lnTo>
                    <a:pt x="3199" y="8414"/>
                  </a:lnTo>
                  <a:close/>
                  <a:moveTo>
                    <a:pt x="1954" y="7786"/>
                  </a:moveTo>
                  <a:cubicBezTo>
                    <a:pt x="2142" y="7959"/>
                    <a:pt x="2356" y="8107"/>
                    <a:pt x="2597" y="8214"/>
                  </a:cubicBezTo>
                  <a:lnTo>
                    <a:pt x="3386" y="9485"/>
                  </a:lnTo>
                  <a:lnTo>
                    <a:pt x="2864" y="9806"/>
                  </a:lnTo>
                  <a:lnTo>
                    <a:pt x="1513" y="8013"/>
                  </a:lnTo>
                  <a:cubicBezTo>
                    <a:pt x="1660" y="7919"/>
                    <a:pt x="1807" y="7852"/>
                    <a:pt x="1954" y="7786"/>
                  </a:cubicBezTo>
                  <a:close/>
                  <a:moveTo>
                    <a:pt x="5380" y="7786"/>
                  </a:moveTo>
                  <a:cubicBezTo>
                    <a:pt x="5541" y="7852"/>
                    <a:pt x="5688" y="7919"/>
                    <a:pt x="5822" y="8013"/>
                  </a:cubicBezTo>
                  <a:lnTo>
                    <a:pt x="4484" y="9806"/>
                  </a:lnTo>
                  <a:lnTo>
                    <a:pt x="3948" y="9485"/>
                  </a:lnTo>
                  <a:lnTo>
                    <a:pt x="4751" y="8214"/>
                  </a:lnTo>
                  <a:cubicBezTo>
                    <a:pt x="4979" y="8107"/>
                    <a:pt x="5193" y="7959"/>
                    <a:pt x="5380" y="7786"/>
                  </a:cubicBezTo>
                  <a:close/>
                  <a:moveTo>
                    <a:pt x="3667" y="9793"/>
                  </a:moveTo>
                  <a:lnTo>
                    <a:pt x="4082" y="10047"/>
                  </a:lnTo>
                  <a:lnTo>
                    <a:pt x="3681" y="10462"/>
                  </a:lnTo>
                  <a:lnTo>
                    <a:pt x="3654" y="10462"/>
                  </a:lnTo>
                  <a:lnTo>
                    <a:pt x="3252" y="10047"/>
                  </a:lnTo>
                  <a:lnTo>
                    <a:pt x="3667" y="9793"/>
                  </a:lnTo>
                  <a:close/>
                  <a:moveTo>
                    <a:pt x="8271" y="11880"/>
                  </a:moveTo>
                  <a:cubicBezTo>
                    <a:pt x="8364" y="11880"/>
                    <a:pt x="8445" y="11947"/>
                    <a:pt x="8445" y="12054"/>
                  </a:cubicBezTo>
                  <a:lnTo>
                    <a:pt x="8445" y="12375"/>
                  </a:lnTo>
                  <a:cubicBezTo>
                    <a:pt x="8445" y="12469"/>
                    <a:pt x="8364" y="12549"/>
                    <a:pt x="8271" y="12549"/>
                  </a:cubicBezTo>
                  <a:lnTo>
                    <a:pt x="6009" y="12549"/>
                  </a:lnTo>
                  <a:cubicBezTo>
                    <a:pt x="5915" y="12549"/>
                    <a:pt x="5835" y="12469"/>
                    <a:pt x="5835" y="12375"/>
                  </a:cubicBezTo>
                  <a:lnTo>
                    <a:pt x="5835" y="12054"/>
                  </a:lnTo>
                  <a:cubicBezTo>
                    <a:pt x="5835" y="11947"/>
                    <a:pt x="5915" y="11880"/>
                    <a:pt x="6009" y="11880"/>
                  </a:cubicBezTo>
                  <a:close/>
                  <a:moveTo>
                    <a:pt x="4055" y="10676"/>
                  </a:moveTo>
                  <a:lnTo>
                    <a:pt x="4430" y="13647"/>
                  </a:lnTo>
                  <a:lnTo>
                    <a:pt x="2905" y="13647"/>
                  </a:lnTo>
                  <a:lnTo>
                    <a:pt x="3293" y="10676"/>
                  </a:lnTo>
                  <a:lnTo>
                    <a:pt x="3373" y="10743"/>
                  </a:lnTo>
                  <a:cubicBezTo>
                    <a:pt x="3453" y="10823"/>
                    <a:pt x="3560" y="10877"/>
                    <a:pt x="3667" y="10877"/>
                  </a:cubicBezTo>
                  <a:cubicBezTo>
                    <a:pt x="3788" y="10877"/>
                    <a:pt x="3895" y="10823"/>
                    <a:pt x="3975" y="10743"/>
                  </a:cubicBezTo>
                  <a:lnTo>
                    <a:pt x="4055" y="10676"/>
                  </a:lnTo>
                  <a:close/>
                  <a:moveTo>
                    <a:pt x="6143" y="8267"/>
                  </a:moveTo>
                  <a:cubicBezTo>
                    <a:pt x="6598" y="8695"/>
                    <a:pt x="6879" y="9298"/>
                    <a:pt x="6879" y="9953"/>
                  </a:cubicBezTo>
                  <a:lnTo>
                    <a:pt x="6879" y="11465"/>
                  </a:lnTo>
                  <a:lnTo>
                    <a:pt x="6009" y="11465"/>
                  </a:lnTo>
                  <a:cubicBezTo>
                    <a:pt x="5688" y="11465"/>
                    <a:pt x="5420" y="11720"/>
                    <a:pt x="5420" y="12054"/>
                  </a:cubicBezTo>
                  <a:lnTo>
                    <a:pt x="5420" y="12375"/>
                  </a:lnTo>
                  <a:cubicBezTo>
                    <a:pt x="5420" y="12523"/>
                    <a:pt x="5474" y="12656"/>
                    <a:pt x="5554" y="12763"/>
                  </a:cubicBezTo>
                  <a:cubicBezTo>
                    <a:pt x="5474" y="12857"/>
                    <a:pt x="5420" y="12991"/>
                    <a:pt x="5420" y="13138"/>
                  </a:cubicBezTo>
                  <a:lnTo>
                    <a:pt x="5420" y="13473"/>
                  </a:lnTo>
                  <a:cubicBezTo>
                    <a:pt x="5420" y="13526"/>
                    <a:pt x="5434" y="13593"/>
                    <a:pt x="5447" y="13647"/>
                  </a:cubicBezTo>
                  <a:lnTo>
                    <a:pt x="4845" y="13647"/>
                  </a:lnTo>
                  <a:lnTo>
                    <a:pt x="4417" y="10301"/>
                  </a:lnTo>
                  <a:lnTo>
                    <a:pt x="4457" y="10261"/>
                  </a:lnTo>
                  <a:cubicBezTo>
                    <a:pt x="4484" y="10275"/>
                    <a:pt x="4510" y="10288"/>
                    <a:pt x="4537" y="10288"/>
                  </a:cubicBezTo>
                  <a:cubicBezTo>
                    <a:pt x="4591" y="10288"/>
                    <a:pt x="4658" y="10248"/>
                    <a:pt x="4698" y="10194"/>
                  </a:cubicBezTo>
                  <a:lnTo>
                    <a:pt x="6143" y="8267"/>
                  </a:lnTo>
                  <a:close/>
                  <a:moveTo>
                    <a:pt x="8271" y="12964"/>
                  </a:moveTo>
                  <a:cubicBezTo>
                    <a:pt x="8364" y="12964"/>
                    <a:pt x="8445" y="13044"/>
                    <a:pt x="8445" y="13138"/>
                  </a:cubicBezTo>
                  <a:lnTo>
                    <a:pt x="8445" y="13473"/>
                  </a:lnTo>
                  <a:cubicBezTo>
                    <a:pt x="8445" y="13566"/>
                    <a:pt x="8364" y="13647"/>
                    <a:pt x="8271" y="13647"/>
                  </a:cubicBezTo>
                  <a:lnTo>
                    <a:pt x="6009" y="13647"/>
                  </a:lnTo>
                  <a:cubicBezTo>
                    <a:pt x="5915" y="13647"/>
                    <a:pt x="5835" y="13566"/>
                    <a:pt x="5835" y="13473"/>
                  </a:cubicBezTo>
                  <a:lnTo>
                    <a:pt x="5835" y="13138"/>
                  </a:lnTo>
                  <a:cubicBezTo>
                    <a:pt x="5835" y="13044"/>
                    <a:pt x="5915" y="12964"/>
                    <a:pt x="6009" y="12964"/>
                  </a:cubicBezTo>
                  <a:close/>
                  <a:moveTo>
                    <a:pt x="1773" y="0"/>
                  </a:moveTo>
                  <a:cubicBezTo>
                    <a:pt x="1735" y="0"/>
                    <a:pt x="1695" y="12"/>
                    <a:pt x="1660" y="38"/>
                  </a:cubicBezTo>
                  <a:cubicBezTo>
                    <a:pt x="1566" y="105"/>
                    <a:pt x="1540" y="238"/>
                    <a:pt x="1607" y="332"/>
                  </a:cubicBezTo>
                  <a:lnTo>
                    <a:pt x="1767" y="546"/>
                  </a:lnTo>
                  <a:cubicBezTo>
                    <a:pt x="1312" y="626"/>
                    <a:pt x="897" y="867"/>
                    <a:pt x="576" y="1215"/>
                  </a:cubicBezTo>
                  <a:cubicBezTo>
                    <a:pt x="188" y="1657"/>
                    <a:pt x="1" y="2246"/>
                    <a:pt x="68" y="2848"/>
                  </a:cubicBezTo>
                  <a:lnTo>
                    <a:pt x="389" y="5404"/>
                  </a:lnTo>
                  <a:cubicBezTo>
                    <a:pt x="429" y="5752"/>
                    <a:pt x="723" y="6019"/>
                    <a:pt x="1071" y="6019"/>
                  </a:cubicBezTo>
                  <a:lnTo>
                    <a:pt x="1111" y="6019"/>
                  </a:lnTo>
                  <a:cubicBezTo>
                    <a:pt x="1138" y="6568"/>
                    <a:pt x="1339" y="7063"/>
                    <a:pt x="1660" y="7464"/>
                  </a:cubicBezTo>
                  <a:cubicBezTo>
                    <a:pt x="683" y="7906"/>
                    <a:pt x="54" y="8869"/>
                    <a:pt x="54" y="9953"/>
                  </a:cubicBezTo>
                  <a:lnTo>
                    <a:pt x="54" y="11800"/>
                  </a:lnTo>
                  <a:cubicBezTo>
                    <a:pt x="54" y="11920"/>
                    <a:pt x="148" y="12014"/>
                    <a:pt x="255" y="12014"/>
                  </a:cubicBezTo>
                  <a:cubicBezTo>
                    <a:pt x="375" y="12014"/>
                    <a:pt x="469" y="11920"/>
                    <a:pt x="469" y="11800"/>
                  </a:cubicBezTo>
                  <a:lnTo>
                    <a:pt x="469" y="9953"/>
                  </a:lnTo>
                  <a:cubicBezTo>
                    <a:pt x="469" y="9298"/>
                    <a:pt x="737" y="8695"/>
                    <a:pt x="1192" y="8267"/>
                  </a:cubicBezTo>
                  <a:lnTo>
                    <a:pt x="2637" y="10194"/>
                  </a:lnTo>
                  <a:cubicBezTo>
                    <a:pt x="2677" y="10248"/>
                    <a:pt x="2744" y="10288"/>
                    <a:pt x="2811" y="10288"/>
                  </a:cubicBezTo>
                  <a:cubicBezTo>
                    <a:pt x="2838" y="10288"/>
                    <a:pt x="2864" y="10275"/>
                    <a:pt x="2878" y="10261"/>
                  </a:cubicBezTo>
                  <a:lnTo>
                    <a:pt x="2918" y="10301"/>
                  </a:lnTo>
                  <a:lnTo>
                    <a:pt x="2490" y="13647"/>
                  </a:lnTo>
                  <a:lnTo>
                    <a:pt x="469" y="13647"/>
                  </a:lnTo>
                  <a:lnTo>
                    <a:pt x="469" y="12630"/>
                  </a:lnTo>
                  <a:cubicBezTo>
                    <a:pt x="469" y="12509"/>
                    <a:pt x="375" y="12416"/>
                    <a:pt x="255" y="12416"/>
                  </a:cubicBezTo>
                  <a:cubicBezTo>
                    <a:pt x="148" y="12416"/>
                    <a:pt x="54" y="12509"/>
                    <a:pt x="54" y="12630"/>
                  </a:cubicBezTo>
                  <a:lnTo>
                    <a:pt x="54" y="13847"/>
                  </a:lnTo>
                  <a:cubicBezTo>
                    <a:pt x="54" y="13968"/>
                    <a:pt x="148" y="14048"/>
                    <a:pt x="255" y="14048"/>
                  </a:cubicBezTo>
                  <a:lnTo>
                    <a:pt x="8311" y="14048"/>
                  </a:lnTo>
                  <a:cubicBezTo>
                    <a:pt x="9595" y="14048"/>
                    <a:pt x="10652" y="13004"/>
                    <a:pt x="10652" y="11720"/>
                  </a:cubicBezTo>
                  <a:cubicBezTo>
                    <a:pt x="10652" y="11278"/>
                    <a:pt x="10532" y="10850"/>
                    <a:pt x="10291" y="10489"/>
                  </a:cubicBezTo>
                  <a:cubicBezTo>
                    <a:pt x="10257" y="10421"/>
                    <a:pt x="10191" y="10385"/>
                    <a:pt x="10123" y="10385"/>
                  </a:cubicBezTo>
                  <a:cubicBezTo>
                    <a:pt x="10084" y="10385"/>
                    <a:pt x="10045" y="10397"/>
                    <a:pt x="10010" y="10422"/>
                  </a:cubicBezTo>
                  <a:cubicBezTo>
                    <a:pt x="9916" y="10475"/>
                    <a:pt x="9890" y="10609"/>
                    <a:pt x="9943" y="10703"/>
                  </a:cubicBezTo>
                  <a:cubicBezTo>
                    <a:pt x="10131" y="11010"/>
                    <a:pt x="10238" y="11358"/>
                    <a:pt x="10238" y="11720"/>
                  </a:cubicBezTo>
                  <a:cubicBezTo>
                    <a:pt x="10238" y="12590"/>
                    <a:pt x="9649" y="13339"/>
                    <a:pt x="8846" y="13566"/>
                  </a:cubicBezTo>
                  <a:cubicBezTo>
                    <a:pt x="8846" y="13540"/>
                    <a:pt x="8846" y="13499"/>
                    <a:pt x="8846" y="13473"/>
                  </a:cubicBezTo>
                  <a:lnTo>
                    <a:pt x="8846" y="13138"/>
                  </a:lnTo>
                  <a:cubicBezTo>
                    <a:pt x="8846" y="12991"/>
                    <a:pt x="8792" y="12857"/>
                    <a:pt x="8712" y="12763"/>
                  </a:cubicBezTo>
                  <a:cubicBezTo>
                    <a:pt x="8792" y="12656"/>
                    <a:pt x="8846" y="12523"/>
                    <a:pt x="8846" y="12375"/>
                  </a:cubicBezTo>
                  <a:lnTo>
                    <a:pt x="8846" y="12054"/>
                  </a:lnTo>
                  <a:cubicBezTo>
                    <a:pt x="8846" y="11720"/>
                    <a:pt x="8592" y="11465"/>
                    <a:pt x="8271" y="11465"/>
                  </a:cubicBezTo>
                  <a:lnTo>
                    <a:pt x="7280" y="11465"/>
                  </a:lnTo>
                  <a:lnTo>
                    <a:pt x="7280" y="10087"/>
                  </a:lnTo>
                  <a:cubicBezTo>
                    <a:pt x="7588" y="9900"/>
                    <a:pt x="7949" y="9793"/>
                    <a:pt x="8311" y="9793"/>
                  </a:cubicBezTo>
                  <a:cubicBezTo>
                    <a:pt x="8726" y="9793"/>
                    <a:pt x="9114" y="9927"/>
                    <a:pt x="9435" y="10154"/>
                  </a:cubicBezTo>
                  <a:cubicBezTo>
                    <a:pt x="9475" y="10181"/>
                    <a:pt x="9515" y="10194"/>
                    <a:pt x="9555" y="10194"/>
                  </a:cubicBezTo>
                  <a:cubicBezTo>
                    <a:pt x="9622" y="10194"/>
                    <a:pt x="9689" y="10167"/>
                    <a:pt x="9729" y="10114"/>
                  </a:cubicBezTo>
                  <a:cubicBezTo>
                    <a:pt x="9796" y="10020"/>
                    <a:pt x="9769" y="9886"/>
                    <a:pt x="9676" y="9820"/>
                  </a:cubicBezTo>
                  <a:cubicBezTo>
                    <a:pt x="9274" y="9539"/>
                    <a:pt x="8806" y="9378"/>
                    <a:pt x="8311" y="9378"/>
                  </a:cubicBezTo>
                  <a:cubicBezTo>
                    <a:pt x="7949" y="9378"/>
                    <a:pt x="7588" y="9472"/>
                    <a:pt x="7267" y="9632"/>
                  </a:cubicBezTo>
                  <a:cubicBezTo>
                    <a:pt x="7160" y="8682"/>
                    <a:pt x="6558" y="7866"/>
                    <a:pt x="5688" y="7464"/>
                  </a:cubicBezTo>
                  <a:cubicBezTo>
                    <a:pt x="5996" y="7063"/>
                    <a:pt x="6196" y="6568"/>
                    <a:pt x="6223" y="6019"/>
                  </a:cubicBezTo>
                  <a:lnTo>
                    <a:pt x="6263" y="6019"/>
                  </a:lnTo>
                  <a:cubicBezTo>
                    <a:pt x="6611" y="6019"/>
                    <a:pt x="6919" y="5752"/>
                    <a:pt x="6959" y="5404"/>
                  </a:cubicBezTo>
                  <a:lnTo>
                    <a:pt x="7267" y="2848"/>
                  </a:lnTo>
                  <a:cubicBezTo>
                    <a:pt x="7334" y="2246"/>
                    <a:pt x="7147" y="1657"/>
                    <a:pt x="6758" y="1215"/>
                  </a:cubicBezTo>
                  <a:cubicBezTo>
                    <a:pt x="6357" y="774"/>
                    <a:pt x="5795" y="506"/>
                    <a:pt x="5206" y="506"/>
                  </a:cubicBezTo>
                  <a:lnTo>
                    <a:pt x="4497" y="506"/>
                  </a:lnTo>
                  <a:cubicBezTo>
                    <a:pt x="4377" y="506"/>
                    <a:pt x="4283" y="600"/>
                    <a:pt x="4283" y="720"/>
                  </a:cubicBezTo>
                  <a:cubicBezTo>
                    <a:pt x="4283" y="827"/>
                    <a:pt x="4377" y="921"/>
                    <a:pt x="4497" y="921"/>
                  </a:cubicBezTo>
                  <a:lnTo>
                    <a:pt x="5206" y="921"/>
                  </a:lnTo>
                  <a:cubicBezTo>
                    <a:pt x="5675" y="921"/>
                    <a:pt x="6130" y="1135"/>
                    <a:pt x="6451" y="1483"/>
                  </a:cubicBezTo>
                  <a:cubicBezTo>
                    <a:pt x="6758" y="1844"/>
                    <a:pt x="6919" y="2326"/>
                    <a:pt x="6852" y="2794"/>
                  </a:cubicBezTo>
                  <a:lnTo>
                    <a:pt x="6544" y="5350"/>
                  </a:lnTo>
                  <a:cubicBezTo>
                    <a:pt x="6531" y="5497"/>
                    <a:pt x="6411" y="5604"/>
                    <a:pt x="6263" y="5604"/>
                  </a:cubicBezTo>
                  <a:lnTo>
                    <a:pt x="6223" y="5604"/>
                  </a:lnTo>
                  <a:lnTo>
                    <a:pt x="6223" y="3945"/>
                  </a:lnTo>
                  <a:cubicBezTo>
                    <a:pt x="6223" y="3865"/>
                    <a:pt x="6196" y="3771"/>
                    <a:pt x="6130" y="3718"/>
                  </a:cubicBezTo>
                  <a:cubicBezTo>
                    <a:pt x="6074" y="3662"/>
                    <a:pt x="5999" y="3634"/>
                    <a:pt x="5930" y="3634"/>
                  </a:cubicBezTo>
                  <a:cubicBezTo>
                    <a:pt x="5916" y="3634"/>
                    <a:pt x="5902" y="3635"/>
                    <a:pt x="5889" y="3637"/>
                  </a:cubicBezTo>
                  <a:cubicBezTo>
                    <a:pt x="5830" y="3642"/>
                    <a:pt x="5770" y="3645"/>
                    <a:pt x="5708" y="3645"/>
                  </a:cubicBezTo>
                  <a:cubicBezTo>
                    <a:pt x="5387" y="3645"/>
                    <a:pt x="5017" y="3566"/>
                    <a:pt x="4591" y="3196"/>
                  </a:cubicBezTo>
                  <a:cubicBezTo>
                    <a:pt x="4535" y="3147"/>
                    <a:pt x="4465" y="3124"/>
                    <a:pt x="4394" y="3124"/>
                  </a:cubicBezTo>
                  <a:cubicBezTo>
                    <a:pt x="4328" y="3124"/>
                    <a:pt x="4260" y="3144"/>
                    <a:pt x="4203" y="3182"/>
                  </a:cubicBezTo>
                  <a:cubicBezTo>
                    <a:pt x="3780" y="3483"/>
                    <a:pt x="2979" y="3644"/>
                    <a:pt x="2036" y="3644"/>
                  </a:cubicBezTo>
                  <a:cubicBezTo>
                    <a:pt x="1845" y="3644"/>
                    <a:pt x="1647" y="3637"/>
                    <a:pt x="1446" y="3624"/>
                  </a:cubicBezTo>
                  <a:cubicBezTo>
                    <a:pt x="1366" y="3624"/>
                    <a:pt x="1272" y="3651"/>
                    <a:pt x="1205" y="3718"/>
                  </a:cubicBezTo>
                  <a:cubicBezTo>
                    <a:pt x="1152" y="3771"/>
                    <a:pt x="1111" y="3851"/>
                    <a:pt x="1111" y="3945"/>
                  </a:cubicBezTo>
                  <a:lnTo>
                    <a:pt x="1111" y="5604"/>
                  </a:lnTo>
                  <a:lnTo>
                    <a:pt x="1071" y="5604"/>
                  </a:lnTo>
                  <a:cubicBezTo>
                    <a:pt x="937" y="5604"/>
                    <a:pt x="804" y="5497"/>
                    <a:pt x="790" y="5350"/>
                  </a:cubicBezTo>
                  <a:lnTo>
                    <a:pt x="482" y="2794"/>
                  </a:lnTo>
                  <a:cubicBezTo>
                    <a:pt x="429" y="2326"/>
                    <a:pt x="576" y="1844"/>
                    <a:pt x="884" y="1483"/>
                  </a:cubicBezTo>
                  <a:cubicBezTo>
                    <a:pt x="1205" y="1135"/>
                    <a:pt x="1660" y="921"/>
                    <a:pt x="2142" y="921"/>
                  </a:cubicBezTo>
                  <a:lnTo>
                    <a:pt x="3667" y="921"/>
                  </a:lnTo>
                  <a:cubicBezTo>
                    <a:pt x="3788" y="921"/>
                    <a:pt x="3868" y="827"/>
                    <a:pt x="3868" y="720"/>
                  </a:cubicBezTo>
                  <a:cubicBezTo>
                    <a:pt x="3868" y="600"/>
                    <a:pt x="3788" y="506"/>
                    <a:pt x="3667" y="506"/>
                  </a:cubicBezTo>
                  <a:lnTo>
                    <a:pt x="2503" y="506"/>
                  </a:lnTo>
                  <a:lnTo>
                    <a:pt x="2624" y="319"/>
                  </a:lnTo>
                  <a:cubicBezTo>
                    <a:pt x="2677" y="225"/>
                    <a:pt x="2650" y="91"/>
                    <a:pt x="2557" y="38"/>
                  </a:cubicBezTo>
                  <a:cubicBezTo>
                    <a:pt x="2520" y="15"/>
                    <a:pt x="2482" y="4"/>
                    <a:pt x="2445" y="4"/>
                  </a:cubicBezTo>
                  <a:cubicBezTo>
                    <a:pt x="2375" y="4"/>
                    <a:pt x="2311" y="43"/>
                    <a:pt x="2276" y="105"/>
                  </a:cubicBezTo>
                  <a:lnTo>
                    <a:pt x="2128" y="345"/>
                  </a:lnTo>
                  <a:lnTo>
                    <a:pt x="1941" y="91"/>
                  </a:lnTo>
                  <a:cubicBezTo>
                    <a:pt x="1899" y="33"/>
                    <a:pt x="1837" y="0"/>
                    <a:pt x="17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4"/>
            <p:cNvSpPr/>
            <p:nvPr/>
          </p:nvSpPr>
          <p:spPr>
            <a:xfrm>
              <a:off x="8192796" y="3188808"/>
              <a:ext cx="41462" cy="13147"/>
            </a:xfrm>
            <a:custGeom>
              <a:avLst/>
              <a:gdLst/>
              <a:ahLst/>
              <a:cxnLst/>
              <a:rect l="l" t="t" r="r" b="b"/>
              <a:pathLst>
                <a:path w="1312" h="416" extrusionOk="0">
                  <a:moveTo>
                    <a:pt x="214" y="1"/>
                  </a:moveTo>
                  <a:cubicBezTo>
                    <a:pt x="94" y="1"/>
                    <a:pt x="0" y="95"/>
                    <a:pt x="0" y="215"/>
                  </a:cubicBezTo>
                  <a:cubicBezTo>
                    <a:pt x="0" y="322"/>
                    <a:pt x="94" y="416"/>
                    <a:pt x="214" y="416"/>
                  </a:cubicBezTo>
                  <a:lnTo>
                    <a:pt x="1111" y="416"/>
                  </a:lnTo>
                  <a:cubicBezTo>
                    <a:pt x="1218" y="416"/>
                    <a:pt x="1312" y="322"/>
                    <a:pt x="1312" y="215"/>
                  </a:cubicBezTo>
                  <a:cubicBezTo>
                    <a:pt x="1312" y="95"/>
                    <a:pt x="1218" y="1"/>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4"/>
            <p:cNvSpPr/>
            <p:nvPr/>
          </p:nvSpPr>
          <p:spPr>
            <a:xfrm>
              <a:off x="8109903" y="3023464"/>
              <a:ext cx="13147" cy="17381"/>
            </a:xfrm>
            <a:custGeom>
              <a:avLst/>
              <a:gdLst/>
              <a:ahLst/>
              <a:cxnLst/>
              <a:rect l="l" t="t" r="r" b="b"/>
              <a:pathLst>
                <a:path w="416" h="550" extrusionOk="0">
                  <a:moveTo>
                    <a:pt x="201" y="1"/>
                  </a:moveTo>
                  <a:cubicBezTo>
                    <a:pt x="94" y="1"/>
                    <a:pt x="0" y="94"/>
                    <a:pt x="0" y="201"/>
                  </a:cubicBezTo>
                  <a:lnTo>
                    <a:pt x="0" y="335"/>
                  </a:lnTo>
                  <a:cubicBezTo>
                    <a:pt x="0" y="456"/>
                    <a:pt x="94" y="549"/>
                    <a:pt x="201" y="549"/>
                  </a:cubicBezTo>
                  <a:cubicBezTo>
                    <a:pt x="322" y="549"/>
                    <a:pt x="415" y="456"/>
                    <a:pt x="415" y="335"/>
                  </a:cubicBezTo>
                  <a:lnTo>
                    <a:pt x="415" y="201"/>
                  </a:lnTo>
                  <a:cubicBezTo>
                    <a:pt x="415" y="94"/>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4"/>
            <p:cNvSpPr/>
            <p:nvPr/>
          </p:nvSpPr>
          <p:spPr>
            <a:xfrm>
              <a:off x="8172476" y="3023464"/>
              <a:ext cx="12736" cy="17381"/>
            </a:xfrm>
            <a:custGeom>
              <a:avLst/>
              <a:gdLst/>
              <a:ahLst/>
              <a:cxnLst/>
              <a:rect l="l" t="t" r="r" b="b"/>
              <a:pathLst>
                <a:path w="403" h="550" extrusionOk="0">
                  <a:moveTo>
                    <a:pt x="202" y="1"/>
                  </a:moveTo>
                  <a:cubicBezTo>
                    <a:pt x="81" y="1"/>
                    <a:pt x="1" y="94"/>
                    <a:pt x="1" y="201"/>
                  </a:cubicBezTo>
                  <a:lnTo>
                    <a:pt x="1" y="335"/>
                  </a:lnTo>
                  <a:cubicBezTo>
                    <a:pt x="1" y="456"/>
                    <a:pt x="81" y="549"/>
                    <a:pt x="202" y="549"/>
                  </a:cubicBezTo>
                  <a:cubicBezTo>
                    <a:pt x="309" y="549"/>
                    <a:pt x="402" y="456"/>
                    <a:pt x="402" y="335"/>
                  </a:cubicBezTo>
                  <a:lnTo>
                    <a:pt x="402" y="201"/>
                  </a:lnTo>
                  <a:cubicBezTo>
                    <a:pt x="402" y="94"/>
                    <a:pt x="309"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4"/>
            <p:cNvSpPr/>
            <p:nvPr/>
          </p:nvSpPr>
          <p:spPr>
            <a:xfrm>
              <a:off x="8127221" y="3063062"/>
              <a:ext cx="40641" cy="17950"/>
            </a:xfrm>
            <a:custGeom>
              <a:avLst/>
              <a:gdLst/>
              <a:ahLst/>
              <a:cxnLst/>
              <a:rect l="l" t="t" r="r" b="b"/>
              <a:pathLst>
                <a:path w="1286" h="568" extrusionOk="0">
                  <a:moveTo>
                    <a:pt x="233" y="1"/>
                  </a:moveTo>
                  <a:cubicBezTo>
                    <a:pt x="170" y="1"/>
                    <a:pt x="109" y="28"/>
                    <a:pt x="68" y="86"/>
                  </a:cubicBezTo>
                  <a:cubicBezTo>
                    <a:pt x="1" y="179"/>
                    <a:pt x="28" y="313"/>
                    <a:pt x="121" y="380"/>
                  </a:cubicBezTo>
                  <a:cubicBezTo>
                    <a:pt x="295" y="501"/>
                    <a:pt x="483" y="568"/>
                    <a:pt x="657" y="568"/>
                  </a:cubicBezTo>
                  <a:cubicBezTo>
                    <a:pt x="831" y="568"/>
                    <a:pt x="1018" y="501"/>
                    <a:pt x="1179" y="367"/>
                  </a:cubicBezTo>
                  <a:cubicBezTo>
                    <a:pt x="1272" y="300"/>
                    <a:pt x="1286" y="166"/>
                    <a:pt x="1219" y="86"/>
                  </a:cubicBezTo>
                  <a:cubicBezTo>
                    <a:pt x="1180" y="31"/>
                    <a:pt x="1118" y="4"/>
                    <a:pt x="1055" y="4"/>
                  </a:cubicBezTo>
                  <a:cubicBezTo>
                    <a:pt x="1009" y="4"/>
                    <a:pt x="963" y="18"/>
                    <a:pt x="924" y="46"/>
                  </a:cubicBezTo>
                  <a:cubicBezTo>
                    <a:pt x="833" y="118"/>
                    <a:pt x="744" y="154"/>
                    <a:pt x="653" y="154"/>
                  </a:cubicBezTo>
                  <a:cubicBezTo>
                    <a:pt x="557" y="154"/>
                    <a:pt x="458" y="114"/>
                    <a:pt x="349" y="32"/>
                  </a:cubicBezTo>
                  <a:cubicBezTo>
                    <a:pt x="313" y="12"/>
                    <a:pt x="273"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4"/>
            <p:cNvSpPr/>
            <p:nvPr/>
          </p:nvSpPr>
          <p:spPr>
            <a:xfrm>
              <a:off x="8248196" y="3018818"/>
              <a:ext cx="79954" cy="111241"/>
            </a:xfrm>
            <a:custGeom>
              <a:avLst/>
              <a:gdLst/>
              <a:ahLst/>
              <a:cxnLst/>
              <a:rect l="l" t="t" r="r" b="b"/>
              <a:pathLst>
                <a:path w="2530" h="3520" extrusionOk="0">
                  <a:moveTo>
                    <a:pt x="1258" y="469"/>
                  </a:moveTo>
                  <a:lnTo>
                    <a:pt x="1967" y="1298"/>
                  </a:lnTo>
                  <a:lnTo>
                    <a:pt x="1793" y="1298"/>
                  </a:lnTo>
                  <a:cubicBezTo>
                    <a:pt x="1619" y="1298"/>
                    <a:pt x="1485" y="1432"/>
                    <a:pt x="1485" y="1606"/>
                  </a:cubicBezTo>
                  <a:lnTo>
                    <a:pt x="1485" y="3105"/>
                  </a:lnTo>
                  <a:lnTo>
                    <a:pt x="1044" y="3105"/>
                  </a:lnTo>
                  <a:lnTo>
                    <a:pt x="1044" y="1606"/>
                  </a:lnTo>
                  <a:cubicBezTo>
                    <a:pt x="1044" y="1432"/>
                    <a:pt x="897" y="1298"/>
                    <a:pt x="723" y="1298"/>
                  </a:cubicBezTo>
                  <a:lnTo>
                    <a:pt x="549" y="1298"/>
                  </a:lnTo>
                  <a:lnTo>
                    <a:pt x="1258" y="469"/>
                  </a:lnTo>
                  <a:close/>
                  <a:moveTo>
                    <a:pt x="1258" y="0"/>
                  </a:moveTo>
                  <a:cubicBezTo>
                    <a:pt x="1178" y="0"/>
                    <a:pt x="1084" y="41"/>
                    <a:pt x="1030" y="108"/>
                  </a:cubicBezTo>
                  <a:lnTo>
                    <a:pt x="94" y="1205"/>
                  </a:lnTo>
                  <a:cubicBezTo>
                    <a:pt x="13" y="1298"/>
                    <a:pt x="0" y="1419"/>
                    <a:pt x="40" y="1526"/>
                  </a:cubicBezTo>
                  <a:cubicBezTo>
                    <a:pt x="94" y="1633"/>
                    <a:pt x="201" y="1713"/>
                    <a:pt x="321" y="1713"/>
                  </a:cubicBezTo>
                  <a:lnTo>
                    <a:pt x="629" y="1713"/>
                  </a:lnTo>
                  <a:lnTo>
                    <a:pt x="629" y="3306"/>
                  </a:lnTo>
                  <a:cubicBezTo>
                    <a:pt x="629" y="3426"/>
                    <a:pt x="723" y="3520"/>
                    <a:pt x="830" y="3520"/>
                  </a:cubicBezTo>
                  <a:lnTo>
                    <a:pt x="1686" y="3520"/>
                  </a:lnTo>
                  <a:cubicBezTo>
                    <a:pt x="1807" y="3520"/>
                    <a:pt x="1900" y="3426"/>
                    <a:pt x="1900" y="3306"/>
                  </a:cubicBezTo>
                  <a:lnTo>
                    <a:pt x="1900" y="1713"/>
                  </a:lnTo>
                  <a:lnTo>
                    <a:pt x="2208" y="1713"/>
                  </a:lnTo>
                  <a:cubicBezTo>
                    <a:pt x="2329" y="1713"/>
                    <a:pt x="2422" y="1633"/>
                    <a:pt x="2476" y="1526"/>
                  </a:cubicBezTo>
                  <a:cubicBezTo>
                    <a:pt x="2529" y="1419"/>
                    <a:pt x="2516" y="1298"/>
                    <a:pt x="2436" y="1205"/>
                  </a:cubicBezTo>
                  <a:lnTo>
                    <a:pt x="1499" y="108"/>
                  </a:lnTo>
                  <a:cubicBezTo>
                    <a:pt x="1432" y="41"/>
                    <a:pt x="1352" y="0"/>
                    <a:pt x="1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4"/>
            <p:cNvSpPr/>
            <p:nvPr/>
          </p:nvSpPr>
          <p:spPr>
            <a:xfrm>
              <a:off x="8313739" y="3099594"/>
              <a:ext cx="32993" cy="33025"/>
            </a:xfrm>
            <a:custGeom>
              <a:avLst/>
              <a:gdLst/>
              <a:ahLst/>
              <a:cxnLst/>
              <a:rect l="l" t="t" r="r" b="b"/>
              <a:pathLst>
                <a:path w="1044" h="1045" extrusionOk="0">
                  <a:moveTo>
                    <a:pt x="522" y="0"/>
                  </a:moveTo>
                  <a:cubicBezTo>
                    <a:pt x="415" y="0"/>
                    <a:pt x="321" y="94"/>
                    <a:pt x="321" y="214"/>
                  </a:cubicBezTo>
                  <a:lnTo>
                    <a:pt x="321" y="321"/>
                  </a:lnTo>
                  <a:lnTo>
                    <a:pt x="214" y="321"/>
                  </a:lnTo>
                  <a:cubicBezTo>
                    <a:pt x="94" y="321"/>
                    <a:pt x="0" y="415"/>
                    <a:pt x="0" y="522"/>
                  </a:cubicBezTo>
                  <a:cubicBezTo>
                    <a:pt x="0" y="643"/>
                    <a:pt x="94" y="736"/>
                    <a:pt x="214" y="736"/>
                  </a:cubicBezTo>
                  <a:lnTo>
                    <a:pt x="321" y="736"/>
                  </a:lnTo>
                  <a:lnTo>
                    <a:pt x="321" y="843"/>
                  </a:lnTo>
                  <a:cubicBezTo>
                    <a:pt x="321" y="964"/>
                    <a:pt x="415" y="1044"/>
                    <a:pt x="522" y="1044"/>
                  </a:cubicBezTo>
                  <a:cubicBezTo>
                    <a:pt x="643" y="1044"/>
                    <a:pt x="736" y="964"/>
                    <a:pt x="736" y="843"/>
                  </a:cubicBezTo>
                  <a:lnTo>
                    <a:pt x="736" y="736"/>
                  </a:lnTo>
                  <a:lnTo>
                    <a:pt x="843" y="736"/>
                  </a:lnTo>
                  <a:cubicBezTo>
                    <a:pt x="950" y="736"/>
                    <a:pt x="1044" y="643"/>
                    <a:pt x="1044" y="522"/>
                  </a:cubicBezTo>
                  <a:cubicBezTo>
                    <a:pt x="1044" y="415"/>
                    <a:pt x="950" y="321"/>
                    <a:pt x="843" y="321"/>
                  </a:cubicBezTo>
                  <a:lnTo>
                    <a:pt x="736" y="321"/>
                  </a:lnTo>
                  <a:lnTo>
                    <a:pt x="736" y="214"/>
                  </a:lnTo>
                  <a:cubicBezTo>
                    <a:pt x="736" y="94"/>
                    <a:pt x="643" y="0"/>
                    <a:pt x="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4"/>
            <p:cNvSpPr/>
            <p:nvPr/>
          </p:nvSpPr>
          <p:spPr>
            <a:xfrm>
              <a:off x="8336556" y="3035315"/>
              <a:ext cx="33025" cy="33025"/>
            </a:xfrm>
            <a:custGeom>
              <a:avLst/>
              <a:gdLst/>
              <a:ahLst/>
              <a:cxnLst/>
              <a:rect l="l" t="t" r="r" b="b"/>
              <a:pathLst>
                <a:path w="1045" h="1045" extrusionOk="0">
                  <a:moveTo>
                    <a:pt x="523" y="0"/>
                  </a:moveTo>
                  <a:cubicBezTo>
                    <a:pt x="416" y="0"/>
                    <a:pt x="322" y="94"/>
                    <a:pt x="322" y="201"/>
                  </a:cubicBezTo>
                  <a:lnTo>
                    <a:pt x="322" y="322"/>
                  </a:lnTo>
                  <a:lnTo>
                    <a:pt x="215" y="322"/>
                  </a:lnTo>
                  <a:cubicBezTo>
                    <a:pt x="95" y="322"/>
                    <a:pt x="1" y="415"/>
                    <a:pt x="1" y="522"/>
                  </a:cubicBezTo>
                  <a:cubicBezTo>
                    <a:pt x="1" y="643"/>
                    <a:pt x="95" y="723"/>
                    <a:pt x="215" y="723"/>
                  </a:cubicBezTo>
                  <a:lnTo>
                    <a:pt x="322" y="723"/>
                  </a:lnTo>
                  <a:lnTo>
                    <a:pt x="322" y="843"/>
                  </a:lnTo>
                  <a:cubicBezTo>
                    <a:pt x="322" y="950"/>
                    <a:pt x="416" y="1044"/>
                    <a:pt x="523" y="1044"/>
                  </a:cubicBezTo>
                  <a:cubicBezTo>
                    <a:pt x="643" y="1044"/>
                    <a:pt x="737" y="950"/>
                    <a:pt x="737" y="843"/>
                  </a:cubicBezTo>
                  <a:lnTo>
                    <a:pt x="737" y="723"/>
                  </a:lnTo>
                  <a:lnTo>
                    <a:pt x="844" y="723"/>
                  </a:lnTo>
                  <a:cubicBezTo>
                    <a:pt x="951" y="723"/>
                    <a:pt x="1045" y="643"/>
                    <a:pt x="1045" y="522"/>
                  </a:cubicBezTo>
                  <a:cubicBezTo>
                    <a:pt x="1045" y="415"/>
                    <a:pt x="951" y="322"/>
                    <a:pt x="844" y="322"/>
                  </a:cubicBezTo>
                  <a:lnTo>
                    <a:pt x="737" y="322"/>
                  </a:lnTo>
                  <a:lnTo>
                    <a:pt x="737" y="201"/>
                  </a:lnTo>
                  <a:cubicBezTo>
                    <a:pt x="737" y="94"/>
                    <a:pt x="643" y="0"/>
                    <a:pt x="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64"/>
          <p:cNvGrpSpPr/>
          <p:nvPr/>
        </p:nvGrpSpPr>
        <p:grpSpPr>
          <a:xfrm>
            <a:off x="7958875" y="4160597"/>
            <a:ext cx="444078" cy="444047"/>
            <a:chOff x="7979637" y="2207297"/>
            <a:chExt cx="444078" cy="444047"/>
          </a:xfrm>
        </p:grpSpPr>
        <p:sp>
          <p:nvSpPr>
            <p:cNvPr id="3709" name="Google Shape;3709;p64"/>
            <p:cNvSpPr/>
            <p:nvPr/>
          </p:nvSpPr>
          <p:spPr>
            <a:xfrm>
              <a:off x="8116255" y="2350583"/>
              <a:ext cx="170875" cy="300761"/>
            </a:xfrm>
            <a:custGeom>
              <a:avLst/>
              <a:gdLst/>
              <a:ahLst/>
              <a:cxnLst/>
              <a:rect l="l" t="t" r="r" b="b"/>
              <a:pathLst>
                <a:path w="5407" h="9517" extrusionOk="0">
                  <a:moveTo>
                    <a:pt x="3800" y="765"/>
                  </a:moveTo>
                  <a:cubicBezTo>
                    <a:pt x="4135" y="765"/>
                    <a:pt x="4443" y="913"/>
                    <a:pt x="4657" y="1153"/>
                  </a:cubicBezTo>
                  <a:cubicBezTo>
                    <a:pt x="4871" y="1394"/>
                    <a:pt x="4978" y="1729"/>
                    <a:pt x="4938" y="2050"/>
                  </a:cubicBezTo>
                  <a:lnTo>
                    <a:pt x="4710" y="3897"/>
                  </a:lnTo>
                  <a:cubicBezTo>
                    <a:pt x="4710" y="3964"/>
                    <a:pt x="4657" y="4004"/>
                    <a:pt x="4603" y="4017"/>
                  </a:cubicBezTo>
                  <a:lnTo>
                    <a:pt x="4603" y="2893"/>
                  </a:lnTo>
                  <a:cubicBezTo>
                    <a:pt x="4603" y="2813"/>
                    <a:pt x="4563" y="2732"/>
                    <a:pt x="4510" y="2679"/>
                  </a:cubicBezTo>
                  <a:cubicBezTo>
                    <a:pt x="4443" y="2625"/>
                    <a:pt x="4376" y="2599"/>
                    <a:pt x="4296" y="2599"/>
                  </a:cubicBezTo>
                  <a:cubicBezTo>
                    <a:pt x="4242" y="2605"/>
                    <a:pt x="4190" y="2608"/>
                    <a:pt x="4141" y="2608"/>
                  </a:cubicBezTo>
                  <a:cubicBezTo>
                    <a:pt x="3858" y="2608"/>
                    <a:pt x="3638" y="2509"/>
                    <a:pt x="3399" y="2304"/>
                  </a:cubicBezTo>
                  <a:cubicBezTo>
                    <a:pt x="3348" y="2261"/>
                    <a:pt x="3282" y="2237"/>
                    <a:pt x="3215" y="2237"/>
                  </a:cubicBezTo>
                  <a:cubicBezTo>
                    <a:pt x="3158" y="2237"/>
                    <a:pt x="3100" y="2254"/>
                    <a:pt x="3051" y="2291"/>
                  </a:cubicBezTo>
                  <a:cubicBezTo>
                    <a:pt x="2753" y="2490"/>
                    <a:pt x="2180" y="2616"/>
                    <a:pt x="1522" y="2616"/>
                  </a:cubicBezTo>
                  <a:cubicBezTo>
                    <a:pt x="1384" y="2616"/>
                    <a:pt x="1241" y="2610"/>
                    <a:pt x="1097" y="2599"/>
                  </a:cubicBezTo>
                  <a:cubicBezTo>
                    <a:pt x="1017" y="2599"/>
                    <a:pt x="937" y="2625"/>
                    <a:pt x="883" y="2679"/>
                  </a:cubicBezTo>
                  <a:cubicBezTo>
                    <a:pt x="830" y="2732"/>
                    <a:pt x="790" y="2813"/>
                    <a:pt x="790" y="2880"/>
                  </a:cubicBezTo>
                  <a:lnTo>
                    <a:pt x="790" y="4017"/>
                  </a:lnTo>
                  <a:cubicBezTo>
                    <a:pt x="736" y="4004"/>
                    <a:pt x="683" y="3964"/>
                    <a:pt x="683" y="3897"/>
                  </a:cubicBezTo>
                  <a:lnTo>
                    <a:pt x="455" y="2050"/>
                  </a:lnTo>
                  <a:cubicBezTo>
                    <a:pt x="415" y="1729"/>
                    <a:pt x="522" y="1394"/>
                    <a:pt x="736" y="1153"/>
                  </a:cubicBezTo>
                  <a:cubicBezTo>
                    <a:pt x="950" y="913"/>
                    <a:pt x="1271" y="765"/>
                    <a:pt x="1592" y="765"/>
                  </a:cubicBezTo>
                  <a:close/>
                  <a:moveTo>
                    <a:pt x="3198" y="2679"/>
                  </a:moveTo>
                  <a:cubicBezTo>
                    <a:pt x="3426" y="2853"/>
                    <a:pt x="3734" y="3027"/>
                    <a:pt x="4188" y="3027"/>
                  </a:cubicBezTo>
                  <a:lnTo>
                    <a:pt x="4188" y="4298"/>
                  </a:lnTo>
                  <a:cubicBezTo>
                    <a:pt x="4188" y="5114"/>
                    <a:pt x="3519" y="5783"/>
                    <a:pt x="2703" y="5783"/>
                  </a:cubicBezTo>
                  <a:cubicBezTo>
                    <a:pt x="1873" y="5783"/>
                    <a:pt x="1204" y="5114"/>
                    <a:pt x="1204" y="4298"/>
                  </a:cubicBezTo>
                  <a:lnTo>
                    <a:pt x="1204" y="3027"/>
                  </a:lnTo>
                  <a:cubicBezTo>
                    <a:pt x="1293" y="3030"/>
                    <a:pt x="1381" y="3032"/>
                    <a:pt x="1469" y="3032"/>
                  </a:cubicBezTo>
                  <a:cubicBezTo>
                    <a:pt x="1754" y="3032"/>
                    <a:pt x="2033" y="3014"/>
                    <a:pt x="2288" y="2973"/>
                  </a:cubicBezTo>
                  <a:cubicBezTo>
                    <a:pt x="2663" y="2920"/>
                    <a:pt x="2971" y="2813"/>
                    <a:pt x="3198" y="2679"/>
                  </a:cubicBezTo>
                  <a:close/>
                  <a:moveTo>
                    <a:pt x="2917" y="6185"/>
                  </a:moveTo>
                  <a:lnTo>
                    <a:pt x="2703" y="6546"/>
                  </a:lnTo>
                  <a:lnTo>
                    <a:pt x="2476" y="6185"/>
                  </a:lnTo>
                  <a:cubicBezTo>
                    <a:pt x="2543" y="6185"/>
                    <a:pt x="2623" y="6198"/>
                    <a:pt x="2703" y="6198"/>
                  </a:cubicBezTo>
                  <a:cubicBezTo>
                    <a:pt x="2770" y="6198"/>
                    <a:pt x="2850" y="6185"/>
                    <a:pt x="2917" y="6185"/>
                  </a:cubicBezTo>
                  <a:close/>
                  <a:moveTo>
                    <a:pt x="1445" y="5730"/>
                  </a:moveTo>
                  <a:cubicBezTo>
                    <a:pt x="1579" y="5837"/>
                    <a:pt x="1726" y="5931"/>
                    <a:pt x="1887" y="6011"/>
                  </a:cubicBezTo>
                  <a:lnTo>
                    <a:pt x="2409" y="6867"/>
                  </a:lnTo>
                  <a:lnTo>
                    <a:pt x="2128" y="7041"/>
                  </a:lnTo>
                  <a:lnTo>
                    <a:pt x="1231" y="5837"/>
                  </a:lnTo>
                  <a:cubicBezTo>
                    <a:pt x="1298" y="5797"/>
                    <a:pt x="1378" y="5757"/>
                    <a:pt x="1445" y="5730"/>
                  </a:cubicBezTo>
                  <a:close/>
                  <a:moveTo>
                    <a:pt x="3948" y="5730"/>
                  </a:moveTo>
                  <a:cubicBezTo>
                    <a:pt x="4028" y="5757"/>
                    <a:pt x="4095" y="5797"/>
                    <a:pt x="4162" y="5837"/>
                  </a:cubicBezTo>
                  <a:lnTo>
                    <a:pt x="3265" y="7041"/>
                  </a:lnTo>
                  <a:lnTo>
                    <a:pt x="2984" y="6867"/>
                  </a:lnTo>
                  <a:lnTo>
                    <a:pt x="3519" y="6011"/>
                  </a:lnTo>
                  <a:cubicBezTo>
                    <a:pt x="3667" y="5931"/>
                    <a:pt x="3814" y="5837"/>
                    <a:pt x="3948" y="5730"/>
                  </a:cubicBezTo>
                  <a:close/>
                  <a:moveTo>
                    <a:pt x="2703" y="7175"/>
                  </a:moveTo>
                  <a:lnTo>
                    <a:pt x="2904" y="7296"/>
                  </a:lnTo>
                  <a:lnTo>
                    <a:pt x="2703" y="7510"/>
                  </a:lnTo>
                  <a:lnTo>
                    <a:pt x="2489" y="7296"/>
                  </a:lnTo>
                  <a:lnTo>
                    <a:pt x="2703" y="7175"/>
                  </a:lnTo>
                  <a:close/>
                  <a:moveTo>
                    <a:pt x="2944" y="7844"/>
                  </a:moveTo>
                  <a:cubicBezTo>
                    <a:pt x="3024" y="8232"/>
                    <a:pt x="3118" y="8687"/>
                    <a:pt x="3185" y="9102"/>
                  </a:cubicBezTo>
                  <a:lnTo>
                    <a:pt x="2221" y="9102"/>
                  </a:lnTo>
                  <a:lnTo>
                    <a:pt x="2449" y="7844"/>
                  </a:lnTo>
                  <a:cubicBezTo>
                    <a:pt x="2516" y="7911"/>
                    <a:pt x="2596" y="7938"/>
                    <a:pt x="2703" y="7938"/>
                  </a:cubicBezTo>
                  <a:cubicBezTo>
                    <a:pt x="2797" y="7938"/>
                    <a:pt x="2877" y="7911"/>
                    <a:pt x="2944" y="7844"/>
                  </a:cubicBezTo>
                  <a:close/>
                  <a:moveTo>
                    <a:pt x="4496" y="6091"/>
                  </a:moveTo>
                  <a:cubicBezTo>
                    <a:pt x="4777" y="6386"/>
                    <a:pt x="4951" y="6787"/>
                    <a:pt x="4951" y="7215"/>
                  </a:cubicBezTo>
                  <a:lnTo>
                    <a:pt x="4951" y="9102"/>
                  </a:lnTo>
                  <a:lnTo>
                    <a:pt x="3600" y="9102"/>
                  </a:lnTo>
                  <a:cubicBezTo>
                    <a:pt x="3519" y="8553"/>
                    <a:pt x="3386" y="7965"/>
                    <a:pt x="3305" y="7510"/>
                  </a:cubicBezTo>
                  <a:lnTo>
                    <a:pt x="3319" y="7510"/>
                  </a:lnTo>
                  <a:cubicBezTo>
                    <a:pt x="3386" y="7510"/>
                    <a:pt x="3439" y="7483"/>
                    <a:pt x="3479" y="7429"/>
                  </a:cubicBezTo>
                  <a:lnTo>
                    <a:pt x="4496" y="6091"/>
                  </a:lnTo>
                  <a:close/>
                  <a:moveTo>
                    <a:pt x="2078" y="1"/>
                  </a:moveTo>
                  <a:cubicBezTo>
                    <a:pt x="2014" y="1"/>
                    <a:pt x="1953" y="28"/>
                    <a:pt x="1914" y="83"/>
                  </a:cubicBezTo>
                  <a:lnTo>
                    <a:pt x="1833" y="203"/>
                  </a:lnTo>
                  <a:lnTo>
                    <a:pt x="1753" y="96"/>
                  </a:lnTo>
                  <a:cubicBezTo>
                    <a:pt x="1718" y="35"/>
                    <a:pt x="1648" y="2"/>
                    <a:pt x="1578" y="2"/>
                  </a:cubicBezTo>
                  <a:cubicBezTo>
                    <a:pt x="1541" y="2"/>
                    <a:pt x="1504" y="11"/>
                    <a:pt x="1472" y="29"/>
                  </a:cubicBezTo>
                  <a:cubicBezTo>
                    <a:pt x="1378" y="96"/>
                    <a:pt x="1352" y="230"/>
                    <a:pt x="1419" y="324"/>
                  </a:cubicBezTo>
                  <a:lnTo>
                    <a:pt x="1445" y="364"/>
                  </a:lnTo>
                  <a:cubicBezTo>
                    <a:pt x="1057" y="404"/>
                    <a:pt x="696" y="578"/>
                    <a:pt x="428" y="886"/>
                  </a:cubicBezTo>
                  <a:cubicBezTo>
                    <a:pt x="134" y="1207"/>
                    <a:pt x="0" y="1662"/>
                    <a:pt x="54" y="2104"/>
                  </a:cubicBezTo>
                  <a:lnTo>
                    <a:pt x="268" y="3950"/>
                  </a:lnTo>
                  <a:cubicBezTo>
                    <a:pt x="308" y="4218"/>
                    <a:pt x="535" y="4419"/>
                    <a:pt x="803" y="4432"/>
                  </a:cubicBezTo>
                  <a:cubicBezTo>
                    <a:pt x="830" y="4793"/>
                    <a:pt x="950" y="5128"/>
                    <a:pt x="1151" y="5409"/>
                  </a:cubicBezTo>
                  <a:cubicBezTo>
                    <a:pt x="482" y="5743"/>
                    <a:pt x="40" y="6439"/>
                    <a:pt x="40" y="7215"/>
                  </a:cubicBezTo>
                  <a:lnTo>
                    <a:pt x="40" y="7898"/>
                  </a:lnTo>
                  <a:cubicBezTo>
                    <a:pt x="40" y="8018"/>
                    <a:pt x="121" y="8098"/>
                    <a:pt x="241" y="8098"/>
                  </a:cubicBezTo>
                  <a:cubicBezTo>
                    <a:pt x="348" y="8098"/>
                    <a:pt x="442" y="8018"/>
                    <a:pt x="442" y="7898"/>
                  </a:cubicBezTo>
                  <a:lnTo>
                    <a:pt x="442" y="7215"/>
                  </a:lnTo>
                  <a:cubicBezTo>
                    <a:pt x="442" y="6787"/>
                    <a:pt x="616" y="6386"/>
                    <a:pt x="910" y="6091"/>
                  </a:cubicBezTo>
                  <a:lnTo>
                    <a:pt x="1914" y="7429"/>
                  </a:lnTo>
                  <a:cubicBezTo>
                    <a:pt x="1954" y="7483"/>
                    <a:pt x="2007" y="7510"/>
                    <a:pt x="2074" y="7510"/>
                  </a:cubicBezTo>
                  <a:lnTo>
                    <a:pt x="2088" y="7510"/>
                  </a:lnTo>
                  <a:lnTo>
                    <a:pt x="1807" y="9102"/>
                  </a:lnTo>
                  <a:lnTo>
                    <a:pt x="442" y="9102"/>
                  </a:lnTo>
                  <a:lnTo>
                    <a:pt x="442" y="8727"/>
                  </a:lnTo>
                  <a:cubicBezTo>
                    <a:pt x="442" y="8607"/>
                    <a:pt x="348" y="8513"/>
                    <a:pt x="241" y="8513"/>
                  </a:cubicBezTo>
                  <a:cubicBezTo>
                    <a:pt x="121" y="8513"/>
                    <a:pt x="40" y="8607"/>
                    <a:pt x="40" y="8727"/>
                  </a:cubicBezTo>
                  <a:lnTo>
                    <a:pt x="40" y="9316"/>
                  </a:lnTo>
                  <a:cubicBezTo>
                    <a:pt x="40" y="9423"/>
                    <a:pt x="121" y="9517"/>
                    <a:pt x="241" y="9517"/>
                  </a:cubicBezTo>
                  <a:lnTo>
                    <a:pt x="5152" y="9517"/>
                  </a:lnTo>
                  <a:cubicBezTo>
                    <a:pt x="5272" y="9517"/>
                    <a:pt x="5366" y="9423"/>
                    <a:pt x="5366" y="9316"/>
                  </a:cubicBezTo>
                  <a:lnTo>
                    <a:pt x="5366" y="7215"/>
                  </a:lnTo>
                  <a:cubicBezTo>
                    <a:pt x="5366" y="6439"/>
                    <a:pt x="4924" y="5743"/>
                    <a:pt x="4242" y="5409"/>
                  </a:cubicBezTo>
                  <a:cubicBezTo>
                    <a:pt x="4443" y="5128"/>
                    <a:pt x="4563" y="4793"/>
                    <a:pt x="4590" y="4432"/>
                  </a:cubicBezTo>
                  <a:cubicBezTo>
                    <a:pt x="4871" y="4419"/>
                    <a:pt x="5085" y="4218"/>
                    <a:pt x="5125" y="3950"/>
                  </a:cubicBezTo>
                  <a:lnTo>
                    <a:pt x="5353" y="2104"/>
                  </a:lnTo>
                  <a:cubicBezTo>
                    <a:pt x="5406" y="1662"/>
                    <a:pt x="5259" y="1207"/>
                    <a:pt x="4965" y="886"/>
                  </a:cubicBezTo>
                  <a:cubicBezTo>
                    <a:pt x="4670" y="551"/>
                    <a:pt x="4242" y="351"/>
                    <a:pt x="3800" y="351"/>
                  </a:cubicBezTo>
                  <a:lnTo>
                    <a:pt x="2235" y="351"/>
                  </a:lnTo>
                  <a:lnTo>
                    <a:pt x="2248" y="324"/>
                  </a:lnTo>
                  <a:cubicBezTo>
                    <a:pt x="2315" y="230"/>
                    <a:pt x="2288" y="110"/>
                    <a:pt x="2208" y="43"/>
                  </a:cubicBezTo>
                  <a:cubicBezTo>
                    <a:pt x="2169" y="15"/>
                    <a:pt x="2123" y="1"/>
                    <a:pt x="20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4"/>
            <p:cNvSpPr/>
            <p:nvPr/>
          </p:nvSpPr>
          <p:spPr>
            <a:xfrm>
              <a:off x="8232521" y="2601001"/>
              <a:ext cx="33467" cy="13147"/>
            </a:xfrm>
            <a:custGeom>
              <a:avLst/>
              <a:gdLst/>
              <a:ahLst/>
              <a:cxnLst/>
              <a:rect l="l" t="t" r="r" b="b"/>
              <a:pathLst>
                <a:path w="1059" h="416" extrusionOk="0">
                  <a:moveTo>
                    <a:pt x="202" y="1"/>
                  </a:moveTo>
                  <a:cubicBezTo>
                    <a:pt x="95" y="1"/>
                    <a:pt x="1" y="94"/>
                    <a:pt x="1" y="215"/>
                  </a:cubicBezTo>
                  <a:cubicBezTo>
                    <a:pt x="1" y="322"/>
                    <a:pt x="95" y="415"/>
                    <a:pt x="202" y="415"/>
                  </a:cubicBezTo>
                  <a:lnTo>
                    <a:pt x="844" y="415"/>
                  </a:lnTo>
                  <a:cubicBezTo>
                    <a:pt x="964" y="415"/>
                    <a:pt x="1058" y="322"/>
                    <a:pt x="1058" y="215"/>
                  </a:cubicBezTo>
                  <a:cubicBezTo>
                    <a:pt x="1058" y="94"/>
                    <a:pt x="964" y="1"/>
                    <a:pt x="8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4"/>
            <p:cNvSpPr/>
            <p:nvPr/>
          </p:nvSpPr>
          <p:spPr>
            <a:xfrm>
              <a:off x="8172476" y="2469472"/>
              <a:ext cx="13147" cy="15675"/>
            </a:xfrm>
            <a:custGeom>
              <a:avLst/>
              <a:gdLst/>
              <a:ahLst/>
              <a:cxnLst/>
              <a:rect l="l" t="t" r="r" b="b"/>
              <a:pathLst>
                <a:path w="416" h="496" extrusionOk="0">
                  <a:moveTo>
                    <a:pt x="202" y="1"/>
                  </a:moveTo>
                  <a:cubicBezTo>
                    <a:pt x="94" y="1"/>
                    <a:pt x="1" y="81"/>
                    <a:pt x="1" y="202"/>
                  </a:cubicBezTo>
                  <a:lnTo>
                    <a:pt x="1" y="295"/>
                  </a:lnTo>
                  <a:cubicBezTo>
                    <a:pt x="1" y="416"/>
                    <a:pt x="94" y="496"/>
                    <a:pt x="202" y="496"/>
                  </a:cubicBezTo>
                  <a:cubicBezTo>
                    <a:pt x="322" y="496"/>
                    <a:pt x="416" y="416"/>
                    <a:pt x="416" y="295"/>
                  </a:cubicBezTo>
                  <a:lnTo>
                    <a:pt x="416" y="202"/>
                  </a:lnTo>
                  <a:cubicBezTo>
                    <a:pt x="416" y="81"/>
                    <a:pt x="322"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4"/>
            <p:cNvSpPr/>
            <p:nvPr/>
          </p:nvSpPr>
          <p:spPr>
            <a:xfrm>
              <a:off x="8217320" y="2469472"/>
              <a:ext cx="13147" cy="15675"/>
            </a:xfrm>
            <a:custGeom>
              <a:avLst/>
              <a:gdLst/>
              <a:ahLst/>
              <a:cxnLst/>
              <a:rect l="l" t="t" r="r" b="b"/>
              <a:pathLst>
                <a:path w="416" h="496" extrusionOk="0">
                  <a:moveTo>
                    <a:pt x="214" y="1"/>
                  </a:moveTo>
                  <a:cubicBezTo>
                    <a:pt x="94" y="1"/>
                    <a:pt x="0" y="81"/>
                    <a:pt x="0" y="202"/>
                  </a:cubicBezTo>
                  <a:lnTo>
                    <a:pt x="0" y="295"/>
                  </a:lnTo>
                  <a:cubicBezTo>
                    <a:pt x="0" y="416"/>
                    <a:pt x="94" y="496"/>
                    <a:pt x="214" y="496"/>
                  </a:cubicBezTo>
                  <a:cubicBezTo>
                    <a:pt x="321" y="496"/>
                    <a:pt x="415" y="416"/>
                    <a:pt x="415" y="295"/>
                  </a:cubicBezTo>
                  <a:lnTo>
                    <a:pt x="415" y="202"/>
                  </a:lnTo>
                  <a:cubicBezTo>
                    <a:pt x="415" y="81"/>
                    <a:pt x="321"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4"/>
            <p:cNvSpPr/>
            <p:nvPr/>
          </p:nvSpPr>
          <p:spPr>
            <a:xfrm>
              <a:off x="8184738" y="2497756"/>
              <a:ext cx="33435" cy="16591"/>
            </a:xfrm>
            <a:custGeom>
              <a:avLst/>
              <a:gdLst/>
              <a:ahLst/>
              <a:cxnLst/>
              <a:rect l="l" t="t" r="r" b="b"/>
              <a:pathLst>
                <a:path w="1058" h="525" extrusionOk="0">
                  <a:moveTo>
                    <a:pt x="827" y="1"/>
                  </a:moveTo>
                  <a:cubicBezTo>
                    <a:pt x="782" y="1"/>
                    <a:pt x="736" y="15"/>
                    <a:pt x="697" y="43"/>
                  </a:cubicBezTo>
                  <a:cubicBezTo>
                    <a:pt x="647" y="86"/>
                    <a:pt x="596" y="113"/>
                    <a:pt x="536" y="113"/>
                  </a:cubicBezTo>
                  <a:cubicBezTo>
                    <a:pt x="484" y="113"/>
                    <a:pt x="423" y="92"/>
                    <a:pt x="349" y="43"/>
                  </a:cubicBezTo>
                  <a:cubicBezTo>
                    <a:pt x="313" y="17"/>
                    <a:pt x="274" y="5"/>
                    <a:pt x="236" y="5"/>
                  </a:cubicBezTo>
                  <a:cubicBezTo>
                    <a:pt x="172" y="5"/>
                    <a:pt x="109" y="38"/>
                    <a:pt x="68" y="96"/>
                  </a:cubicBezTo>
                  <a:cubicBezTo>
                    <a:pt x="1" y="190"/>
                    <a:pt x="28" y="310"/>
                    <a:pt x="121" y="377"/>
                  </a:cubicBezTo>
                  <a:cubicBezTo>
                    <a:pt x="255" y="471"/>
                    <a:pt x="402" y="524"/>
                    <a:pt x="536" y="524"/>
                  </a:cubicBezTo>
                  <a:cubicBezTo>
                    <a:pt x="683" y="524"/>
                    <a:pt x="817" y="471"/>
                    <a:pt x="951" y="377"/>
                  </a:cubicBezTo>
                  <a:cubicBezTo>
                    <a:pt x="1045" y="310"/>
                    <a:pt x="1058" y="176"/>
                    <a:pt x="991" y="83"/>
                  </a:cubicBezTo>
                  <a:cubicBezTo>
                    <a:pt x="952" y="28"/>
                    <a:pt x="89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4"/>
            <p:cNvSpPr/>
            <p:nvPr/>
          </p:nvSpPr>
          <p:spPr>
            <a:xfrm>
              <a:off x="8159803" y="2207297"/>
              <a:ext cx="83336" cy="121385"/>
            </a:xfrm>
            <a:custGeom>
              <a:avLst/>
              <a:gdLst/>
              <a:ahLst/>
              <a:cxnLst/>
              <a:rect l="l" t="t" r="r" b="b"/>
              <a:pathLst>
                <a:path w="2637" h="3841" extrusionOk="0">
                  <a:moveTo>
                    <a:pt x="1325" y="455"/>
                  </a:moveTo>
                  <a:lnTo>
                    <a:pt x="2008" y="1298"/>
                  </a:lnTo>
                  <a:lnTo>
                    <a:pt x="1820" y="1298"/>
                  </a:lnTo>
                  <a:cubicBezTo>
                    <a:pt x="1686" y="1298"/>
                    <a:pt x="1566" y="1419"/>
                    <a:pt x="1566" y="1553"/>
                  </a:cubicBezTo>
                  <a:lnTo>
                    <a:pt x="1566" y="3426"/>
                  </a:lnTo>
                  <a:lnTo>
                    <a:pt x="1071" y="3426"/>
                  </a:lnTo>
                  <a:lnTo>
                    <a:pt x="1071" y="1553"/>
                  </a:lnTo>
                  <a:cubicBezTo>
                    <a:pt x="1071" y="1405"/>
                    <a:pt x="964" y="1298"/>
                    <a:pt x="817" y="1298"/>
                  </a:cubicBezTo>
                  <a:lnTo>
                    <a:pt x="629" y="1298"/>
                  </a:lnTo>
                  <a:lnTo>
                    <a:pt x="1325" y="455"/>
                  </a:lnTo>
                  <a:close/>
                  <a:moveTo>
                    <a:pt x="1325" y="0"/>
                  </a:moveTo>
                  <a:cubicBezTo>
                    <a:pt x="1218" y="0"/>
                    <a:pt x="1124" y="40"/>
                    <a:pt x="1071" y="121"/>
                  </a:cubicBezTo>
                  <a:lnTo>
                    <a:pt x="67" y="1325"/>
                  </a:lnTo>
                  <a:cubicBezTo>
                    <a:pt x="14" y="1392"/>
                    <a:pt x="0" y="1486"/>
                    <a:pt x="41" y="1566"/>
                  </a:cubicBezTo>
                  <a:cubicBezTo>
                    <a:pt x="81" y="1660"/>
                    <a:pt x="161" y="1700"/>
                    <a:pt x="255" y="1700"/>
                  </a:cubicBezTo>
                  <a:lnTo>
                    <a:pt x="669" y="1700"/>
                  </a:lnTo>
                  <a:lnTo>
                    <a:pt x="669" y="3640"/>
                  </a:lnTo>
                  <a:cubicBezTo>
                    <a:pt x="669" y="3747"/>
                    <a:pt x="763" y="3841"/>
                    <a:pt x="870" y="3841"/>
                  </a:cubicBezTo>
                  <a:lnTo>
                    <a:pt x="1767" y="3841"/>
                  </a:lnTo>
                  <a:cubicBezTo>
                    <a:pt x="1887" y="3841"/>
                    <a:pt x="1981" y="3747"/>
                    <a:pt x="1981" y="3640"/>
                  </a:cubicBezTo>
                  <a:lnTo>
                    <a:pt x="1981" y="1700"/>
                  </a:lnTo>
                  <a:lnTo>
                    <a:pt x="2382" y="1700"/>
                  </a:lnTo>
                  <a:cubicBezTo>
                    <a:pt x="2476" y="1700"/>
                    <a:pt x="2556" y="1660"/>
                    <a:pt x="2596" y="1566"/>
                  </a:cubicBezTo>
                  <a:cubicBezTo>
                    <a:pt x="2637" y="1486"/>
                    <a:pt x="2623" y="1392"/>
                    <a:pt x="2570" y="1325"/>
                  </a:cubicBezTo>
                  <a:lnTo>
                    <a:pt x="1579" y="121"/>
                  </a:lnTo>
                  <a:cubicBezTo>
                    <a:pt x="1512" y="40"/>
                    <a:pt x="141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4"/>
            <p:cNvSpPr/>
            <p:nvPr/>
          </p:nvSpPr>
          <p:spPr>
            <a:xfrm>
              <a:off x="8252399" y="2220950"/>
              <a:ext cx="122681" cy="81850"/>
            </a:xfrm>
            <a:custGeom>
              <a:avLst/>
              <a:gdLst/>
              <a:ahLst/>
              <a:cxnLst/>
              <a:rect l="l" t="t" r="r" b="b"/>
              <a:pathLst>
                <a:path w="3882" h="2590" extrusionOk="0">
                  <a:moveTo>
                    <a:pt x="2597" y="612"/>
                  </a:moveTo>
                  <a:lnTo>
                    <a:pt x="3440" y="1295"/>
                  </a:lnTo>
                  <a:lnTo>
                    <a:pt x="2597" y="1990"/>
                  </a:lnTo>
                  <a:lnTo>
                    <a:pt x="2597" y="1830"/>
                  </a:lnTo>
                  <a:cubicBezTo>
                    <a:pt x="2597" y="1669"/>
                    <a:pt x="2477" y="1549"/>
                    <a:pt x="2329" y="1549"/>
                  </a:cubicBezTo>
                  <a:lnTo>
                    <a:pt x="1112" y="1549"/>
                  </a:lnTo>
                  <a:cubicBezTo>
                    <a:pt x="1005" y="1549"/>
                    <a:pt x="911" y="1642"/>
                    <a:pt x="911" y="1763"/>
                  </a:cubicBezTo>
                  <a:lnTo>
                    <a:pt x="911" y="2164"/>
                  </a:lnTo>
                  <a:lnTo>
                    <a:pt x="416" y="2164"/>
                  </a:lnTo>
                  <a:lnTo>
                    <a:pt x="416" y="1308"/>
                  </a:lnTo>
                  <a:cubicBezTo>
                    <a:pt x="416" y="1174"/>
                    <a:pt x="523" y="1067"/>
                    <a:pt x="657" y="1067"/>
                  </a:cubicBezTo>
                  <a:lnTo>
                    <a:pt x="2329" y="1067"/>
                  </a:lnTo>
                  <a:cubicBezTo>
                    <a:pt x="2477" y="1067"/>
                    <a:pt x="2597" y="947"/>
                    <a:pt x="2597" y="786"/>
                  </a:cubicBezTo>
                  <a:lnTo>
                    <a:pt x="2597" y="612"/>
                  </a:lnTo>
                  <a:close/>
                  <a:moveTo>
                    <a:pt x="2424" y="1"/>
                  </a:moveTo>
                  <a:cubicBezTo>
                    <a:pt x="2391" y="1"/>
                    <a:pt x="2359" y="8"/>
                    <a:pt x="2329" y="23"/>
                  </a:cubicBezTo>
                  <a:cubicBezTo>
                    <a:pt x="2236" y="63"/>
                    <a:pt x="2182" y="157"/>
                    <a:pt x="2182" y="251"/>
                  </a:cubicBezTo>
                  <a:lnTo>
                    <a:pt x="2182" y="652"/>
                  </a:lnTo>
                  <a:lnTo>
                    <a:pt x="657" y="652"/>
                  </a:lnTo>
                  <a:cubicBezTo>
                    <a:pt x="295" y="652"/>
                    <a:pt x="1" y="947"/>
                    <a:pt x="1" y="1308"/>
                  </a:cubicBezTo>
                  <a:lnTo>
                    <a:pt x="1" y="2365"/>
                  </a:lnTo>
                  <a:cubicBezTo>
                    <a:pt x="1" y="2485"/>
                    <a:pt x="95" y="2579"/>
                    <a:pt x="215" y="2579"/>
                  </a:cubicBezTo>
                  <a:lnTo>
                    <a:pt x="1112" y="2579"/>
                  </a:lnTo>
                  <a:cubicBezTo>
                    <a:pt x="1232" y="2579"/>
                    <a:pt x="1312" y="2485"/>
                    <a:pt x="1312" y="2365"/>
                  </a:cubicBezTo>
                  <a:lnTo>
                    <a:pt x="1312" y="1964"/>
                  </a:lnTo>
                  <a:lnTo>
                    <a:pt x="2182" y="1964"/>
                  </a:lnTo>
                  <a:lnTo>
                    <a:pt x="2182" y="2352"/>
                  </a:lnTo>
                  <a:cubicBezTo>
                    <a:pt x="2182" y="2494"/>
                    <a:pt x="2304" y="2590"/>
                    <a:pt x="2432" y="2590"/>
                  </a:cubicBezTo>
                  <a:cubicBezTo>
                    <a:pt x="2484" y="2590"/>
                    <a:pt x="2537" y="2574"/>
                    <a:pt x="2584" y="2539"/>
                  </a:cubicBezTo>
                  <a:lnTo>
                    <a:pt x="3761" y="1562"/>
                  </a:lnTo>
                  <a:cubicBezTo>
                    <a:pt x="3841" y="1495"/>
                    <a:pt x="3882" y="1402"/>
                    <a:pt x="3882" y="1295"/>
                  </a:cubicBezTo>
                  <a:cubicBezTo>
                    <a:pt x="3882" y="1201"/>
                    <a:pt x="3841" y="1094"/>
                    <a:pt x="3761" y="1040"/>
                  </a:cubicBezTo>
                  <a:lnTo>
                    <a:pt x="2584" y="63"/>
                  </a:lnTo>
                  <a:cubicBezTo>
                    <a:pt x="2533" y="22"/>
                    <a:pt x="2478" y="1"/>
                    <a:pt x="2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4"/>
            <p:cNvSpPr/>
            <p:nvPr/>
          </p:nvSpPr>
          <p:spPr>
            <a:xfrm>
              <a:off x="7979637" y="2322741"/>
              <a:ext cx="126916" cy="127326"/>
            </a:xfrm>
            <a:custGeom>
              <a:avLst/>
              <a:gdLst/>
              <a:ahLst/>
              <a:cxnLst/>
              <a:rect l="l" t="t" r="r" b="b"/>
              <a:pathLst>
                <a:path w="4016" h="4029" extrusionOk="0">
                  <a:moveTo>
                    <a:pt x="2008" y="415"/>
                  </a:moveTo>
                  <a:cubicBezTo>
                    <a:pt x="2891" y="415"/>
                    <a:pt x="3600" y="1138"/>
                    <a:pt x="3600" y="2021"/>
                  </a:cubicBezTo>
                  <a:cubicBezTo>
                    <a:pt x="3600" y="2904"/>
                    <a:pt x="2891" y="3613"/>
                    <a:pt x="2008" y="3613"/>
                  </a:cubicBezTo>
                  <a:cubicBezTo>
                    <a:pt x="1125" y="3613"/>
                    <a:pt x="402" y="2904"/>
                    <a:pt x="402" y="2021"/>
                  </a:cubicBezTo>
                  <a:cubicBezTo>
                    <a:pt x="402" y="1138"/>
                    <a:pt x="1125" y="415"/>
                    <a:pt x="2008" y="415"/>
                  </a:cubicBezTo>
                  <a:close/>
                  <a:moveTo>
                    <a:pt x="2008" y="0"/>
                  </a:moveTo>
                  <a:cubicBezTo>
                    <a:pt x="897" y="0"/>
                    <a:pt x="1" y="910"/>
                    <a:pt x="1" y="2021"/>
                  </a:cubicBezTo>
                  <a:cubicBezTo>
                    <a:pt x="1" y="3118"/>
                    <a:pt x="897" y="4028"/>
                    <a:pt x="2008" y="4028"/>
                  </a:cubicBezTo>
                  <a:cubicBezTo>
                    <a:pt x="3119" y="4028"/>
                    <a:pt x="4015" y="3118"/>
                    <a:pt x="4015" y="2021"/>
                  </a:cubicBezTo>
                  <a:cubicBezTo>
                    <a:pt x="4015" y="910"/>
                    <a:pt x="3119" y="0"/>
                    <a:pt x="2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4"/>
            <p:cNvSpPr/>
            <p:nvPr/>
          </p:nvSpPr>
          <p:spPr>
            <a:xfrm>
              <a:off x="8296389" y="2322741"/>
              <a:ext cx="127326" cy="127326"/>
            </a:xfrm>
            <a:custGeom>
              <a:avLst/>
              <a:gdLst/>
              <a:ahLst/>
              <a:cxnLst/>
              <a:rect l="l" t="t" r="r" b="b"/>
              <a:pathLst>
                <a:path w="4029" h="4029" extrusionOk="0">
                  <a:moveTo>
                    <a:pt x="2008" y="0"/>
                  </a:moveTo>
                  <a:cubicBezTo>
                    <a:pt x="897" y="0"/>
                    <a:pt x="1" y="910"/>
                    <a:pt x="1" y="2021"/>
                  </a:cubicBezTo>
                  <a:cubicBezTo>
                    <a:pt x="1" y="3118"/>
                    <a:pt x="897" y="4028"/>
                    <a:pt x="2008" y="4028"/>
                  </a:cubicBezTo>
                  <a:cubicBezTo>
                    <a:pt x="2275" y="4028"/>
                    <a:pt x="2543" y="3975"/>
                    <a:pt x="2784" y="3868"/>
                  </a:cubicBezTo>
                  <a:cubicBezTo>
                    <a:pt x="2891" y="3828"/>
                    <a:pt x="2945" y="3707"/>
                    <a:pt x="2891" y="3600"/>
                  </a:cubicBezTo>
                  <a:cubicBezTo>
                    <a:pt x="2861" y="3520"/>
                    <a:pt x="2787" y="3478"/>
                    <a:pt x="2706" y="3478"/>
                  </a:cubicBezTo>
                  <a:cubicBezTo>
                    <a:pt x="2679" y="3478"/>
                    <a:pt x="2651" y="3483"/>
                    <a:pt x="2623" y="3493"/>
                  </a:cubicBezTo>
                  <a:cubicBezTo>
                    <a:pt x="2436" y="3573"/>
                    <a:pt x="2222" y="3613"/>
                    <a:pt x="2008" y="3613"/>
                  </a:cubicBezTo>
                  <a:cubicBezTo>
                    <a:pt x="1125" y="3613"/>
                    <a:pt x="415" y="2904"/>
                    <a:pt x="415" y="2021"/>
                  </a:cubicBezTo>
                  <a:cubicBezTo>
                    <a:pt x="415" y="1138"/>
                    <a:pt x="1125" y="415"/>
                    <a:pt x="2008" y="415"/>
                  </a:cubicBezTo>
                  <a:cubicBezTo>
                    <a:pt x="2891" y="415"/>
                    <a:pt x="3614" y="1138"/>
                    <a:pt x="3614" y="2021"/>
                  </a:cubicBezTo>
                  <a:cubicBezTo>
                    <a:pt x="3614" y="2396"/>
                    <a:pt x="3466" y="2770"/>
                    <a:pt x="3226" y="3065"/>
                  </a:cubicBezTo>
                  <a:cubicBezTo>
                    <a:pt x="3145" y="3145"/>
                    <a:pt x="3159" y="3279"/>
                    <a:pt x="3239" y="3359"/>
                  </a:cubicBezTo>
                  <a:cubicBezTo>
                    <a:pt x="3276" y="3390"/>
                    <a:pt x="3324" y="3406"/>
                    <a:pt x="3373" y="3406"/>
                  </a:cubicBezTo>
                  <a:cubicBezTo>
                    <a:pt x="3431" y="3406"/>
                    <a:pt x="3490" y="3383"/>
                    <a:pt x="3533" y="3332"/>
                  </a:cubicBezTo>
                  <a:cubicBezTo>
                    <a:pt x="3855" y="2971"/>
                    <a:pt x="4028" y="2503"/>
                    <a:pt x="4028" y="2021"/>
                  </a:cubicBezTo>
                  <a:cubicBezTo>
                    <a:pt x="4028" y="910"/>
                    <a:pt x="3119" y="0"/>
                    <a:pt x="2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4"/>
            <p:cNvSpPr/>
            <p:nvPr/>
          </p:nvSpPr>
          <p:spPr>
            <a:xfrm>
              <a:off x="8027863" y="2220950"/>
              <a:ext cx="122649" cy="81850"/>
            </a:xfrm>
            <a:custGeom>
              <a:avLst/>
              <a:gdLst/>
              <a:ahLst/>
              <a:cxnLst/>
              <a:rect l="l" t="t" r="r" b="b"/>
              <a:pathLst>
                <a:path w="3881" h="2590" extrusionOk="0">
                  <a:moveTo>
                    <a:pt x="1458" y="1"/>
                  </a:moveTo>
                  <a:cubicBezTo>
                    <a:pt x="1404" y="1"/>
                    <a:pt x="1349" y="22"/>
                    <a:pt x="1298" y="63"/>
                  </a:cubicBezTo>
                  <a:lnTo>
                    <a:pt x="121" y="1040"/>
                  </a:lnTo>
                  <a:cubicBezTo>
                    <a:pt x="40" y="1094"/>
                    <a:pt x="0" y="1201"/>
                    <a:pt x="0" y="1295"/>
                  </a:cubicBezTo>
                  <a:cubicBezTo>
                    <a:pt x="0" y="1402"/>
                    <a:pt x="40" y="1495"/>
                    <a:pt x="121" y="1562"/>
                  </a:cubicBezTo>
                  <a:lnTo>
                    <a:pt x="1298" y="2539"/>
                  </a:lnTo>
                  <a:cubicBezTo>
                    <a:pt x="1345" y="2574"/>
                    <a:pt x="1398" y="2590"/>
                    <a:pt x="1450" y="2590"/>
                  </a:cubicBezTo>
                  <a:cubicBezTo>
                    <a:pt x="1578" y="2590"/>
                    <a:pt x="1700" y="2494"/>
                    <a:pt x="1700" y="2352"/>
                  </a:cubicBezTo>
                  <a:lnTo>
                    <a:pt x="1700" y="1964"/>
                  </a:lnTo>
                  <a:lnTo>
                    <a:pt x="2570" y="1964"/>
                  </a:lnTo>
                  <a:lnTo>
                    <a:pt x="2570" y="2365"/>
                  </a:lnTo>
                  <a:cubicBezTo>
                    <a:pt x="2570" y="2485"/>
                    <a:pt x="2663" y="2579"/>
                    <a:pt x="2770" y="2579"/>
                  </a:cubicBezTo>
                  <a:lnTo>
                    <a:pt x="3667" y="2579"/>
                  </a:lnTo>
                  <a:cubicBezTo>
                    <a:pt x="3787" y="2579"/>
                    <a:pt x="3881" y="2485"/>
                    <a:pt x="3881" y="2365"/>
                  </a:cubicBezTo>
                  <a:lnTo>
                    <a:pt x="3881" y="1308"/>
                  </a:lnTo>
                  <a:cubicBezTo>
                    <a:pt x="3881" y="947"/>
                    <a:pt x="3587" y="652"/>
                    <a:pt x="3225" y="652"/>
                  </a:cubicBezTo>
                  <a:lnTo>
                    <a:pt x="2984" y="652"/>
                  </a:lnTo>
                  <a:cubicBezTo>
                    <a:pt x="2864" y="652"/>
                    <a:pt x="2770" y="746"/>
                    <a:pt x="2770" y="853"/>
                  </a:cubicBezTo>
                  <a:cubicBezTo>
                    <a:pt x="2770" y="973"/>
                    <a:pt x="2864" y="1067"/>
                    <a:pt x="2984" y="1067"/>
                  </a:cubicBezTo>
                  <a:lnTo>
                    <a:pt x="3225" y="1067"/>
                  </a:lnTo>
                  <a:cubicBezTo>
                    <a:pt x="3359" y="1067"/>
                    <a:pt x="3466" y="1174"/>
                    <a:pt x="3466" y="1308"/>
                  </a:cubicBezTo>
                  <a:lnTo>
                    <a:pt x="3466" y="2164"/>
                  </a:lnTo>
                  <a:lnTo>
                    <a:pt x="2984" y="2164"/>
                  </a:lnTo>
                  <a:lnTo>
                    <a:pt x="2984" y="1763"/>
                  </a:lnTo>
                  <a:cubicBezTo>
                    <a:pt x="2984" y="1642"/>
                    <a:pt x="2891" y="1549"/>
                    <a:pt x="2770" y="1549"/>
                  </a:cubicBezTo>
                  <a:lnTo>
                    <a:pt x="1553" y="1549"/>
                  </a:lnTo>
                  <a:cubicBezTo>
                    <a:pt x="1405" y="1549"/>
                    <a:pt x="1285" y="1669"/>
                    <a:pt x="1285" y="1830"/>
                  </a:cubicBezTo>
                  <a:lnTo>
                    <a:pt x="1285" y="1990"/>
                  </a:lnTo>
                  <a:lnTo>
                    <a:pt x="455" y="1295"/>
                  </a:lnTo>
                  <a:lnTo>
                    <a:pt x="1285" y="612"/>
                  </a:lnTo>
                  <a:lnTo>
                    <a:pt x="1285" y="786"/>
                  </a:lnTo>
                  <a:cubicBezTo>
                    <a:pt x="1285" y="947"/>
                    <a:pt x="1405" y="1067"/>
                    <a:pt x="1553" y="1067"/>
                  </a:cubicBezTo>
                  <a:lnTo>
                    <a:pt x="2155" y="1067"/>
                  </a:lnTo>
                  <a:cubicBezTo>
                    <a:pt x="2275" y="1067"/>
                    <a:pt x="2355" y="973"/>
                    <a:pt x="2355" y="853"/>
                  </a:cubicBezTo>
                  <a:cubicBezTo>
                    <a:pt x="2355" y="746"/>
                    <a:pt x="2275" y="652"/>
                    <a:pt x="2155" y="652"/>
                  </a:cubicBezTo>
                  <a:lnTo>
                    <a:pt x="1700" y="652"/>
                  </a:lnTo>
                  <a:lnTo>
                    <a:pt x="1700" y="251"/>
                  </a:lnTo>
                  <a:cubicBezTo>
                    <a:pt x="1700" y="157"/>
                    <a:pt x="1646" y="63"/>
                    <a:pt x="1553" y="23"/>
                  </a:cubicBezTo>
                  <a:cubicBezTo>
                    <a:pt x="1522" y="8"/>
                    <a:pt x="1490"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4"/>
            <p:cNvSpPr/>
            <p:nvPr/>
          </p:nvSpPr>
          <p:spPr>
            <a:xfrm>
              <a:off x="8338673" y="2346854"/>
              <a:ext cx="43169" cy="79101"/>
            </a:xfrm>
            <a:custGeom>
              <a:avLst/>
              <a:gdLst/>
              <a:ahLst/>
              <a:cxnLst/>
              <a:rect l="l" t="t" r="r" b="b"/>
              <a:pathLst>
                <a:path w="1366" h="2503" extrusionOk="0">
                  <a:moveTo>
                    <a:pt x="670" y="0"/>
                  </a:moveTo>
                  <a:cubicBezTo>
                    <a:pt x="549" y="0"/>
                    <a:pt x="456" y="94"/>
                    <a:pt x="456" y="214"/>
                  </a:cubicBezTo>
                  <a:lnTo>
                    <a:pt x="456" y="254"/>
                  </a:lnTo>
                  <a:cubicBezTo>
                    <a:pt x="255" y="321"/>
                    <a:pt x="121" y="482"/>
                    <a:pt x="81" y="696"/>
                  </a:cubicBezTo>
                  <a:cubicBezTo>
                    <a:pt x="41" y="897"/>
                    <a:pt x="108" y="1084"/>
                    <a:pt x="255" y="1191"/>
                  </a:cubicBezTo>
                  <a:cubicBezTo>
                    <a:pt x="389" y="1298"/>
                    <a:pt x="576" y="1379"/>
                    <a:pt x="777" y="1445"/>
                  </a:cubicBezTo>
                  <a:cubicBezTo>
                    <a:pt x="897" y="1486"/>
                    <a:pt x="911" y="1579"/>
                    <a:pt x="897" y="1646"/>
                  </a:cubicBezTo>
                  <a:cubicBezTo>
                    <a:pt x="884" y="1740"/>
                    <a:pt x="804" y="1847"/>
                    <a:pt x="656" y="1847"/>
                  </a:cubicBezTo>
                  <a:cubicBezTo>
                    <a:pt x="509" y="1847"/>
                    <a:pt x="469" y="1833"/>
                    <a:pt x="349" y="1767"/>
                  </a:cubicBezTo>
                  <a:cubicBezTo>
                    <a:pt x="313" y="1741"/>
                    <a:pt x="272" y="1729"/>
                    <a:pt x="231" y="1729"/>
                  </a:cubicBezTo>
                  <a:cubicBezTo>
                    <a:pt x="164" y="1729"/>
                    <a:pt x="96" y="1762"/>
                    <a:pt x="54" y="1820"/>
                  </a:cubicBezTo>
                  <a:cubicBezTo>
                    <a:pt x="1" y="1927"/>
                    <a:pt x="28" y="2061"/>
                    <a:pt x="121" y="2114"/>
                  </a:cubicBezTo>
                  <a:cubicBezTo>
                    <a:pt x="242" y="2195"/>
                    <a:pt x="349" y="2235"/>
                    <a:pt x="456" y="2262"/>
                  </a:cubicBezTo>
                  <a:lnTo>
                    <a:pt x="456" y="2288"/>
                  </a:lnTo>
                  <a:cubicBezTo>
                    <a:pt x="456" y="2409"/>
                    <a:pt x="549" y="2503"/>
                    <a:pt x="670" y="2503"/>
                  </a:cubicBezTo>
                  <a:cubicBezTo>
                    <a:pt x="777" y="2503"/>
                    <a:pt x="871" y="2409"/>
                    <a:pt x="871" y="2288"/>
                  </a:cubicBezTo>
                  <a:lnTo>
                    <a:pt x="871" y="2235"/>
                  </a:lnTo>
                  <a:cubicBezTo>
                    <a:pt x="1125" y="2155"/>
                    <a:pt x="1272" y="1927"/>
                    <a:pt x="1312" y="1713"/>
                  </a:cubicBezTo>
                  <a:cubicBezTo>
                    <a:pt x="1366" y="1419"/>
                    <a:pt x="1205" y="1151"/>
                    <a:pt x="911" y="1044"/>
                  </a:cubicBezTo>
                  <a:cubicBezTo>
                    <a:pt x="764" y="990"/>
                    <a:pt x="603" y="924"/>
                    <a:pt x="509" y="857"/>
                  </a:cubicBezTo>
                  <a:cubicBezTo>
                    <a:pt x="496" y="843"/>
                    <a:pt x="496" y="816"/>
                    <a:pt x="496" y="776"/>
                  </a:cubicBezTo>
                  <a:cubicBezTo>
                    <a:pt x="509" y="750"/>
                    <a:pt x="523" y="683"/>
                    <a:pt x="590" y="656"/>
                  </a:cubicBezTo>
                  <a:cubicBezTo>
                    <a:pt x="610" y="650"/>
                    <a:pt x="631" y="648"/>
                    <a:pt x="651" y="648"/>
                  </a:cubicBezTo>
                  <a:cubicBezTo>
                    <a:pt x="772" y="648"/>
                    <a:pt x="871" y="738"/>
                    <a:pt x="871" y="750"/>
                  </a:cubicBezTo>
                  <a:cubicBezTo>
                    <a:pt x="914" y="793"/>
                    <a:pt x="973" y="817"/>
                    <a:pt x="1031" y="817"/>
                  </a:cubicBezTo>
                  <a:cubicBezTo>
                    <a:pt x="1080" y="817"/>
                    <a:pt x="1128" y="800"/>
                    <a:pt x="1165" y="763"/>
                  </a:cubicBezTo>
                  <a:cubicBezTo>
                    <a:pt x="1259" y="683"/>
                    <a:pt x="1259" y="549"/>
                    <a:pt x="1178" y="455"/>
                  </a:cubicBezTo>
                  <a:cubicBezTo>
                    <a:pt x="1125" y="388"/>
                    <a:pt x="1018" y="308"/>
                    <a:pt x="871" y="268"/>
                  </a:cubicBezTo>
                  <a:lnTo>
                    <a:pt x="871" y="214"/>
                  </a:lnTo>
                  <a:cubicBezTo>
                    <a:pt x="871" y="94"/>
                    <a:pt x="777"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4"/>
            <p:cNvSpPr/>
            <p:nvPr/>
          </p:nvSpPr>
          <p:spPr>
            <a:xfrm>
              <a:off x="8021511" y="2346854"/>
              <a:ext cx="43580" cy="79101"/>
            </a:xfrm>
            <a:custGeom>
              <a:avLst/>
              <a:gdLst/>
              <a:ahLst/>
              <a:cxnLst/>
              <a:rect l="l" t="t" r="r" b="b"/>
              <a:pathLst>
                <a:path w="1379" h="2503" extrusionOk="0">
                  <a:moveTo>
                    <a:pt x="670" y="0"/>
                  </a:moveTo>
                  <a:cubicBezTo>
                    <a:pt x="549" y="0"/>
                    <a:pt x="456" y="94"/>
                    <a:pt x="456" y="214"/>
                  </a:cubicBezTo>
                  <a:lnTo>
                    <a:pt x="456" y="254"/>
                  </a:lnTo>
                  <a:cubicBezTo>
                    <a:pt x="268" y="321"/>
                    <a:pt x="134" y="482"/>
                    <a:pt x="94" y="696"/>
                  </a:cubicBezTo>
                  <a:cubicBezTo>
                    <a:pt x="54" y="897"/>
                    <a:pt x="121" y="1084"/>
                    <a:pt x="255" y="1191"/>
                  </a:cubicBezTo>
                  <a:cubicBezTo>
                    <a:pt x="402" y="1298"/>
                    <a:pt x="589" y="1379"/>
                    <a:pt x="777" y="1445"/>
                  </a:cubicBezTo>
                  <a:cubicBezTo>
                    <a:pt x="897" y="1486"/>
                    <a:pt x="911" y="1579"/>
                    <a:pt x="897" y="1646"/>
                  </a:cubicBezTo>
                  <a:cubicBezTo>
                    <a:pt x="884" y="1740"/>
                    <a:pt x="803" y="1847"/>
                    <a:pt x="670" y="1847"/>
                  </a:cubicBezTo>
                  <a:cubicBezTo>
                    <a:pt x="509" y="1847"/>
                    <a:pt x="469" y="1833"/>
                    <a:pt x="362" y="1767"/>
                  </a:cubicBezTo>
                  <a:cubicBezTo>
                    <a:pt x="327" y="1741"/>
                    <a:pt x="285" y="1729"/>
                    <a:pt x="244" y="1729"/>
                  </a:cubicBezTo>
                  <a:cubicBezTo>
                    <a:pt x="177" y="1729"/>
                    <a:pt x="109" y="1762"/>
                    <a:pt x="67" y="1820"/>
                  </a:cubicBezTo>
                  <a:cubicBezTo>
                    <a:pt x="1" y="1927"/>
                    <a:pt x="27" y="2061"/>
                    <a:pt x="121" y="2114"/>
                  </a:cubicBezTo>
                  <a:cubicBezTo>
                    <a:pt x="255" y="2195"/>
                    <a:pt x="349" y="2235"/>
                    <a:pt x="456" y="2262"/>
                  </a:cubicBezTo>
                  <a:lnTo>
                    <a:pt x="456" y="2288"/>
                  </a:lnTo>
                  <a:cubicBezTo>
                    <a:pt x="456" y="2409"/>
                    <a:pt x="549" y="2503"/>
                    <a:pt x="670" y="2503"/>
                  </a:cubicBezTo>
                  <a:cubicBezTo>
                    <a:pt x="790" y="2503"/>
                    <a:pt x="884" y="2409"/>
                    <a:pt x="884" y="2288"/>
                  </a:cubicBezTo>
                  <a:lnTo>
                    <a:pt x="884" y="2235"/>
                  </a:lnTo>
                  <a:cubicBezTo>
                    <a:pt x="1125" y="2155"/>
                    <a:pt x="1285" y="1927"/>
                    <a:pt x="1325" y="1713"/>
                  </a:cubicBezTo>
                  <a:cubicBezTo>
                    <a:pt x="1379" y="1419"/>
                    <a:pt x="1205" y="1151"/>
                    <a:pt x="924" y="1044"/>
                  </a:cubicBezTo>
                  <a:cubicBezTo>
                    <a:pt x="777" y="990"/>
                    <a:pt x="603" y="924"/>
                    <a:pt x="522" y="857"/>
                  </a:cubicBezTo>
                  <a:cubicBezTo>
                    <a:pt x="509" y="843"/>
                    <a:pt x="496" y="816"/>
                    <a:pt x="509" y="776"/>
                  </a:cubicBezTo>
                  <a:cubicBezTo>
                    <a:pt x="509" y="750"/>
                    <a:pt x="522" y="683"/>
                    <a:pt x="603" y="656"/>
                  </a:cubicBezTo>
                  <a:cubicBezTo>
                    <a:pt x="624" y="650"/>
                    <a:pt x="644" y="648"/>
                    <a:pt x="664" y="648"/>
                  </a:cubicBezTo>
                  <a:cubicBezTo>
                    <a:pt x="782" y="648"/>
                    <a:pt x="872" y="738"/>
                    <a:pt x="884" y="750"/>
                  </a:cubicBezTo>
                  <a:cubicBezTo>
                    <a:pt x="927" y="793"/>
                    <a:pt x="986" y="817"/>
                    <a:pt x="1044" y="817"/>
                  </a:cubicBezTo>
                  <a:cubicBezTo>
                    <a:pt x="1093" y="817"/>
                    <a:pt x="1141" y="800"/>
                    <a:pt x="1178" y="763"/>
                  </a:cubicBezTo>
                  <a:cubicBezTo>
                    <a:pt x="1258" y="683"/>
                    <a:pt x="1272" y="549"/>
                    <a:pt x="1192" y="455"/>
                  </a:cubicBezTo>
                  <a:cubicBezTo>
                    <a:pt x="1125" y="388"/>
                    <a:pt x="1018" y="308"/>
                    <a:pt x="884" y="268"/>
                  </a:cubicBezTo>
                  <a:lnTo>
                    <a:pt x="884" y="214"/>
                  </a:lnTo>
                  <a:cubicBezTo>
                    <a:pt x="884" y="94"/>
                    <a:pt x="790"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1" name="Google Shape;3721;p64"/>
          <p:cNvGrpSpPr/>
          <p:nvPr/>
        </p:nvGrpSpPr>
        <p:grpSpPr>
          <a:xfrm>
            <a:off x="8022364" y="3509384"/>
            <a:ext cx="358214" cy="444047"/>
            <a:chOff x="8022364" y="3509384"/>
            <a:chExt cx="358214" cy="444047"/>
          </a:xfrm>
        </p:grpSpPr>
        <p:sp>
          <p:nvSpPr>
            <p:cNvPr id="3722" name="Google Shape;3722;p64"/>
            <p:cNvSpPr/>
            <p:nvPr/>
          </p:nvSpPr>
          <p:spPr>
            <a:xfrm>
              <a:off x="8227053" y="3555049"/>
              <a:ext cx="118857" cy="118446"/>
            </a:xfrm>
            <a:custGeom>
              <a:avLst/>
              <a:gdLst/>
              <a:ahLst/>
              <a:cxnLst/>
              <a:rect l="l" t="t" r="r" b="b"/>
              <a:pathLst>
                <a:path w="3761" h="3748" extrusionOk="0">
                  <a:moveTo>
                    <a:pt x="1887" y="1499"/>
                  </a:moveTo>
                  <a:cubicBezTo>
                    <a:pt x="2088" y="1499"/>
                    <a:pt x="2248" y="1673"/>
                    <a:pt x="2248" y="1874"/>
                  </a:cubicBezTo>
                  <a:cubicBezTo>
                    <a:pt x="2248" y="2074"/>
                    <a:pt x="2088" y="2235"/>
                    <a:pt x="1887" y="2235"/>
                  </a:cubicBezTo>
                  <a:cubicBezTo>
                    <a:pt x="1686" y="2235"/>
                    <a:pt x="1512" y="2074"/>
                    <a:pt x="1512" y="1874"/>
                  </a:cubicBezTo>
                  <a:cubicBezTo>
                    <a:pt x="1512" y="1673"/>
                    <a:pt x="1673" y="1499"/>
                    <a:pt x="1887" y="1499"/>
                  </a:cubicBezTo>
                  <a:close/>
                  <a:moveTo>
                    <a:pt x="2021" y="415"/>
                  </a:moveTo>
                  <a:cubicBezTo>
                    <a:pt x="2757" y="482"/>
                    <a:pt x="3345" y="1111"/>
                    <a:pt x="3345" y="1874"/>
                  </a:cubicBezTo>
                  <a:cubicBezTo>
                    <a:pt x="3345" y="2115"/>
                    <a:pt x="3292" y="2355"/>
                    <a:pt x="3171" y="2570"/>
                  </a:cubicBezTo>
                  <a:lnTo>
                    <a:pt x="2636" y="2061"/>
                  </a:lnTo>
                  <a:cubicBezTo>
                    <a:pt x="2650" y="1994"/>
                    <a:pt x="2663" y="1941"/>
                    <a:pt x="2663" y="1874"/>
                  </a:cubicBezTo>
                  <a:cubicBezTo>
                    <a:pt x="2663" y="1512"/>
                    <a:pt x="2409" y="1205"/>
                    <a:pt x="2074" y="1111"/>
                  </a:cubicBezTo>
                  <a:lnTo>
                    <a:pt x="2021" y="536"/>
                  </a:lnTo>
                  <a:lnTo>
                    <a:pt x="2021" y="415"/>
                  </a:lnTo>
                  <a:close/>
                  <a:moveTo>
                    <a:pt x="1606" y="428"/>
                  </a:moveTo>
                  <a:lnTo>
                    <a:pt x="1659" y="1124"/>
                  </a:lnTo>
                  <a:cubicBezTo>
                    <a:pt x="1338" y="1218"/>
                    <a:pt x="1097" y="1526"/>
                    <a:pt x="1097" y="1874"/>
                  </a:cubicBezTo>
                  <a:cubicBezTo>
                    <a:pt x="1097" y="2021"/>
                    <a:pt x="1151" y="2181"/>
                    <a:pt x="1231" y="2302"/>
                  </a:cubicBezTo>
                  <a:lnTo>
                    <a:pt x="843" y="2904"/>
                  </a:lnTo>
                  <a:cubicBezTo>
                    <a:pt x="575" y="2623"/>
                    <a:pt x="415" y="2262"/>
                    <a:pt x="415" y="1874"/>
                  </a:cubicBezTo>
                  <a:cubicBezTo>
                    <a:pt x="415" y="1164"/>
                    <a:pt x="923" y="562"/>
                    <a:pt x="1606" y="428"/>
                  </a:cubicBezTo>
                  <a:close/>
                  <a:moveTo>
                    <a:pt x="2435" y="2422"/>
                  </a:moveTo>
                  <a:cubicBezTo>
                    <a:pt x="2569" y="2570"/>
                    <a:pt x="2703" y="2690"/>
                    <a:pt x="2931" y="2904"/>
                  </a:cubicBezTo>
                  <a:cubicBezTo>
                    <a:pt x="2650" y="3185"/>
                    <a:pt x="2275" y="3332"/>
                    <a:pt x="1887" y="3332"/>
                  </a:cubicBezTo>
                  <a:cubicBezTo>
                    <a:pt x="1633" y="3332"/>
                    <a:pt x="1392" y="3279"/>
                    <a:pt x="1164" y="3158"/>
                  </a:cubicBezTo>
                  <a:lnTo>
                    <a:pt x="1552" y="2583"/>
                  </a:lnTo>
                  <a:cubicBezTo>
                    <a:pt x="1646" y="2623"/>
                    <a:pt x="1766" y="2650"/>
                    <a:pt x="1887" y="2650"/>
                  </a:cubicBezTo>
                  <a:cubicBezTo>
                    <a:pt x="2088" y="2650"/>
                    <a:pt x="2288" y="2570"/>
                    <a:pt x="2435" y="2422"/>
                  </a:cubicBezTo>
                  <a:close/>
                  <a:moveTo>
                    <a:pt x="1887" y="0"/>
                  </a:moveTo>
                  <a:cubicBezTo>
                    <a:pt x="843" y="0"/>
                    <a:pt x="0" y="843"/>
                    <a:pt x="0" y="1874"/>
                  </a:cubicBezTo>
                  <a:cubicBezTo>
                    <a:pt x="0" y="2931"/>
                    <a:pt x="870" y="3747"/>
                    <a:pt x="1887" y="3747"/>
                  </a:cubicBezTo>
                  <a:cubicBezTo>
                    <a:pt x="2944" y="3747"/>
                    <a:pt x="3760" y="2891"/>
                    <a:pt x="3760" y="1874"/>
                  </a:cubicBezTo>
                  <a:cubicBezTo>
                    <a:pt x="3760" y="843"/>
                    <a:pt x="2917" y="0"/>
                    <a:pt x="1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4"/>
            <p:cNvSpPr/>
            <p:nvPr/>
          </p:nvSpPr>
          <p:spPr>
            <a:xfrm>
              <a:off x="8065912" y="3640028"/>
              <a:ext cx="178491" cy="85896"/>
            </a:xfrm>
            <a:custGeom>
              <a:avLst/>
              <a:gdLst/>
              <a:ahLst/>
              <a:cxnLst/>
              <a:rect l="l" t="t" r="r" b="b"/>
              <a:pathLst>
                <a:path w="5648" h="2718" extrusionOk="0">
                  <a:moveTo>
                    <a:pt x="1700" y="1"/>
                  </a:moveTo>
                  <a:cubicBezTo>
                    <a:pt x="1352" y="1"/>
                    <a:pt x="1245" y="496"/>
                    <a:pt x="1125" y="1058"/>
                  </a:cubicBezTo>
                  <a:cubicBezTo>
                    <a:pt x="1085" y="1299"/>
                    <a:pt x="1004" y="1674"/>
                    <a:pt x="924" y="1781"/>
                  </a:cubicBezTo>
                  <a:cubicBezTo>
                    <a:pt x="870" y="1781"/>
                    <a:pt x="830" y="1727"/>
                    <a:pt x="750" y="1620"/>
                  </a:cubicBezTo>
                  <a:cubicBezTo>
                    <a:pt x="643" y="1473"/>
                    <a:pt x="496" y="1272"/>
                    <a:pt x="215" y="1272"/>
                  </a:cubicBezTo>
                  <a:cubicBezTo>
                    <a:pt x="94" y="1272"/>
                    <a:pt x="1" y="1366"/>
                    <a:pt x="1" y="1486"/>
                  </a:cubicBezTo>
                  <a:cubicBezTo>
                    <a:pt x="1" y="1593"/>
                    <a:pt x="94" y="1687"/>
                    <a:pt x="215" y="1687"/>
                  </a:cubicBezTo>
                  <a:cubicBezTo>
                    <a:pt x="282" y="1687"/>
                    <a:pt x="322" y="1727"/>
                    <a:pt x="415" y="1861"/>
                  </a:cubicBezTo>
                  <a:cubicBezTo>
                    <a:pt x="523" y="2008"/>
                    <a:pt x="670" y="2196"/>
                    <a:pt x="951" y="2196"/>
                  </a:cubicBezTo>
                  <a:cubicBezTo>
                    <a:pt x="1312" y="2196"/>
                    <a:pt x="1419" y="1714"/>
                    <a:pt x="1526" y="1138"/>
                  </a:cubicBezTo>
                  <a:cubicBezTo>
                    <a:pt x="1580" y="938"/>
                    <a:pt x="1633" y="630"/>
                    <a:pt x="1700" y="483"/>
                  </a:cubicBezTo>
                  <a:cubicBezTo>
                    <a:pt x="1767" y="630"/>
                    <a:pt x="1834" y="938"/>
                    <a:pt x="1874" y="1138"/>
                  </a:cubicBezTo>
                  <a:cubicBezTo>
                    <a:pt x="1995" y="1714"/>
                    <a:pt x="2102" y="2196"/>
                    <a:pt x="2449" y="2196"/>
                  </a:cubicBezTo>
                  <a:cubicBezTo>
                    <a:pt x="2784" y="2196"/>
                    <a:pt x="2904" y="1848"/>
                    <a:pt x="3012" y="1553"/>
                  </a:cubicBezTo>
                  <a:cubicBezTo>
                    <a:pt x="3052" y="1460"/>
                    <a:pt x="3132" y="1259"/>
                    <a:pt x="3185" y="1192"/>
                  </a:cubicBezTo>
                  <a:cubicBezTo>
                    <a:pt x="3252" y="1299"/>
                    <a:pt x="3333" y="1607"/>
                    <a:pt x="3373" y="1794"/>
                  </a:cubicBezTo>
                  <a:cubicBezTo>
                    <a:pt x="3480" y="2262"/>
                    <a:pt x="3600" y="2717"/>
                    <a:pt x="3948" y="2717"/>
                  </a:cubicBezTo>
                  <a:cubicBezTo>
                    <a:pt x="4296" y="2717"/>
                    <a:pt x="4403" y="2262"/>
                    <a:pt x="4510" y="1794"/>
                  </a:cubicBezTo>
                  <a:cubicBezTo>
                    <a:pt x="4564" y="1607"/>
                    <a:pt x="4631" y="1299"/>
                    <a:pt x="4711" y="1192"/>
                  </a:cubicBezTo>
                  <a:cubicBezTo>
                    <a:pt x="4764" y="1259"/>
                    <a:pt x="4831" y="1460"/>
                    <a:pt x="4872" y="1553"/>
                  </a:cubicBezTo>
                  <a:cubicBezTo>
                    <a:pt x="4979" y="1848"/>
                    <a:pt x="5112" y="2196"/>
                    <a:pt x="5434" y="2196"/>
                  </a:cubicBezTo>
                  <a:cubicBezTo>
                    <a:pt x="5554" y="2196"/>
                    <a:pt x="5648" y="2115"/>
                    <a:pt x="5648" y="1995"/>
                  </a:cubicBezTo>
                  <a:cubicBezTo>
                    <a:pt x="5648" y="1888"/>
                    <a:pt x="5554" y="1794"/>
                    <a:pt x="5434" y="1794"/>
                  </a:cubicBezTo>
                  <a:cubicBezTo>
                    <a:pt x="5380" y="1754"/>
                    <a:pt x="5300" y="1526"/>
                    <a:pt x="5260" y="1419"/>
                  </a:cubicBezTo>
                  <a:cubicBezTo>
                    <a:pt x="5153" y="1125"/>
                    <a:pt x="5019" y="764"/>
                    <a:pt x="4684" y="764"/>
                  </a:cubicBezTo>
                  <a:cubicBezTo>
                    <a:pt x="4336" y="764"/>
                    <a:pt x="4229" y="1219"/>
                    <a:pt x="4122" y="1687"/>
                  </a:cubicBezTo>
                  <a:cubicBezTo>
                    <a:pt x="4082" y="1861"/>
                    <a:pt x="4002" y="2142"/>
                    <a:pt x="3948" y="2262"/>
                  </a:cubicBezTo>
                  <a:cubicBezTo>
                    <a:pt x="3881" y="2142"/>
                    <a:pt x="3814" y="1861"/>
                    <a:pt x="3774" y="1687"/>
                  </a:cubicBezTo>
                  <a:cubicBezTo>
                    <a:pt x="3654" y="1219"/>
                    <a:pt x="3547" y="764"/>
                    <a:pt x="3199" y="764"/>
                  </a:cubicBezTo>
                  <a:cubicBezTo>
                    <a:pt x="2864" y="764"/>
                    <a:pt x="2731" y="1125"/>
                    <a:pt x="2623" y="1419"/>
                  </a:cubicBezTo>
                  <a:cubicBezTo>
                    <a:pt x="2597" y="1513"/>
                    <a:pt x="2530" y="1700"/>
                    <a:pt x="2476" y="1767"/>
                  </a:cubicBezTo>
                  <a:cubicBezTo>
                    <a:pt x="2396" y="1633"/>
                    <a:pt x="2329" y="1286"/>
                    <a:pt x="2276" y="1058"/>
                  </a:cubicBezTo>
                  <a:cubicBezTo>
                    <a:pt x="2155" y="496"/>
                    <a:pt x="2061" y="1"/>
                    <a:pt x="1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4"/>
            <p:cNvSpPr/>
            <p:nvPr/>
          </p:nvSpPr>
          <p:spPr>
            <a:xfrm>
              <a:off x="8069736" y="3563487"/>
              <a:ext cx="83336" cy="13147"/>
            </a:xfrm>
            <a:custGeom>
              <a:avLst/>
              <a:gdLst/>
              <a:ahLst/>
              <a:cxnLst/>
              <a:rect l="l" t="t" r="r" b="b"/>
              <a:pathLst>
                <a:path w="2637" h="416" extrusionOk="0">
                  <a:moveTo>
                    <a:pt x="201" y="1"/>
                  </a:moveTo>
                  <a:cubicBezTo>
                    <a:pt x="94" y="1"/>
                    <a:pt x="0" y="95"/>
                    <a:pt x="0" y="215"/>
                  </a:cubicBezTo>
                  <a:cubicBezTo>
                    <a:pt x="0" y="322"/>
                    <a:pt x="94" y="416"/>
                    <a:pt x="201" y="416"/>
                  </a:cubicBezTo>
                  <a:lnTo>
                    <a:pt x="2436" y="416"/>
                  </a:lnTo>
                  <a:cubicBezTo>
                    <a:pt x="2543" y="416"/>
                    <a:pt x="2636" y="322"/>
                    <a:pt x="2636" y="215"/>
                  </a:cubicBezTo>
                  <a:cubicBezTo>
                    <a:pt x="2636" y="95"/>
                    <a:pt x="2543" y="1"/>
                    <a:pt x="2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4"/>
            <p:cNvSpPr/>
            <p:nvPr/>
          </p:nvSpPr>
          <p:spPr>
            <a:xfrm>
              <a:off x="8069736" y="3591424"/>
              <a:ext cx="57517" cy="13115"/>
            </a:xfrm>
            <a:custGeom>
              <a:avLst/>
              <a:gdLst/>
              <a:ahLst/>
              <a:cxnLst/>
              <a:rect l="l" t="t" r="r" b="b"/>
              <a:pathLst>
                <a:path w="1820" h="415" extrusionOk="0">
                  <a:moveTo>
                    <a:pt x="201" y="0"/>
                  </a:moveTo>
                  <a:cubicBezTo>
                    <a:pt x="94" y="0"/>
                    <a:pt x="0" y="94"/>
                    <a:pt x="0" y="201"/>
                  </a:cubicBezTo>
                  <a:cubicBezTo>
                    <a:pt x="0" y="321"/>
                    <a:pt x="94" y="415"/>
                    <a:pt x="201" y="415"/>
                  </a:cubicBezTo>
                  <a:lnTo>
                    <a:pt x="1606" y="415"/>
                  </a:lnTo>
                  <a:cubicBezTo>
                    <a:pt x="1726" y="415"/>
                    <a:pt x="1820" y="321"/>
                    <a:pt x="1820" y="201"/>
                  </a:cubicBezTo>
                  <a:cubicBezTo>
                    <a:pt x="1820" y="94"/>
                    <a:pt x="1726"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4"/>
            <p:cNvSpPr/>
            <p:nvPr/>
          </p:nvSpPr>
          <p:spPr>
            <a:xfrm>
              <a:off x="8277365" y="3695017"/>
              <a:ext cx="40641" cy="13147"/>
            </a:xfrm>
            <a:custGeom>
              <a:avLst/>
              <a:gdLst/>
              <a:ahLst/>
              <a:cxnLst/>
              <a:rect l="l" t="t" r="r" b="b"/>
              <a:pathLst>
                <a:path w="1286" h="416" extrusionOk="0">
                  <a:moveTo>
                    <a:pt x="201" y="1"/>
                  </a:moveTo>
                  <a:cubicBezTo>
                    <a:pt x="94" y="1"/>
                    <a:pt x="0" y="94"/>
                    <a:pt x="0" y="215"/>
                  </a:cubicBezTo>
                  <a:cubicBezTo>
                    <a:pt x="0" y="322"/>
                    <a:pt x="94" y="415"/>
                    <a:pt x="201" y="415"/>
                  </a:cubicBezTo>
                  <a:lnTo>
                    <a:pt x="1084" y="415"/>
                  </a:lnTo>
                  <a:cubicBezTo>
                    <a:pt x="1191" y="415"/>
                    <a:pt x="1285" y="322"/>
                    <a:pt x="1285" y="215"/>
                  </a:cubicBezTo>
                  <a:cubicBezTo>
                    <a:pt x="1285" y="94"/>
                    <a:pt x="1191" y="1"/>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4"/>
            <p:cNvSpPr/>
            <p:nvPr/>
          </p:nvSpPr>
          <p:spPr>
            <a:xfrm>
              <a:off x="8277365" y="3718276"/>
              <a:ext cx="40641" cy="13147"/>
            </a:xfrm>
            <a:custGeom>
              <a:avLst/>
              <a:gdLst/>
              <a:ahLst/>
              <a:cxnLst/>
              <a:rect l="l" t="t" r="r" b="b"/>
              <a:pathLst>
                <a:path w="1286" h="416" extrusionOk="0">
                  <a:moveTo>
                    <a:pt x="201" y="1"/>
                  </a:moveTo>
                  <a:cubicBezTo>
                    <a:pt x="94" y="1"/>
                    <a:pt x="0" y="94"/>
                    <a:pt x="0" y="215"/>
                  </a:cubicBezTo>
                  <a:cubicBezTo>
                    <a:pt x="0" y="322"/>
                    <a:pt x="94" y="415"/>
                    <a:pt x="201" y="415"/>
                  </a:cubicBezTo>
                  <a:lnTo>
                    <a:pt x="1084" y="415"/>
                  </a:lnTo>
                  <a:cubicBezTo>
                    <a:pt x="1191" y="415"/>
                    <a:pt x="1285" y="322"/>
                    <a:pt x="1285" y="215"/>
                  </a:cubicBezTo>
                  <a:cubicBezTo>
                    <a:pt x="1285" y="94"/>
                    <a:pt x="1191" y="1"/>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4"/>
            <p:cNvSpPr/>
            <p:nvPr/>
          </p:nvSpPr>
          <p:spPr>
            <a:xfrm>
              <a:off x="8022364" y="3509384"/>
              <a:ext cx="358214" cy="444047"/>
            </a:xfrm>
            <a:custGeom>
              <a:avLst/>
              <a:gdLst/>
              <a:ahLst/>
              <a:cxnLst/>
              <a:rect l="l" t="t" r="r" b="b"/>
              <a:pathLst>
                <a:path w="11335" h="14051" extrusionOk="0">
                  <a:moveTo>
                    <a:pt x="10920" y="8002"/>
                  </a:moveTo>
                  <a:lnTo>
                    <a:pt x="10920" y="8377"/>
                  </a:lnTo>
                  <a:lnTo>
                    <a:pt x="415" y="8377"/>
                  </a:lnTo>
                  <a:lnTo>
                    <a:pt x="415" y="8002"/>
                  </a:lnTo>
                  <a:close/>
                  <a:moveTo>
                    <a:pt x="8069" y="8792"/>
                  </a:moveTo>
                  <a:lnTo>
                    <a:pt x="8069" y="9113"/>
                  </a:lnTo>
                  <a:cubicBezTo>
                    <a:pt x="8069" y="9193"/>
                    <a:pt x="8003" y="9273"/>
                    <a:pt x="7909" y="9273"/>
                  </a:cubicBezTo>
                  <a:lnTo>
                    <a:pt x="3426" y="9273"/>
                  </a:lnTo>
                  <a:cubicBezTo>
                    <a:pt x="3346" y="9273"/>
                    <a:pt x="3265" y="9193"/>
                    <a:pt x="3265" y="9113"/>
                  </a:cubicBezTo>
                  <a:lnTo>
                    <a:pt x="3265" y="8792"/>
                  </a:lnTo>
                  <a:close/>
                  <a:moveTo>
                    <a:pt x="5875" y="9675"/>
                  </a:moveTo>
                  <a:lnTo>
                    <a:pt x="5875" y="13047"/>
                  </a:lnTo>
                  <a:lnTo>
                    <a:pt x="5407" y="13047"/>
                  </a:lnTo>
                  <a:lnTo>
                    <a:pt x="5407" y="9675"/>
                  </a:lnTo>
                  <a:close/>
                  <a:moveTo>
                    <a:pt x="7374" y="9675"/>
                  </a:moveTo>
                  <a:lnTo>
                    <a:pt x="8859" y="13636"/>
                  </a:lnTo>
                  <a:lnTo>
                    <a:pt x="8377" y="13636"/>
                  </a:lnTo>
                  <a:lnTo>
                    <a:pt x="6878" y="9675"/>
                  </a:lnTo>
                  <a:close/>
                  <a:moveTo>
                    <a:pt x="281" y="0"/>
                  </a:moveTo>
                  <a:cubicBezTo>
                    <a:pt x="121" y="0"/>
                    <a:pt x="0" y="120"/>
                    <a:pt x="0" y="268"/>
                  </a:cubicBezTo>
                  <a:lnTo>
                    <a:pt x="0" y="910"/>
                  </a:lnTo>
                  <a:cubicBezTo>
                    <a:pt x="0" y="1071"/>
                    <a:pt x="121" y="1191"/>
                    <a:pt x="281" y="1191"/>
                  </a:cubicBezTo>
                  <a:lnTo>
                    <a:pt x="455" y="1191"/>
                  </a:lnTo>
                  <a:lnTo>
                    <a:pt x="455" y="7601"/>
                  </a:lnTo>
                  <a:lnTo>
                    <a:pt x="281" y="7601"/>
                  </a:lnTo>
                  <a:cubicBezTo>
                    <a:pt x="121" y="7601"/>
                    <a:pt x="0" y="7721"/>
                    <a:pt x="0" y="7868"/>
                  </a:cubicBezTo>
                  <a:lnTo>
                    <a:pt x="0" y="8511"/>
                  </a:lnTo>
                  <a:cubicBezTo>
                    <a:pt x="0" y="8671"/>
                    <a:pt x="121" y="8792"/>
                    <a:pt x="281" y="8792"/>
                  </a:cubicBezTo>
                  <a:lnTo>
                    <a:pt x="2864" y="8792"/>
                  </a:lnTo>
                  <a:lnTo>
                    <a:pt x="2864" y="9113"/>
                  </a:lnTo>
                  <a:cubicBezTo>
                    <a:pt x="2864" y="9421"/>
                    <a:pt x="3118" y="9675"/>
                    <a:pt x="3426" y="9675"/>
                  </a:cubicBezTo>
                  <a:lnTo>
                    <a:pt x="3520" y="9675"/>
                  </a:lnTo>
                  <a:lnTo>
                    <a:pt x="2851" y="11455"/>
                  </a:lnTo>
                  <a:cubicBezTo>
                    <a:pt x="2810" y="11562"/>
                    <a:pt x="2864" y="11682"/>
                    <a:pt x="2971" y="11722"/>
                  </a:cubicBezTo>
                  <a:cubicBezTo>
                    <a:pt x="2995" y="11731"/>
                    <a:pt x="3020" y="11736"/>
                    <a:pt x="3044" y="11736"/>
                  </a:cubicBezTo>
                  <a:cubicBezTo>
                    <a:pt x="3128" y="11736"/>
                    <a:pt x="3208" y="11685"/>
                    <a:pt x="3239" y="11602"/>
                  </a:cubicBezTo>
                  <a:lnTo>
                    <a:pt x="3961" y="9675"/>
                  </a:lnTo>
                  <a:lnTo>
                    <a:pt x="4456" y="9675"/>
                  </a:lnTo>
                  <a:lnTo>
                    <a:pt x="2971" y="13636"/>
                  </a:lnTo>
                  <a:lnTo>
                    <a:pt x="2476" y="13636"/>
                  </a:lnTo>
                  <a:lnTo>
                    <a:pt x="2931" y="12431"/>
                  </a:lnTo>
                  <a:cubicBezTo>
                    <a:pt x="2971" y="12324"/>
                    <a:pt x="2918" y="12204"/>
                    <a:pt x="2810" y="12164"/>
                  </a:cubicBezTo>
                  <a:cubicBezTo>
                    <a:pt x="2786" y="12155"/>
                    <a:pt x="2762" y="12151"/>
                    <a:pt x="2737" y="12151"/>
                  </a:cubicBezTo>
                  <a:cubicBezTo>
                    <a:pt x="2653" y="12151"/>
                    <a:pt x="2574" y="12201"/>
                    <a:pt x="2543" y="12284"/>
                  </a:cubicBezTo>
                  <a:lnTo>
                    <a:pt x="2088" y="13489"/>
                  </a:lnTo>
                  <a:cubicBezTo>
                    <a:pt x="2048" y="13622"/>
                    <a:pt x="2061" y="13756"/>
                    <a:pt x="2141" y="13877"/>
                  </a:cubicBezTo>
                  <a:cubicBezTo>
                    <a:pt x="2208" y="13984"/>
                    <a:pt x="2342" y="14051"/>
                    <a:pt x="2476" y="14051"/>
                  </a:cubicBezTo>
                  <a:lnTo>
                    <a:pt x="2971" y="14051"/>
                  </a:lnTo>
                  <a:cubicBezTo>
                    <a:pt x="3132" y="14051"/>
                    <a:pt x="3292" y="13944"/>
                    <a:pt x="3346" y="13783"/>
                  </a:cubicBezTo>
                  <a:lnTo>
                    <a:pt x="4898" y="9675"/>
                  </a:lnTo>
                  <a:lnTo>
                    <a:pt x="4992" y="9675"/>
                  </a:lnTo>
                  <a:lnTo>
                    <a:pt x="4992" y="13060"/>
                  </a:lnTo>
                  <a:cubicBezTo>
                    <a:pt x="4992" y="13275"/>
                    <a:pt x="5179" y="13462"/>
                    <a:pt x="5407" y="13462"/>
                  </a:cubicBezTo>
                  <a:lnTo>
                    <a:pt x="5888" y="13462"/>
                  </a:lnTo>
                  <a:cubicBezTo>
                    <a:pt x="6102" y="13462"/>
                    <a:pt x="6290" y="13275"/>
                    <a:pt x="6290" y="13060"/>
                  </a:cubicBezTo>
                  <a:lnTo>
                    <a:pt x="6290" y="9675"/>
                  </a:lnTo>
                  <a:lnTo>
                    <a:pt x="6437" y="9675"/>
                  </a:lnTo>
                  <a:lnTo>
                    <a:pt x="7989" y="13783"/>
                  </a:lnTo>
                  <a:cubicBezTo>
                    <a:pt x="8043" y="13944"/>
                    <a:pt x="8203" y="14051"/>
                    <a:pt x="8377" y="14051"/>
                  </a:cubicBezTo>
                  <a:lnTo>
                    <a:pt x="8859" y="14051"/>
                  </a:lnTo>
                  <a:cubicBezTo>
                    <a:pt x="8993" y="14051"/>
                    <a:pt x="9127" y="13984"/>
                    <a:pt x="9207" y="13877"/>
                  </a:cubicBezTo>
                  <a:cubicBezTo>
                    <a:pt x="9274" y="13756"/>
                    <a:pt x="9301" y="13622"/>
                    <a:pt x="9247" y="13489"/>
                  </a:cubicBezTo>
                  <a:lnTo>
                    <a:pt x="7815" y="9675"/>
                  </a:lnTo>
                  <a:lnTo>
                    <a:pt x="7909" y="9675"/>
                  </a:lnTo>
                  <a:cubicBezTo>
                    <a:pt x="8230" y="9675"/>
                    <a:pt x="8484" y="9421"/>
                    <a:pt x="8484" y="9113"/>
                  </a:cubicBezTo>
                  <a:lnTo>
                    <a:pt x="8484" y="8792"/>
                  </a:lnTo>
                  <a:lnTo>
                    <a:pt x="11054" y="8792"/>
                  </a:lnTo>
                  <a:cubicBezTo>
                    <a:pt x="11214" y="8792"/>
                    <a:pt x="11335" y="8671"/>
                    <a:pt x="11335" y="8511"/>
                  </a:cubicBezTo>
                  <a:lnTo>
                    <a:pt x="11335" y="7868"/>
                  </a:lnTo>
                  <a:cubicBezTo>
                    <a:pt x="11335" y="7721"/>
                    <a:pt x="11214" y="7601"/>
                    <a:pt x="11054" y="7601"/>
                  </a:cubicBezTo>
                  <a:lnTo>
                    <a:pt x="10880" y="7601"/>
                  </a:lnTo>
                  <a:lnTo>
                    <a:pt x="10880" y="6851"/>
                  </a:lnTo>
                  <a:cubicBezTo>
                    <a:pt x="10880" y="6731"/>
                    <a:pt x="10786" y="6637"/>
                    <a:pt x="10679" y="6637"/>
                  </a:cubicBezTo>
                  <a:cubicBezTo>
                    <a:pt x="10558" y="6637"/>
                    <a:pt x="10478" y="6731"/>
                    <a:pt x="10478" y="6851"/>
                  </a:cubicBezTo>
                  <a:lnTo>
                    <a:pt x="10478" y="7601"/>
                  </a:lnTo>
                  <a:lnTo>
                    <a:pt x="870" y="7601"/>
                  </a:lnTo>
                  <a:lnTo>
                    <a:pt x="870" y="1191"/>
                  </a:lnTo>
                  <a:lnTo>
                    <a:pt x="10478" y="1191"/>
                  </a:lnTo>
                  <a:lnTo>
                    <a:pt x="10478" y="6022"/>
                  </a:lnTo>
                  <a:cubicBezTo>
                    <a:pt x="10478" y="6142"/>
                    <a:pt x="10558" y="6236"/>
                    <a:pt x="10679" y="6236"/>
                  </a:cubicBezTo>
                  <a:cubicBezTo>
                    <a:pt x="10786" y="6236"/>
                    <a:pt x="10880" y="6142"/>
                    <a:pt x="10880" y="6022"/>
                  </a:cubicBezTo>
                  <a:lnTo>
                    <a:pt x="10880" y="1191"/>
                  </a:lnTo>
                  <a:lnTo>
                    <a:pt x="11054" y="1191"/>
                  </a:lnTo>
                  <a:cubicBezTo>
                    <a:pt x="11214" y="1191"/>
                    <a:pt x="11335" y="1071"/>
                    <a:pt x="11335" y="910"/>
                  </a:cubicBezTo>
                  <a:lnTo>
                    <a:pt x="11335" y="268"/>
                  </a:lnTo>
                  <a:cubicBezTo>
                    <a:pt x="11335" y="120"/>
                    <a:pt x="11214" y="0"/>
                    <a:pt x="11054" y="0"/>
                  </a:cubicBezTo>
                  <a:lnTo>
                    <a:pt x="2409" y="0"/>
                  </a:lnTo>
                  <a:cubicBezTo>
                    <a:pt x="2302" y="0"/>
                    <a:pt x="2208" y="94"/>
                    <a:pt x="2208" y="201"/>
                  </a:cubicBezTo>
                  <a:cubicBezTo>
                    <a:pt x="2208" y="321"/>
                    <a:pt x="2302" y="415"/>
                    <a:pt x="2409" y="415"/>
                  </a:cubicBezTo>
                  <a:lnTo>
                    <a:pt x="10920" y="415"/>
                  </a:lnTo>
                  <a:lnTo>
                    <a:pt x="10920" y="776"/>
                  </a:lnTo>
                  <a:lnTo>
                    <a:pt x="415" y="776"/>
                  </a:lnTo>
                  <a:lnTo>
                    <a:pt x="415" y="415"/>
                  </a:lnTo>
                  <a:lnTo>
                    <a:pt x="1593" y="415"/>
                  </a:lnTo>
                  <a:cubicBezTo>
                    <a:pt x="1700" y="415"/>
                    <a:pt x="1793" y="321"/>
                    <a:pt x="1793" y="201"/>
                  </a:cubicBezTo>
                  <a:cubicBezTo>
                    <a:pt x="1793" y="94"/>
                    <a:pt x="1700" y="0"/>
                    <a:pt x="15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9" name="Google Shape;3729;p64"/>
          <p:cNvGrpSpPr/>
          <p:nvPr/>
        </p:nvGrpSpPr>
        <p:grpSpPr>
          <a:xfrm>
            <a:off x="7997813" y="2858043"/>
            <a:ext cx="419966" cy="444047"/>
            <a:chOff x="7991488" y="4160205"/>
            <a:chExt cx="419966" cy="444047"/>
          </a:xfrm>
        </p:grpSpPr>
        <p:sp>
          <p:nvSpPr>
            <p:cNvPr id="3730" name="Google Shape;3730;p64"/>
            <p:cNvSpPr/>
            <p:nvPr/>
          </p:nvSpPr>
          <p:spPr>
            <a:xfrm>
              <a:off x="7991488" y="4160205"/>
              <a:ext cx="419966" cy="444047"/>
            </a:xfrm>
            <a:custGeom>
              <a:avLst/>
              <a:gdLst/>
              <a:ahLst/>
              <a:cxnLst/>
              <a:rect l="l" t="t" r="r" b="b"/>
              <a:pathLst>
                <a:path w="13289" h="14051" extrusionOk="0">
                  <a:moveTo>
                    <a:pt x="1285" y="415"/>
                  </a:moveTo>
                  <a:cubicBezTo>
                    <a:pt x="1767" y="415"/>
                    <a:pt x="2155" y="803"/>
                    <a:pt x="2155" y="1285"/>
                  </a:cubicBezTo>
                  <a:lnTo>
                    <a:pt x="2155" y="2703"/>
                  </a:lnTo>
                  <a:lnTo>
                    <a:pt x="415" y="2703"/>
                  </a:lnTo>
                  <a:lnTo>
                    <a:pt x="415" y="1285"/>
                  </a:lnTo>
                  <a:cubicBezTo>
                    <a:pt x="415" y="803"/>
                    <a:pt x="803" y="415"/>
                    <a:pt x="1285" y="415"/>
                  </a:cubicBezTo>
                  <a:close/>
                  <a:moveTo>
                    <a:pt x="1285" y="0"/>
                  </a:moveTo>
                  <a:cubicBezTo>
                    <a:pt x="576" y="0"/>
                    <a:pt x="0" y="576"/>
                    <a:pt x="0" y="1285"/>
                  </a:cubicBezTo>
                  <a:lnTo>
                    <a:pt x="0" y="2717"/>
                  </a:lnTo>
                  <a:cubicBezTo>
                    <a:pt x="0" y="2944"/>
                    <a:pt x="188" y="3118"/>
                    <a:pt x="402" y="3118"/>
                  </a:cubicBezTo>
                  <a:lnTo>
                    <a:pt x="2155" y="3118"/>
                  </a:lnTo>
                  <a:lnTo>
                    <a:pt x="2155" y="12820"/>
                  </a:lnTo>
                  <a:cubicBezTo>
                    <a:pt x="2155" y="13502"/>
                    <a:pt x="2717" y="14051"/>
                    <a:pt x="3386" y="14051"/>
                  </a:cubicBezTo>
                  <a:lnTo>
                    <a:pt x="5741" y="14051"/>
                  </a:lnTo>
                  <a:cubicBezTo>
                    <a:pt x="5848" y="14051"/>
                    <a:pt x="5942" y="13957"/>
                    <a:pt x="5942" y="13850"/>
                  </a:cubicBezTo>
                  <a:cubicBezTo>
                    <a:pt x="5942" y="13730"/>
                    <a:pt x="5848" y="13649"/>
                    <a:pt x="5741" y="13649"/>
                  </a:cubicBezTo>
                  <a:lnTo>
                    <a:pt x="4309" y="13649"/>
                  </a:lnTo>
                  <a:cubicBezTo>
                    <a:pt x="4497" y="13422"/>
                    <a:pt x="4617" y="13141"/>
                    <a:pt x="4617" y="12820"/>
                  </a:cubicBezTo>
                  <a:lnTo>
                    <a:pt x="4617" y="12137"/>
                  </a:lnTo>
                  <a:lnTo>
                    <a:pt x="12874" y="12137"/>
                  </a:lnTo>
                  <a:lnTo>
                    <a:pt x="12874" y="12325"/>
                  </a:lnTo>
                  <a:cubicBezTo>
                    <a:pt x="12874" y="13047"/>
                    <a:pt x="12285" y="13649"/>
                    <a:pt x="11562" y="13649"/>
                  </a:cubicBezTo>
                  <a:lnTo>
                    <a:pt x="6611" y="13649"/>
                  </a:lnTo>
                  <a:cubicBezTo>
                    <a:pt x="6491" y="13649"/>
                    <a:pt x="6397" y="13730"/>
                    <a:pt x="6397" y="13850"/>
                  </a:cubicBezTo>
                  <a:cubicBezTo>
                    <a:pt x="6397" y="13957"/>
                    <a:pt x="6491" y="14051"/>
                    <a:pt x="6611" y="14051"/>
                  </a:cubicBezTo>
                  <a:lnTo>
                    <a:pt x="11562" y="14051"/>
                  </a:lnTo>
                  <a:cubicBezTo>
                    <a:pt x="12512" y="14051"/>
                    <a:pt x="13288" y="13275"/>
                    <a:pt x="13288" y="12325"/>
                  </a:cubicBezTo>
                  <a:lnTo>
                    <a:pt x="13288" y="11923"/>
                  </a:lnTo>
                  <a:cubicBezTo>
                    <a:pt x="13288" y="11816"/>
                    <a:pt x="13195" y="11722"/>
                    <a:pt x="13074" y="11722"/>
                  </a:cubicBezTo>
                  <a:lnTo>
                    <a:pt x="11562" y="11722"/>
                  </a:lnTo>
                  <a:lnTo>
                    <a:pt x="11562" y="1071"/>
                  </a:lnTo>
                  <a:cubicBezTo>
                    <a:pt x="11562" y="482"/>
                    <a:pt x="11080" y="0"/>
                    <a:pt x="10505" y="0"/>
                  </a:cubicBezTo>
                  <a:lnTo>
                    <a:pt x="4042" y="0"/>
                  </a:lnTo>
                  <a:cubicBezTo>
                    <a:pt x="3935" y="0"/>
                    <a:pt x="3841" y="94"/>
                    <a:pt x="3841" y="214"/>
                  </a:cubicBezTo>
                  <a:cubicBezTo>
                    <a:pt x="3841" y="321"/>
                    <a:pt x="3935" y="415"/>
                    <a:pt x="4042" y="415"/>
                  </a:cubicBezTo>
                  <a:lnTo>
                    <a:pt x="10505" y="415"/>
                  </a:lnTo>
                  <a:cubicBezTo>
                    <a:pt x="10853" y="415"/>
                    <a:pt x="11147" y="709"/>
                    <a:pt x="11147" y="1071"/>
                  </a:cubicBezTo>
                  <a:lnTo>
                    <a:pt x="11147" y="11722"/>
                  </a:lnTo>
                  <a:lnTo>
                    <a:pt x="4416" y="11722"/>
                  </a:lnTo>
                  <a:cubicBezTo>
                    <a:pt x="4296" y="11722"/>
                    <a:pt x="4216" y="11816"/>
                    <a:pt x="4216" y="11923"/>
                  </a:cubicBezTo>
                  <a:lnTo>
                    <a:pt x="4216" y="12820"/>
                  </a:lnTo>
                  <a:cubicBezTo>
                    <a:pt x="4216" y="13261"/>
                    <a:pt x="3868" y="13609"/>
                    <a:pt x="3453" y="13636"/>
                  </a:cubicBezTo>
                  <a:cubicBezTo>
                    <a:pt x="2958" y="13609"/>
                    <a:pt x="2570" y="13208"/>
                    <a:pt x="2570" y="12713"/>
                  </a:cubicBezTo>
                  <a:lnTo>
                    <a:pt x="2570" y="1285"/>
                  </a:lnTo>
                  <a:cubicBezTo>
                    <a:pt x="2570" y="964"/>
                    <a:pt x="2449" y="656"/>
                    <a:pt x="2235" y="415"/>
                  </a:cubicBezTo>
                  <a:lnTo>
                    <a:pt x="3225" y="415"/>
                  </a:lnTo>
                  <a:cubicBezTo>
                    <a:pt x="3333" y="415"/>
                    <a:pt x="3426" y="321"/>
                    <a:pt x="3426" y="214"/>
                  </a:cubicBezTo>
                  <a:cubicBezTo>
                    <a:pt x="3426" y="94"/>
                    <a:pt x="3333" y="0"/>
                    <a:pt x="32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4"/>
            <p:cNvSpPr/>
            <p:nvPr/>
          </p:nvSpPr>
          <p:spPr>
            <a:xfrm>
              <a:off x="8180535" y="4195189"/>
              <a:ext cx="141263" cy="141390"/>
            </a:xfrm>
            <a:custGeom>
              <a:avLst/>
              <a:gdLst/>
              <a:ahLst/>
              <a:cxnLst/>
              <a:rect l="l" t="t" r="r" b="b"/>
              <a:pathLst>
                <a:path w="4470" h="4474" extrusionOk="0">
                  <a:moveTo>
                    <a:pt x="2235" y="1743"/>
                  </a:moveTo>
                  <a:cubicBezTo>
                    <a:pt x="2516" y="1743"/>
                    <a:pt x="2730" y="1971"/>
                    <a:pt x="2730" y="2239"/>
                  </a:cubicBezTo>
                  <a:cubicBezTo>
                    <a:pt x="2730" y="2506"/>
                    <a:pt x="2516" y="2734"/>
                    <a:pt x="2235" y="2734"/>
                  </a:cubicBezTo>
                  <a:cubicBezTo>
                    <a:pt x="1981" y="2734"/>
                    <a:pt x="1753" y="2520"/>
                    <a:pt x="1753" y="2239"/>
                  </a:cubicBezTo>
                  <a:cubicBezTo>
                    <a:pt x="1753" y="1971"/>
                    <a:pt x="1967" y="1743"/>
                    <a:pt x="2235" y="1743"/>
                  </a:cubicBezTo>
                  <a:close/>
                  <a:moveTo>
                    <a:pt x="2355" y="419"/>
                  </a:moveTo>
                  <a:lnTo>
                    <a:pt x="2355" y="419"/>
                  </a:lnTo>
                  <a:cubicBezTo>
                    <a:pt x="3305" y="472"/>
                    <a:pt x="4068" y="1275"/>
                    <a:pt x="4068" y="2239"/>
                  </a:cubicBezTo>
                  <a:cubicBezTo>
                    <a:pt x="4068" y="2560"/>
                    <a:pt x="3974" y="2868"/>
                    <a:pt x="3814" y="3149"/>
                  </a:cubicBezTo>
                  <a:lnTo>
                    <a:pt x="3105" y="2479"/>
                  </a:lnTo>
                  <a:cubicBezTo>
                    <a:pt x="3131" y="2399"/>
                    <a:pt x="3145" y="2319"/>
                    <a:pt x="3145" y="2239"/>
                  </a:cubicBezTo>
                  <a:cubicBezTo>
                    <a:pt x="3145" y="1810"/>
                    <a:pt x="2837" y="1436"/>
                    <a:pt x="2436" y="1355"/>
                  </a:cubicBezTo>
                  <a:cubicBezTo>
                    <a:pt x="2422" y="1235"/>
                    <a:pt x="2382" y="660"/>
                    <a:pt x="2355" y="419"/>
                  </a:cubicBezTo>
                  <a:close/>
                  <a:moveTo>
                    <a:pt x="1940" y="432"/>
                  </a:moveTo>
                  <a:lnTo>
                    <a:pt x="2021" y="1355"/>
                  </a:lnTo>
                  <a:cubicBezTo>
                    <a:pt x="1633" y="1462"/>
                    <a:pt x="1338" y="1810"/>
                    <a:pt x="1338" y="2239"/>
                  </a:cubicBezTo>
                  <a:cubicBezTo>
                    <a:pt x="1338" y="2426"/>
                    <a:pt x="1392" y="2613"/>
                    <a:pt x="1499" y="2760"/>
                  </a:cubicBezTo>
                  <a:lnTo>
                    <a:pt x="977" y="3550"/>
                  </a:lnTo>
                  <a:cubicBezTo>
                    <a:pt x="616" y="3215"/>
                    <a:pt x="415" y="2747"/>
                    <a:pt x="415" y="2239"/>
                  </a:cubicBezTo>
                  <a:cubicBezTo>
                    <a:pt x="415" y="1329"/>
                    <a:pt x="1071" y="579"/>
                    <a:pt x="1940" y="432"/>
                  </a:cubicBezTo>
                  <a:close/>
                  <a:moveTo>
                    <a:pt x="2904" y="2841"/>
                  </a:moveTo>
                  <a:lnTo>
                    <a:pt x="3573" y="3483"/>
                  </a:lnTo>
                  <a:cubicBezTo>
                    <a:pt x="3225" y="3858"/>
                    <a:pt x="2757" y="4058"/>
                    <a:pt x="2235" y="4058"/>
                  </a:cubicBezTo>
                  <a:cubicBezTo>
                    <a:pt x="1914" y="4058"/>
                    <a:pt x="1592" y="3978"/>
                    <a:pt x="1311" y="3804"/>
                  </a:cubicBezTo>
                  <a:lnTo>
                    <a:pt x="1820" y="3028"/>
                  </a:lnTo>
                  <a:cubicBezTo>
                    <a:pt x="1940" y="3108"/>
                    <a:pt x="2088" y="3135"/>
                    <a:pt x="2235" y="3135"/>
                  </a:cubicBezTo>
                  <a:cubicBezTo>
                    <a:pt x="2489" y="3135"/>
                    <a:pt x="2730" y="3028"/>
                    <a:pt x="2904" y="2841"/>
                  </a:cubicBezTo>
                  <a:close/>
                  <a:moveTo>
                    <a:pt x="2246" y="1"/>
                  </a:moveTo>
                  <a:cubicBezTo>
                    <a:pt x="2207" y="1"/>
                    <a:pt x="2167" y="2"/>
                    <a:pt x="2128" y="4"/>
                  </a:cubicBezTo>
                  <a:cubicBezTo>
                    <a:pt x="937" y="71"/>
                    <a:pt x="0" y="1048"/>
                    <a:pt x="0" y="2239"/>
                  </a:cubicBezTo>
                  <a:cubicBezTo>
                    <a:pt x="0" y="3496"/>
                    <a:pt x="1030" y="4473"/>
                    <a:pt x="2235" y="4473"/>
                  </a:cubicBezTo>
                  <a:cubicBezTo>
                    <a:pt x="3493" y="4473"/>
                    <a:pt x="4470" y="3456"/>
                    <a:pt x="4470" y="2239"/>
                  </a:cubicBezTo>
                  <a:cubicBezTo>
                    <a:pt x="4470" y="994"/>
                    <a:pt x="3465" y="1"/>
                    <a:pt x="2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4"/>
            <p:cNvSpPr/>
            <p:nvPr/>
          </p:nvSpPr>
          <p:spPr>
            <a:xfrm>
              <a:off x="8097199" y="4418998"/>
              <a:ext cx="46993" cy="57137"/>
            </a:xfrm>
            <a:custGeom>
              <a:avLst/>
              <a:gdLst/>
              <a:ahLst/>
              <a:cxnLst/>
              <a:rect l="l" t="t" r="r" b="b"/>
              <a:pathLst>
                <a:path w="1487" h="1808" extrusionOk="0">
                  <a:moveTo>
                    <a:pt x="1071" y="416"/>
                  </a:moveTo>
                  <a:lnTo>
                    <a:pt x="1071" y="1392"/>
                  </a:lnTo>
                  <a:lnTo>
                    <a:pt x="416" y="1392"/>
                  </a:lnTo>
                  <a:lnTo>
                    <a:pt x="416" y="416"/>
                  </a:lnTo>
                  <a:close/>
                  <a:moveTo>
                    <a:pt x="309" y="1"/>
                  </a:moveTo>
                  <a:cubicBezTo>
                    <a:pt x="148" y="1"/>
                    <a:pt x="1" y="148"/>
                    <a:pt x="1" y="308"/>
                  </a:cubicBezTo>
                  <a:lnTo>
                    <a:pt x="1" y="1499"/>
                  </a:lnTo>
                  <a:cubicBezTo>
                    <a:pt x="1" y="1660"/>
                    <a:pt x="148" y="1807"/>
                    <a:pt x="309" y="1807"/>
                  </a:cubicBezTo>
                  <a:lnTo>
                    <a:pt x="1165" y="1807"/>
                  </a:lnTo>
                  <a:cubicBezTo>
                    <a:pt x="1339" y="1807"/>
                    <a:pt x="1486" y="1660"/>
                    <a:pt x="1486" y="1499"/>
                  </a:cubicBezTo>
                  <a:lnTo>
                    <a:pt x="1486" y="308"/>
                  </a:lnTo>
                  <a:cubicBezTo>
                    <a:pt x="1486" y="148"/>
                    <a:pt x="1339" y="1"/>
                    <a:pt x="1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4"/>
            <p:cNvSpPr/>
            <p:nvPr/>
          </p:nvSpPr>
          <p:spPr>
            <a:xfrm>
              <a:off x="8156422" y="4410118"/>
              <a:ext cx="46961" cy="66018"/>
            </a:xfrm>
            <a:custGeom>
              <a:avLst/>
              <a:gdLst/>
              <a:ahLst/>
              <a:cxnLst/>
              <a:rect l="l" t="t" r="r" b="b"/>
              <a:pathLst>
                <a:path w="1486" h="2089" extrusionOk="0">
                  <a:moveTo>
                    <a:pt x="1071" y="416"/>
                  </a:moveTo>
                  <a:lnTo>
                    <a:pt x="1071" y="1673"/>
                  </a:lnTo>
                  <a:lnTo>
                    <a:pt x="415" y="1673"/>
                  </a:lnTo>
                  <a:lnTo>
                    <a:pt x="415" y="416"/>
                  </a:lnTo>
                  <a:close/>
                  <a:moveTo>
                    <a:pt x="321" y="1"/>
                  </a:moveTo>
                  <a:cubicBezTo>
                    <a:pt x="148" y="1"/>
                    <a:pt x="0" y="135"/>
                    <a:pt x="0" y="308"/>
                  </a:cubicBezTo>
                  <a:lnTo>
                    <a:pt x="0" y="1780"/>
                  </a:lnTo>
                  <a:cubicBezTo>
                    <a:pt x="0" y="1941"/>
                    <a:pt x="148" y="2088"/>
                    <a:pt x="321" y="2088"/>
                  </a:cubicBezTo>
                  <a:lnTo>
                    <a:pt x="1178" y="2088"/>
                  </a:lnTo>
                  <a:cubicBezTo>
                    <a:pt x="1338" y="2088"/>
                    <a:pt x="1486" y="1941"/>
                    <a:pt x="1486" y="1780"/>
                  </a:cubicBezTo>
                  <a:lnTo>
                    <a:pt x="1486" y="308"/>
                  </a:lnTo>
                  <a:cubicBezTo>
                    <a:pt x="1486" y="135"/>
                    <a:pt x="1338" y="1"/>
                    <a:pt x="1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4"/>
            <p:cNvSpPr/>
            <p:nvPr/>
          </p:nvSpPr>
          <p:spPr>
            <a:xfrm>
              <a:off x="8216056" y="4392357"/>
              <a:ext cx="46550" cy="83778"/>
            </a:xfrm>
            <a:custGeom>
              <a:avLst/>
              <a:gdLst/>
              <a:ahLst/>
              <a:cxnLst/>
              <a:rect l="l" t="t" r="r" b="b"/>
              <a:pathLst>
                <a:path w="1473" h="2651" extrusionOk="0">
                  <a:moveTo>
                    <a:pt x="1057" y="416"/>
                  </a:moveTo>
                  <a:lnTo>
                    <a:pt x="1057" y="2235"/>
                  </a:lnTo>
                  <a:lnTo>
                    <a:pt x="402" y="2235"/>
                  </a:lnTo>
                  <a:lnTo>
                    <a:pt x="402" y="416"/>
                  </a:lnTo>
                  <a:close/>
                  <a:moveTo>
                    <a:pt x="308" y="1"/>
                  </a:moveTo>
                  <a:cubicBezTo>
                    <a:pt x="134" y="1"/>
                    <a:pt x="0" y="135"/>
                    <a:pt x="0" y="308"/>
                  </a:cubicBezTo>
                  <a:lnTo>
                    <a:pt x="0" y="2342"/>
                  </a:lnTo>
                  <a:cubicBezTo>
                    <a:pt x="0" y="2503"/>
                    <a:pt x="134" y="2650"/>
                    <a:pt x="308" y="2650"/>
                  </a:cubicBezTo>
                  <a:lnTo>
                    <a:pt x="1164" y="2650"/>
                  </a:lnTo>
                  <a:cubicBezTo>
                    <a:pt x="1338" y="2650"/>
                    <a:pt x="1472" y="2503"/>
                    <a:pt x="1472" y="2342"/>
                  </a:cubicBezTo>
                  <a:lnTo>
                    <a:pt x="1472" y="308"/>
                  </a:lnTo>
                  <a:cubicBezTo>
                    <a:pt x="1472" y="135"/>
                    <a:pt x="1338"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8091289" y="4235893"/>
              <a:ext cx="62605" cy="13147"/>
            </a:xfrm>
            <a:custGeom>
              <a:avLst/>
              <a:gdLst/>
              <a:ahLst/>
              <a:cxnLst/>
              <a:rect l="l" t="t" r="r" b="b"/>
              <a:pathLst>
                <a:path w="1981" h="416" extrusionOk="0">
                  <a:moveTo>
                    <a:pt x="215" y="1"/>
                  </a:moveTo>
                  <a:cubicBezTo>
                    <a:pt x="94" y="1"/>
                    <a:pt x="1" y="94"/>
                    <a:pt x="1" y="201"/>
                  </a:cubicBezTo>
                  <a:cubicBezTo>
                    <a:pt x="1" y="322"/>
                    <a:pt x="94" y="415"/>
                    <a:pt x="215" y="415"/>
                  </a:cubicBezTo>
                  <a:lnTo>
                    <a:pt x="1780" y="415"/>
                  </a:lnTo>
                  <a:cubicBezTo>
                    <a:pt x="1887" y="415"/>
                    <a:pt x="1981" y="322"/>
                    <a:pt x="1981" y="201"/>
                  </a:cubicBezTo>
                  <a:cubicBezTo>
                    <a:pt x="1981" y="94"/>
                    <a:pt x="1887" y="1"/>
                    <a:pt x="1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8091289" y="4259153"/>
              <a:ext cx="62605" cy="12704"/>
            </a:xfrm>
            <a:custGeom>
              <a:avLst/>
              <a:gdLst/>
              <a:ahLst/>
              <a:cxnLst/>
              <a:rect l="l" t="t" r="r" b="b"/>
              <a:pathLst>
                <a:path w="1981" h="402" extrusionOk="0">
                  <a:moveTo>
                    <a:pt x="215" y="1"/>
                  </a:moveTo>
                  <a:cubicBezTo>
                    <a:pt x="94" y="1"/>
                    <a:pt x="1" y="81"/>
                    <a:pt x="1" y="201"/>
                  </a:cubicBezTo>
                  <a:cubicBezTo>
                    <a:pt x="1" y="308"/>
                    <a:pt x="94" y="402"/>
                    <a:pt x="215" y="402"/>
                  </a:cubicBezTo>
                  <a:lnTo>
                    <a:pt x="1780" y="402"/>
                  </a:lnTo>
                  <a:cubicBezTo>
                    <a:pt x="1887" y="402"/>
                    <a:pt x="1981" y="308"/>
                    <a:pt x="1981" y="201"/>
                  </a:cubicBezTo>
                  <a:cubicBezTo>
                    <a:pt x="1981" y="81"/>
                    <a:pt x="1887" y="1"/>
                    <a:pt x="1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8091289" y="4282002"/>
              <a:ext cx="62605" cy="13115"/>
            </a:xfrm>
            <a:custGeom>
              <a:avLst/>
              <a:gdLst/>
              <a:ahLst/>
              <a:cxnLst/>
              <a:rect l="l" t="t" r="r" b="b"/>
              <a:pathLst>
                <a:path w="1981" h="415" extrusionOk="0">
                  <a:moveTo>
                    <a:pt x="215" y="0"/>
                  </a:moveTo>
                  <a:cubicBezTo>
                    <a:pt x="94" y="0"/>
                    <a:pt x="1" y="94"/>
                    <a:pt x="1" y="214"/>
                  </a:cubicBezTo>
                  <a:cubicBezTo>
                    <a:pt x="1" y="321"/>
                    <a:pt x="94" y="415"/>
                    <a:pt x="215" y="415"/>
                  </a:cubicBezTo>
                  <a:lnTo>
                    <a:pt x="1780" y="415"/>
                  </a:lnTo>
                  <a:cubicBezTo>
                    <a:pt x="1887" y="415"/>
                    <a:pt x="1981" y="321"/>
                    <a:pt x="1981" y="214"/>
                  </a:cubicBezTo>
                  <a:cubicBezTo>
                    <a:pt x="1981" y="94"/>
                    <a:pt x="1887" y="0"/>
                    <a:pt x="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8277365" y="4404619"/>
              <a:ext cx="52903" cy="13147"/>
            </a:xfrm>
            <a:custGeom>
              <a:avLst/>
              <a:gdLst/>
              <a:ahLst/>
              <a:cxnLst/>
              <a:rect l="l" t="t" r="r" b="b"/>
              <a:pathLst>
                <a:path w="1674" h="416" extrusionOk="0">
                  <a:moveTo>
                    <a:pt x="215" y="1"/>
                  </a:moveTo>
                  <a:cubicBezTo>
                    <a:pt x="94" y="1"/>
                    <a:pt x="0" y="94"/>
                    <a:pt x="0" y="201"/>
                  </a:cubicBezTo>
                  <a:cubicBezTo>
                    <a:pt x="0" y="322"/>
                    <a:pt x="94" y="416"/>
                    <a:pt x="215" y="416"/>
                  </a:cubicBezTo>
                  <a:lnTo>
                    <a:pt x="1472" y="416"/>
                  </a:lnTo>
                  <a:cubicBezTo>
                    <a:pt x="1579" y="416"/>
                    <a:pt x="1673" y="322"/>
                    <a:pt x="1673" y="201"/>
                  </a:cubicBezTo>
                  <a:cubicBezTo>
                    <a:pt x="1673" y="94"/>
                    <a:pt x="1579" y="1"/>
                    <a:pt x="1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8277365" y="4427468"/>
              <a:ext cx="52903" cy="13147"/>
            </a:xfrm>
            <a:custGeom>
              <a:avLst/>
              <a:gdLst/>
              <a:ahLst/>
              <a:cxnLst/>
              <a:rect l="l" t="t" r="r" b="b"/>
              <a:pathLst>
                <a:path w="1674" h="416" extrusionOk="0">
                  <a:moveTo>
                    <a:pt x="215" y="0"/>
                  </a:moveTo>
                  <a:cubicBezTo>
                    <a:pt x="94" y="0"/>
                    <a:pt x="0" y="94"/>
                    <a:pt x="0" y="214"/>
                  </a:cubicBezTo>
                  <a:cubicBezTo>
                    <a:pt x="0" y="322"/>
                    <a:pt x="94" y="415"/>
                    <a:pt x="215" y="415"/>
                  </a:cubicBezTo>
                  <a:lnTo>
                    <a:pt x="1472" y="415"/>
                  </a:lnTo>
                  <a:cubicBezTo>
                    <a:pt x="1579" y="415"/>
                    <a:pt x="1673" y="322"/>
                    <a:pt x="1673" y="214"/>
                  </a:cubicBezTo>
                  <a:cubicBezTo>
                    <a:pt x="1673" y="94"/>
                    <a:pt x="1579" y="0"/>
                    <a:pt x="1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8277365" y="4450727"/>
              <a:ext cx="52903" cy="13147"/>
            </a:xfrm>
            <a:custGeom>
              <a:avLst/>
              <a:gdLst/>
              <a:ahLst/>
              <a:cxnLst/>
              <a:rect l="l" t="t" r="r" b="b"/>
              <a:pathLst>
                <a:path w="1674" h="416" extrusionOk="0">
                  <a:moveTo>
                    <a:pt x="215" y="0"/>
                  </a:moveTo>
                  <a:cubicBezTo>
                    <a:pt x="94" y="0"/>
                    <a:pt x="0" y="94"/>
                    <a:pt x="0" y="214"/>
                  </a:cubicBezTo>
                  <a:cubicBezTo>
                    <a:pt x="0" y="321"/>
                    <a:pt x="94" y="415"/>
                    <a:pt x="215" y="415"/>
                  </a:cubicBezTo>
                  <a:lnTo>
                    <a:pt x="1472" y="415"/>
                  </a:lnTo>
                  <a:cubicBezTo>
                    <a:pt x="1579" y="415"/>
                    <a:pt x="1673" y="321"/>
                    <a:pt x="1673" y="214"/>
                  </a:cubicBezTo>
                  <a:cubicBezTo>
                    <a:pt x="1673" y="94"/>
                    <a:pt x="1579" y="0"/>
                    <a:pt x="1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1" name="Google Shape;3741;p64"/>
          <p:cNvSpPr/>
          <p:nvPr/>
        </p:nvSpPr>
        <p:spPr>
          <a:xfrm>
            <a:off x="3203900" y="4160597"/>
            <a:ext cx="274499" cy="444047"/>
          </a:xfrm>
          <a:custGeom>
            <a:avLst/>
            <a:gdLst/>
            <a:ahLst/>
            <a:cxnLst/>
            <a:rect l="l" t="t" r="r" b="b"/>
            <a:pathLst>
              <a:path w="8686" h="14051" extrusionOk="0">
                <a:moveTo>
                  <a:pt x="1365" y="6557"/>
                </a:moveTo>
                <a:lnTo>
                  <a:pt x="1365" y="6825"/>
                </a:lnTo>
                <a:lnTo>
                  <a:pt x="402" y="6825"/>
                </a:lnTo>
                <a:lnTo>
                  <a:pt x="402" y="6557"/>
                </a:lnTo>
                <a:close/>
                <a:moveTo>
                  <a:pt x="8270" y="6557"/>
                </a:moveTo>
                <a:lnTo>
                  <a:pt x="8270" y="6825"/>
                </a:lnTo>
                <a:lnTo>
                  <a:pt x="7307" y="6825"/>
                </a:lnTo>
                <a:lnTo>
                  <a:pt x="7307" y="6557"/>
                </a:lnTo>
                <a:close/>
                <a:moveTo>
                  <a:pt x="5072" y="6878"/>
                </a:moveTo>
                <a:lnTo>
                  <a:pt x="5072" y="7494"/>
                </a:lnTo>
                <a:lnTo>
                  <a:pt x="3613" y="7494"/>
                </a:lnTo>
                <a:lnTo>
                  <a:pt x="3613" y="6878"/>
                </a:lnTo>
                <a:close/>
                <a:moveTo>
                  <a:pt x="4858" y="9220"/>
                </a:moveTo>
                <a:lnTo>
                  <a:pt x="4858" y="9702"/>
                </a:lnTo>
                <a:lnTo>
                  <a:pt x="3814" y="9702"/>
                </a:lnTo>
                <a:lnTo>
                  <a:pt x="3814" y="9220"/>
                </a:lnTo>
                <a:close/>
                <a:moveTo>
                  <a:pt x="4523" y="10117"/>
                </a:moveTo>
                <a:lnTo>
                  <a:pt x="4523" y="11415"/>
                </a:lnTo>
                <a:cubicBezTo>
                  <a:pt x="4470" y="11408"/>
                  <a:pt x="4410" y="11405"/>
                  <a:pt x="4348" y="11405"/>
                </a:cubicBezTo>
                <a:cubicBezTo>
                  <a:pt x="4286" y="11405"/>
                  <a:pt x="4222" y="11408"/>
                  <a:pt x="4162" y="11415"/>
                </a:cubicBezTo>
                <a:lnTo>
                  <a:pt x="4149" y="11415"/>
                </a:lnTo>
                <a:lnTo>
                  <a:pt x="4149" y="10117"/>
                </a:lnTo>
                <a:close/>
                <a:moveTo>
                  <a:pt x="2195" y="13047"/>
                </a:moveTo>
                <a:cubicBezTo>
                  <a:pt x="2356" y="13047"/>
                  <a:pt x="2489" y="13181"/>
                  <a:pt x="2489" y="13342"/>
                </a:cubicBezTo>
                <a:cubicBezTo>
                  <a:pt x="2489" y="13502"/>
                  <a:pt x="2356" y="13636"/>
                  <a:pt x="2195" y="13636"/>
                </a:cubicBezTo>
                <a:cubicBezTo>
                  <a:pt x="2021" y="13636"/>
                  <a:pt x="1887" y="13502"/>
                  <a:pt x="1887" y="13342"/>
                </a:cubicBezTo>
                <a:cubicBezTo>
                  <a:pt x="1887" y="13181"/>
                  <a:pt x="2021" y="13047"/>
                  <a:pt x="2195" y="13047"/>
                </a:cubicBezTo>
                <a:close/>
                <a:moveTo>
                  <a:pt x="4336" y="13047"/>
                </a:moveTo>
                <a:cubicBezTo>
                  <a:pt x="4430" y="13047"/>
                  <a:pt x="4510" y="13128"/>
                  <a:pt x="4510" y="13208"/>
                </a:cubicBezTo>
                <a:lnTo>
                  <a:pt x="4510" y="13476"/>
                </a:lnTo>
                <a:cubicBezTo>
                  <a:pt x="4510" y="13569"/>
                  <a:pt x="4430" y="13636"/>
                  <a:pt x="4336" y="13636"/>
                </a:cubicBezTo>
                <a:cubicBezTo>
                  <a:pt x="4242" y="13636"/>
                  <a:pt x="4176" y="13569"/>
                  <a:pt x="4176" y="13476"/>
                </a:cubicBezTo>
                <a:lnTo>
                  <a:pt x="4176" y="13208"/>
                </a:lnTo>
                <a:cubicBezTo>
                  <a:pt x="4176" y="13128"/>
                  <a:pt x="4242" y="13047"/>
                  <a:pt x="4336" y="13047"/>
                </a:cubicBezTo>
                <a:close/>
                <a:moveTo>
                  <a:pt x="6491" y="13047"/>
                </a:moveTo>
                <a:cubicBezTo>
                  <a:pt x="6651" y="13047"/>
                  <a:pt x="6785" y="13181"/>
                  <a:pt x="6785" y="13342"/>
                </a:cubicBezTo>
                <a:cubicBezTo>
                  <a:pt x="6785" y="13502"/>
                  <a:pt x="6651" y="13636"/>
                  <a:pt x="6491" y="13636"/>
                </a:cubicBezTo>
                <a:cubicBezTo>
                  <a:pt x="6330" y="13636"/>
                  <a:pt x="6196" y="13502"/>
                  <a:pt x="6196" y="13342"/>
                </a:cubicBezTo>
                <a:cubicBezTo>
                  <a:pt x="6196" y="13181"/>
                  <a:pt x="6330" y="13047"/>
                  <a:pt x="6491" y="13047"/>
                </a:cubicBezTo>
                <a:close/>
                <a:moveTo>
                  <a:pt x="3600" y="0"/>
                </a:moveTo>
                <a:cubicBezTo>
                  <a:pt x="3266" y="0"/>
                  <a:pt x="2998" y="268"/>
                  <a:pt x="2985" y="602"/>
                </a:cubicBezTo>
                <a:cubicBezTo>
                  <a:pt x="2503" y="750"/>
                  <a:pt x="2155" y="1178"/>
                  <a:pt x="2101" y="1686"/>
                </a:cubicBezTo>
                <a:lnTo>
                  <a:pt x="1767" y="5514"/>
                </a:lnTo>
                <a:cubicBezTo>
                  <a:pt x="1727" y="5861"/>
                  <a:pt x="1847" y="6209"/>
                  <a:pt x="2088" y="6477"/>
                </a:cubicBezTo>
                <a:cubicBezTo>
                  <a:pt x="2315" y="6731"/>
                  <a:pt x="2650" y="6878"/>
                  <a:pt x="3011" y="6878"/>
                </a:cubicBezTo>
                <a:lnTo>
                  <a:pt x="3199" y="6878"/>
                </a:lnTo>
                <a:lnTo>
                  <a:pt x="3199" y="7494"/>
                </a:lnTo>
                <a:lnTo>
                  <a:pt x="2142" y="7494"/>
                </a:lnTo>
                <a:cubicBezTo>
                  <a:pt x="1941" y="7494"/>
                  <a:pt x="1780" y="7641"/>
                  <a:pt x="1753" y="7829"/>
                </a:cubicBezTo>
                <a:lnTo>
                  <a:pt x="1325" y="7829"/>
                </a:lnTo>
                <a:cubicBezTo>
                  <a:pt x="1205" y="7829"/>
                  <a:pt x="1098" y="7721"/>
                  <a:pt x="1098" y="7588"/>
                </a:cubicBezTo>
                <a:lnTo>
                  <a:pt x="1098" y="7240"/>
                </a:lnTo>
                <a:lnTo>
                  <a:pt x="1379" y="7240"/>
                </a:lnTo>
                <a:cubicBezTo>
                  <a:pt x="1593" y="7240"/>
                  <a:pt x="1780" y="7052"/>
                  <a:pt x="1780" y="6838"/>
                </a:cubicBezTo>
                <a:lnTo>
                  <a:pt x="1780" y="6557"/>
                </a:lnTo>
                <a:cubicBezTo>
                  <a:pt x="1780" y="6330"/>
                  <a:pt x="1593" y="6156"/>
                  <a:pt x="1379" y="6156"/>
                </a:cubicBezTo>
                <a:lnTo>
                  <a:pt x="402" y="6156"/>
                </a:lnTo>
                <a:cubicBezTo>
                  <a:pt x="174" y="6156"/>
                  <a:pt x="0" y="6330"/>
                  <a:pt x="0" y="6557"/>
                </a:cubicBezTo>
                <a:lnTo>
                  <a:pt x="0" y="6838"/>
                </a:lnTo>
                <a:cubicBezTo>
                  <a:pt x="0" y="7052"/>
                  <a:pt x="174" y="7240"/>
                  <a:pt x="402" y="7240"/>
                </a:cubicBezTo>
                <a:lnTo>
                  <a:pt x="683" y="7240"/>
                </a:lnTo>
                <a:lnTo>
                  <a:pt x="683" y="7588"/>
                </a:lnTo>
                <a:cubicBezTo>
                  <a:pt x="683" y="7949"/>
                  <a:pt x="977" y="8230"/>
                  <a:pt x="1325" y="8230"/>
                </a:cubicBezTo>
                <a:lnTo>
                  <a:pt x="1767" y="8230"/>
                </a:lnTo>
                <a:cubicBezTo>
                  <a:pt x="1794" y="8404"/>
                  <a:pt x="1860" y="8578"/>
                  <a:pt x="1968" y="8725"/>
                </a:cubicBezTo>
                <a:cubicBezTo>
                  <a:pt x="2007" y="8780"/>
                  <a:pt x="2068" y="8807"/>
                  <a:pt x="2129" y="8807"/>
                </a:cubicBezTo>
                <a:cubicBezTo>
                  <a:pt x="2172" y="8807"/>
                  <a:pt x="2215" y="8793"/>
                  <a:pt x="2249" y="8765"/>
                </a:cubicBezTo>
                <a:cubicBezTo>
                  <a:pt x="2342" y="8698"/>
                  <a:pt x="2369" y="8578"/>
                  <a:pt x="2302" y="8484"/>
                </a:cubicBezTo>
                <a:cubicBezTo>
                  <a:pt x="2142" y="8257"/>
                  <a:pt x="2155" y="8029"/>
                  <a:pt x="2155" y="8029"/>
                </a:cubicBezTo>
                <a:lnTo>
                  <a:pt x="2155" y="7909"/>
                </a:lnTo>
                <a:lnTo>
                  <a:pt x="6517" y="7909"/>
                </a:lnTo>
                <a:lnTo>
                  <a:pt x="6517" y="8029"/>
                </a:lnTo>
                <a:cubicBezTo>
                  <a:pt x="6517" y="8457"/>
                  <a:pt x="6169" y="8805"/>
                  <a:pt x="5755" y="8805"/>
                </a:cubicBezTo>
                <a:lnTo>
                  <a:pt x="2877" y="8805"/>
                </a:lnTo>
                <a:cubicBezTo>
                  <a:pt x="2870" y="8804"/>
                  <a:pt x="2862" y="8804"/>
                  <a:pt x="2855" y="8804"/>
                </a:cubicBezTo>
                <a:cubicBezTo>
                  <a:pt x="2745" y="8804"/>
                  <a:pt x="2663" y="8893"/>
                  <a:pt x="2650" y="8993"/>
                </a:cubicBezTo>
                <a:cubicBezTo>
                  <a:pt x="2650" y="9100"/>
                  <a:pt x="2730" y="9207"/>
                  <a:pt x="2837" y="9207"/>
                </a:cubicBezTo>
                <a:cubicBezTo>
                  <a:pt x="2877" y="9220"/>
                  <a:pt x="2904" y="9220"/>
                  <a:pt x="2931" y="9220"/>
                </a:cubicBezTo>
                <a:lnTo>
                  <a:pt x="3399" y="9220"/>
                </a:lnTo>
                <a:lnTo>
                  <a:pt x="3399" y="9916"/>
                </a:lnTo>
                <a:cubicBezTo>
                  <a:pt x="3399" y="10023"/>
                  <a:pt x="3493" y="10117"/>
                  <a:pt x="3613" y="10117"/>
                </a:cubicBezTo>
                <a:lnTo>
                  <a:pt x="3747" y="10117"/>
                </a:lnTo>
                <a:lnTo>
                  <a:pt x="3747" y="11522"/>
                </a:lnTo>
                <a:lnTo>
                  <a:pt x="2356" y="11963"/>
                </a:lnTo>
                <a:cubicBezTo>
                  <a:pt x="2128" y="12030"/>
                  <a:pt x="1981" y="12231"/>
                  <a:pt x="1981" y="12459"/>
                </a:cubicBezTo>
                <a:lnTo>
                  <a:pt x="1981" y="12673"/>
                </a:lnTo>
                <a:cubicBezTo>
                  <a:pt x="1700" y="12753"/>
                  <a:pt x="1486" y="13021"/>
                  <a:pt x="1486" y="13342"/>
                </a:cubicBezTo>
                <a:cubicBezTo>
                  <a:pt x="1486" y="13730"/>
                  <a:pt x="1794" y="14051"/>
                  <a:pt x="2195" y="14051"/>
                </a:cubicBezTo>
                <a:cubicBezTo>
                  <a:pt x="2583" y="14051"/>
                  <a:pt x="2904" y="13730"/>
                  <a:pt x="2904" y="13342"/>
                </a:cubicBezTo>
                <a:cubicBezTo>
                  <a:pt x="2904" y="13021"/>
                  <a:pt x="2690" y="12753"/>
                  <a:pt x="2396" y="12673"/>
                </a:cubicBezTo>
                <a:lnTo>
                  <a:pt x="2396" y="12459"/>
                </a:lnTo>
                <a:cubicBezTo>
                  <a:pt x="2396" y="12418"/>
                  <a:pt x="2423" y="12365"/>
                  <a:pt x="2476" y="12351"/>
                </a:cubicBezTo>
                <a:cubicBezTo>
                  <a:pt x="4135" y="11830"/>
                  <a:pt x="4042" y="11856"/>
                  <a:pt x="4135" y="11830"/>
                </a:cubicBezTo>
                <a:lnTo>
                  <a:pt x="4135" y="12673"/>
                </a:lnTo>
                <a:cubicBezTo>
                  <a:pt x="3921" y="12753"/>
                  <a:pt x="3761" y="12967"/>
                  <a:pt x="3761" y="13208"/>
                </a:cubicBezTo>
                <a:lnTo>
                  <a:pt x="3761" y="13476"/>
                </a:lnTo>
                <a:cubicBezTo>
                  <a:pt x="3761" y="13797"/>
                  <a:pt x="4015" y="14051"/>
                  <a:pt x="4336" y="14051"/>
                </a:cubicBezTo>
                <a:cubicBezTo>
                  <a:pt x="4657" y="14051"/>
                  <a:pt x="4911" y="13797"/>
                  <a:pt x="4911" y="13476"/>
                </a:cubicBezTo>
                <a:lnTo>
                  <a:pt x="4911" y="13208"/>
                </a:lnTo>
                <a:cubicBezTo>
                  <a:pt x="4911" y="12967"/>
                  <a:pt x="4764" y="12753"/>
                  <a:pt x="4550" y="12673"/>
                </a:cubicBezTo>
                <a:lnTo>
                  <a:pt x="4550" y="11830"/>
                </a:lnTo>
                <a:cubicBezTo>
                  <a:pt x="4657" y="11856"/>
                  <a:pt x="4577" y="11830"/>
                  <a:pt x="6210" y="12351"/>
                </a:cubicBezTo>
                <a:cubicBezTo>
                  <a:pt x="6250" y="12365"/>
                  <a:pt x="6276" y="12418"/>
                  <a:pt x="6276" y="12459"/>
                </a:cubicBezTo>
                <a:lnTo>
                  <a:pt x="6276" y="12673"/>
                </a:lnTo>
                <a:cubicBezTo>
                  <a:pt x="5995" y="12753"/>
                  <a:pt x="5781" y="13021"/>
                  <a:pt x="5781" y="13342"/>
                </a:cubicBezTo>
                <a:cubicBezTo>
                  <a:pt x="5781" y="13730"/>
                  <a:pt x="6102" y="14051"/>
                  <a:pt x="6491" y="14051"/>
                </a:cubicBezTo>
                <a:cubicBezTo>
                  <a:pt x="6879" y="14051"/>
                  <a:pt x="7200" y="13730"/>
                  <a:pt x="7200" y="13342"/>
                </a:cubicBezTo>
                <a:cubicBezTo>
                  <a:pt x="7200" y="13021"/>
                  <a:pt x="6986" y="12753"/>
                  <a:pt x="6691" y="12673"/>
                </a:cubicBezTo>
                <a:lnTo>
                  <a:pt x="6691" y="12459"/>
                </a:lnTo>
                <a:cubicBezTo>
                  <a:pt x="6691" y="12231"/>
                  <a:pt x="6544" y="12030"/>
                  <a:pt x="6330" y="11963"/>
                </a:cubicBezTo>
                <a:lnTo>
                  <a:pt x="4938" y="11522"/>
                </a:lnTo>
                <a:lnTo>
                  <a:pt x="4938" y="10117"/>
                </a:lnTo>
                <a:lnTo>
                  <a:pt x="5072" y="10117"/>
                </a:lnTo>
                <a:cubicBezTo>
                  <a:pt x="5179" y="10117"/>
                  <a:pt x="5273" y="10023"/>
                  <a:pt x="5273" y="9916"/>
                </a:cubicBezTo>
                <a:lnTo>
                  <a:pt x="5273" y="9220"/>
                </a:lnTo>
                <a:lnTo>
                  <a:pt x="5755" y="9220"/>
                </a:lnTo>
                <a:cubicBezTo>
                  <a:pt x="6330" y="9220"/>
                  <a:pt x="6825" y="8792"/>
                  <a:pt x="6919" y="8230"/>
                </a:cubicBezTo>
                <a:lnTo>
                  <a:pt x="7347" y="8230"/>
                </a:lnTo>
                <a:cubicBezTo>
                  <a:pt x="7708" y="8230"/>
                  <a:pt x="8003" y="7949"/>
                  <a:pt x="8003" y="7588"/>
                </a:cubicBezTo>
                <a:lnTo>
                  <a:pt x="8003" y="7240"/>
                </a:lnTo>
                <a:lnTo>
                  <a:pt x="8284" y="7240"/>
                </a:lnTo>
                <a:cubicBezTo>
                  <a:pt x="8498" y="7240"/>
                  <a:pt x="8685" y="7052"/>
                  <a:pt x="8685" y="6838"/>
                </a:cubicBezTo>
                <a:lnTo>
                  <a:pt x="8685" y="6557"/>
                </a:lnTo>
                <a:cubicBezTo>
                  <a:pt x="8685" y="6330"/>
                  <a:pt x="8498" y="6156"/>
                  <a:pt x="8284" y="6156"/>
                </a:cubicBezTo>
                <a:lnTo>
                  <a:pt x="7307" y="6156"/>
                </a:lnTo>
                <a:cubicBezTo>
                  <a:pt x="7079" y="6156"/>
                  <a:pt x="6905" y="6330"/>
                  <a:pt x="6905" y="6557"/>
                </a:cubicBezTo>
                <a:lnTo>
                  <a:pt x="6905" y="6838"/>
                </a:lnTo>
                <a:cubicBezTo>
                  <a:pt x="6905" y="7052"/>
                  <a:pt x="7079" y="7240"/>
                  <a:pt x="7307" y="7240"/>
                </a:cubicBezTo>
                <a:lnTo>
                  <a:pt x="7588" y="7240"/>
                </a:lnTo>
                <a:lnTo>
                  <a:pt x="7588" y="7588"/>
                </a:lnTo>
                <a:cubicBezTo>
                  <a:pt x="7588" y="7721"/>
                  <a:pt x="7481" y="7829"/>
                  <a:pt x="7347" y="7829"/>
                </a:cubicBezTo>
                <a:lnTo>
                  <a:pt x="6932" y="7829"/>
                </a:lnTo>
                <a:cubicBezTo>
                  <a:pt x="6892" y="7641"/>
                  <a:pt x="6731" y="7494"/>
                  <a:pt x="6531" y="7494"/>
                </a:cubicBezTo>
                <a:lnTo>
                  <a:pt x="5474" y="7494"/>
                </a:lnTo>
                <a:lnTo>
                  <a:pt x="5474" y="6878"/>
                </a:lnTo>
                <a:lnTo>
                  <a:pt x="5674" y="6878"/>
                </a:lnTo>
                <a:cubicBezTo>
                  <a:pt x="6022" y="6878"/>
                  <a:pt x="6357" y="6731"/>
                  <a:pt x="6598" y="6477"/>
                </a:cubicBezTo>
                <a:cubicBezTo>
                  <a:pt x="6825" y="6209"/>
                  <a:pt x="6945" y="5861"/>
                  <a:pt x="6919" y="5514"/>
                </a:cubicBezTo>
                <a:lnTo>
                  <a:pt x="6812" y="4389"/>
                </a:lnTo>
                <a:cubicBezTo>
                  <a:pt x="6812" y="4282"/>
                  <a:pt x="6705" y="4202"/>
                  <a:pt x="6598" y="4202"/>
                </a:cubicBezTo>
                <a:cubicBezTo>
                  <a:pt x="6477" y="4215"/>
                  <a:pt x="6397" y="4323"/>
                  <a:pt x="6410" y="4430"/>
                </a:cubicBezTo>
                <a:lnTo>
                  <a:pt x="6504" y="5554"/>
                </a:lnTo>
                <a:cubicBezTo>
                  <a:pt x="6531" y="5795"/>
                  <a:pt x="6450" y="6022"/>
                  <a:pt x="6290" y="6196"/>
                </a:cubicBezTo>
                <a:cubicBezTo>
                  <a:pt x="6129" y="6370"/>
                  <a:pt x="5915" y="6464"/>
                  <a:pt x="5674" y="6464"/>
                </a:cubicBezTo>
                <a:lnTo>
                  <a:pt x="3011" y="6464"/>
                </a:lnTo>
                <a:cubicBezTo>
                  <a:pt x="2770" y="6464"/>
                  <a:pt x="2543" y="6370"/>
                  <a:pt x="2382" y="6196"/>
                </a:cubicBezTo>
                <a:cubicBezTo>
                  <a:pt x="2222" y="6022"/>
                  <a:pt x="2155" y="5795"/>
                  <a:pt x="2168" y="5554"/>
                </a:cubicBezTo>
                <a:lnTo>
                  <a:pt x="2516" y="1727"/>
                </a:lnTo>
                <a:cubicBezTo>
                  <a:pt x="2543" y="1419"/>
                  <a:pt x="2730" y="1165"/>
                  <a:pt x="2985" y="1044"/>
                </a:cubicBezTo>
                <a:lnTo>
                  <a:pt x="2985" y="1178"/>
                </a:lnTo>
                <a:cubicBezTo>
                  <a:pt x="2985" y="1512"/>
                  <a:pt x="3266" y="1793"/>
                  <a:pt x="3600" y="1793"/>
                </a:cubicBezTo>
                <a:lnTo>
                  <a:pt x="5072" y="1793"/>
                </a:lnTo>
                <a:cubicBezTo>
                  <a:pt x="5407" y="1793"/>
                  <a:pt x="5688" y="1512"/>
                  <a:pt x="5688" y="1178"/>
                </a:cubicBezTo>
                <a:lnTo>
                  <a:pt x="5688" y="1044"/>
                </a:lnTo>
                <a:cubicBezTo>
                  <a:pt x="5955" y="1165"/>
                  <a:pt x="6129" y="1419"/>
                  <a:pt x="6156" y="1727"/>
                </a:cubicBezTo>
                <a:lnTo>
                  <a:pt x="6330" y="3613"/>
                </a:lnTo>
                <a:cubicBezTo>
                  <a:pt x="6343" y="3720"/>
                  <a:pt x="6437" y="3801"/>
                  <a:pt x="6557" y="3801"/>
                </a:cubicBezTo>
                <a:cubicBezTo>
                  <a:pt x="6664" y="3787"/>
                  <a:pt x="6745" y="3680"/>
                  <a:pt x="6745" y="3573"/>
                </a:cubicBezTo>
                <a:lnTo>
                  <a:pt x="6571" y="1686"/>
                </a:lnTo>
                <a:cubicBezTo>
                  <a:pt x="6531" y="1178"/>
                  <a:pt x="6169" y="750"/>
                  <a:pt x="5688" y="602"/>
                </a:cubicBezTo>
                <a:cubicBezTo>
                  <a:pt x="5674" y="268"/>
                  <a:pt x="5407" y="0"/>
                  <a:pt x="5072" y="0"/>
                </a:cubicBezTo>
                <a:lnTo>
                  <a:pt x="4751" y="0"/>
                </a:lnTo>
                <a:cubicBezTo>
                  <a:pt x="4630" y="0"/>
                  <a:pt x="4550" y="94"/>
                  <a:pt x="4550" y="201"/>
                </a:cubicBezTo>
                <a:cubicBezTo>
                  <a:pt x="4550" y="321"/>
                  <a:pt x="4630" y="415"/>
                  <a:pt x="4751" y="415"/>
                </a:cubicBezTo>
                <a:lnTo>
                  <a:pt x="5072" y="415"/>
                </a:lnTo>
                <a:cubicBezTo>
                  <a:pt x="5179" y="415"/>
                  <a:pt x="5273" y="509"/>
                  <a:pt x="5273" y="616"/>
                </a:cubicBezTo>
                <a:lnTo>
                  <a:pt x="5273" y="1178"/>
                </a:lnTo>
                <a:cubicBezTo>
                  <a:pt x="5273" y="1285"/>
                  <a:pt x="5179" y="1379"/>
                  <a:pt x="5072" y="1379"/>
                </a:cubicBezTo>
                <a:lnTo>
                  <a:pt x="3600" y="1379"/>
                </a:lnTo>
                <a:cubicBezTo>
                  <a:pt x="3493" y="1379"/>
                  <a:pt x="3399" y="1285"/>
                  <a:pt x="3399" y="1178"/>
                </a:cubicBezTo>
                <a:lnTo>
                  <a:pt x="3399" y="616"/>
                </a:lnTo>
                <a:cubicBezTo>
                  <a:pt x="3399" y="509"/>
                  <a:pt x="3493" y="415"/>
                  <a:pt x="3600" y="415"/>
                </a:cubicBezTo>
                <a:lnTo>
                  <a:pt x="3921" y="415"/>
                </a:lnTo>
                <a:cubicBezTo>
                  <a:pt x="4042" y="415"/>
                  <a:pt x="4135" y="321"/>
                  <a:pt x="4135" y="201"/>
                </a:cubicBezTo>
                <a:cubicBezTo>
                  <a:pt x="4135" y="94"/>
                  <a:pt x="4042" y="0"/>
                  <a:pt x="3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2" name="Google Shape;3742;p64"/>
          <p:cNvGrpSpPr/>
          <p:nvPr/>
        </p:nvGrpSpPr>
        <p:grpSpPr>
          <a:xfrm>
            <a:off x="7956973" y="2206901"/>
            <a:ext cx="445342" cy="444047"/>
            <a:chOff x="7978373" y="1556476"/>
            <a:chExt cx="445342" cy="444047"/>
          </a:xfrm>
        </p:grpSpPr>
        <p:sp>
          <p:nvSpPr>
            <p:cNvPr id="3743" name="Google Shape;3743;p64"/>
            <p:cNvSpPr/>
            <p:nvPr/>
          </p:nvSpPr>
          <p:spPr>
            <a:xfrm>
              <a:off x="8036743" y="1788627"/>
              <a:ext cx="13147" cy="16117"/>
            </a:xfrm>
            <a:custGeom>
              <a:avLst/>
              <a:gdLst/>
              <a:ahLst/>
              <a:cxnLst/>
              <a:rect l="l" t="t" r="r" b="b"/>
              <a:pathLst>
                <a:path w="416" h="510" extrusionOk="0">
                  <a:moveTo>
                    <a:pt x="201" y="1"/>
                  </a:moveTo>
                  <a:cubicBezTo>
                    <a:pt x="94" y="1"/>
                    <a:pt x="0" y="94"/>
                    <a:pt x="0" y="201"/>
                  </a:cubicBezTo>
                  <a:lnTo>
                    <a:pt x="0" y="308"/>
                  </a:lnTo>
                  <a:cubicBezTo>
                    <a:pt x="0" y="415"/>
                    <a:pt x="94" y="509"/>
                    <a:pt x="201" y="509"/>
                  </a:cubicBezTo>
                  <a:cubicBezTo>
                    <a:pt x="321" y="509"/>
                    <a:pt x="415" y="415"/>
                    <a:pt x="415" y="308"/>
                  </a:cubicBezTo>
                  <a:lnTo>
                    <a:pt x="415" y="201"/>
                  </a:lnTo>
                  <a:cubicBezTo>
                    <a:pt x="415"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8083262" y="1788627"/>
              <a:ext cx="13147" cy="16117"/>
            </a:xfrm>
            <a:custGeom>
              <a:avLst/>
              <a:gdLst/>
              <a:ahLst/>
              <a:cxnLst/>
              <a:rect l="l" t="t" r="r" b="b"/>
              <a:pathLst>
                <a:path w="416" h="510" extrusionOk="0">
                  <a:moveTo>
                    <a:pt x="201" y="1"/>
                  </a:moveTo>
                  <a:cubicBezTo>
                    <a:pt x="94" y="1"/>
                    <a:pt x="0" y="94"/>
                    <a:pt x="0" y="201"/>
                  </a:cubicBezTo>
                  <a:lnTo>
                    <a:pt x="0" y="308"/>
                  </a:lnTo>
                  <a:cubicBezTo>
                    <a:pt x="0" y="415"/>
                    <a:pt x="94" y="509"/>
                    <a:pt x="201" y="509"/>
                  </a:cubicBezTo>
                  <a:cubicBezTo>
                    <a:pt x="321" y="509"/>
                    <a:pt x="415" y="415"/>
                    <a:pt x="415" y="308"/>
                  </a:cubicBezTo>
                  <a:lnTo>
                    <a:pt x="415" y="201"/>
                  </a:lnTo>
                  <a:cubicBezTo>
                    <a:pt x="415" y="94"/>
                    <a:pt x="32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8049416" y="1818176"/>
              <a:ext cx="34289" cy="16591"/>
            </a:xfrm>
            <a:custGeom>
              <a:avLst/>
              <a:gdLst/>
              <a:ahLst/>
              <a:cxnLst/>
              <a:rect l="l" t="t" r="r" b="b"/>
              <a:pathLst>
                <a:path w="1085" h="525" extrusionOk="0">
                  <a:moveTo>
                    <a:pt x="850" y="1"/>
                  </a:moveTo>
                  <a:cubicBezTo>
                    <a:pt x="806" y="1"/>
                    <a:pt x="762" y="15"/>
                    <a:pt x="723" y="42"/>
                  </a:cubicBezTo>
                  <a:cubicBezTo>
                    <a:pt x="663" y="89"/>
                    <a:pt x="606" y="113"/>
                    <a:pt x="546" y="113"/>
                  </a:cubicBezTo>
                  <a:cubicBezTo>
                    <a:pt x="486" y="113"/>
                    <a:pt x="422" y="89"/>
                    <a:pt x="349" y="42"/>
                  </a:cubicBezTo>
                  <a:cubicBezTo>
                    <a:pt x="313" y="17"/>
                    <a:pt x="274" y="5"/>
                    <a:pt x="235" y="5"/>
                  </a:cubicBezTo>
                  <a:cubicBezTo>
                    <a:pt x="172" y="5"/>
                    <a:pt x="109" y="38"/>
                    <a:pt x="68" y="96"/>
                  </a:cubicBezTo>
                  <a:cubicBezTo>
                    <a:pt x="1" y="176"/>
                    <a:pt x="28" y="310"/>
                    <a:pt x="121" y="377"/>
                  </a:cubicBezTo>
                  <a:cubicBezTo>
                    <a:pt x="255" y="471"/>
                    <a:pt x="402" y="524"/>
                    <a:pt x="549" y="524"/>
                  </a:cubicBezTo>
                  <a:cubicBezTo>
                    <a:pt x="697" y="524"/>
                    <a:pt x="844" y="471"/>
                    <a:pt x="978" y="377"/>
                  </a:cubicBezTo>
                  <a:cubicBezTo>
                    <a:pt x="1058" y="297"/>
                    <a:pt x="1085" y="176"/>
                    <a:pt x="1018" y="83"/>
                  </a:cubicBezTo>
                  <a:cubicBezTo>
                    <a:pt x="971" y="28"/>
                    <a:pt x="910"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8098905" y="1925213"/>
              <a:ext cx="33846" cy="13147"/>
            </a:xfrm>
            <a:custGeom>
              <a:avLst/>
              <a:gdLst/>
              <a:ahLst/>
              <a:cxnLst/>
              <a:rect l="l" t="t" r="r" b="b"/>
              <a:pathLst>
                <a:path w="1071" h="416" extrusionOk="0">
                  <a:moveTo>
                    <a:pt x="201" y="1"/>
                  </a:moveTo>
                  <a:cubicBezTo>
                    <a:pt x="94" y="1"/>
                    <a:pt x="0" y="94"/>
                    <a:pt x="0" y="215"/>
                  </a:cubicBezTo>
                  <a:cubicBezTo>
                    <a:pt x="0" y="322"/>
                    <a:pt x="94" y="416"/>
                    <a:pt x="201" y="416"/>
                  </a:cubicBezTo>
                  <a:lnTo>
                    <a:pt x="870" y="416"/>
                  </a:lnTo>
                  <a:cubicBezTo>
                    <a:pt x="991" y="416"/>
                    <a:pt x="1071" y="322"/>
                    <a:pt x="1071" y="215"/>
                  </a:cubicBezTo>
                  <a:cubicBezTo>
                    <a:pt x="1071" y="94"/>
                    <a:pt x="991"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8140336" y="1629193"/>
              <a:ext cx="45697" cy="55873"/>
            </a:xfrm>
            <a:custGeom>
              <a:avLst/>
              <a:gdLst/>
              <a:ahLst/>
              <a:cxnLst/>
              <a:rect l="l" t="t" r="r" b="b"/>
              <a:pathLst>
                <a:path w="1446" h="1768" extrusionOk="0">
                  <a:moveTo>
                    <a:pt x="1031" y="416"/>
                  </a:moveTo>
                  <a:lnTo>
                    <a:pt x="1031" y="1352"/>
                  </a:lnTo>
                  <a:lnTo>
                    <a:pt x="402" y="1352"/>
                  </a:lnTo>
                  <a:lnTo>
                    <a:pt x="402" y="416"/>
                  </a:lnTo>
                  <a:close/>
                  <a:moveTo>
                    <a:pt x="309" y="1"/>
                  </a:moveTo>
                  <a:cubicBezTo>
                    <a:pt x="135" y="1"/>
                    <a:pt x="1" y="148"/>
                    <a:pt x="1" y="309"/>
                  </a:cubicBezTo>
                  <a:lnTo>
                    <a:pt x="1" y="1459"/>
                  </a:lnTo>
                  <a:cubicBezTo>
                    <a:pt x="1" y="1633"/>
                    <a:pt x="135" y="1767"/>
                    <a:pt x="309" y="1767"/>
                  </a:cubicBezTo>
                  <a:lnTo>
                    <a:pt x="1138" y="1767"/>
                  </a:lnTo>
                  <a:cubicBezTo>
                    <a:pt x="1312" y="1767"/>
                    <a:pt x="1446" y="1633"/>
                    <a:pt x="1446" y="1459"/>
                  </a:cubicBezTo>
                  <a:lnTo>
                    <a:pt x="1446" y="309"/>
                  </a:lnTo>
                  <a:cubicBezTo>
                    <a:pt x="1446" y="148"/>
                    <a:pt x="1312" y="1"/>
                    <a:pt x="1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8197853" y="1620755"/>
              <a:ext cx="45697" cy="64311"/>
            </a:xfrm>
            <a:custGeom>
              <a:avLst/>
              <a:gdLst/>
              <a:ahLst/>
              <a:cxnLst/>
              <a:rect l="l" t="t" r="r" b="b"/>
              <a:pathLst>
                <a:path w="1446" h="2035" extrusionOk="0">
                  <a:moveTo>
                    <a:pt x="1044" y="402"/>
                  </a:moveTo>
                  <a:lnTo>
                    <a:pt x="1044" y="1619"/>
                  </a:lnTo>
                  <a:lnTo>
                    <a:pt x="416" y="1619"/>
                  </a:lnTo>
                  <a:lnTo>
                    <a:pt x="416" y="402"/>
                  </a:lnTo>
                  <a:close/>
                  <a:moveTo>
                    <a:pt x="308" y="0"/>
                  </a:moveTo>
                  <a:cubicBezTo>
                    <a:pt x="135" y="0"/>
                    <a:pt x="1" y="134"/>
                    <a:pt x="1" y="308"/>
                  </a:cubicBezTo>
                  <a:lnTo>
                    <a:pt x="1" y="1726"/>
                  </a:lnTo>
                  <a:cubicBezTo>
                    <a:pt x="1" y="1900"/>
                    <a:pt x="135" y="2034"/>
                    <a:pt x="308" y="2034"/>
                  </a:cubicBezTo>
                  <a:lnTo>
                    <a:pt x="1138" y="2034"/>
                  </a:lnTo>
                  <a:cubicBezTo>
                    <a:pt x="1312" y="2034"/>
                    <a:pt x="1446" y="1900"/>
                    <a:pt x="1446" y="1726"/>
                  </a:cubicBezTo>
                  <a:lnTo>
                    <a:pt x="1446" y="308"/>
                  </a:lnTo>
                  <a:cubicBezTo>
                    <a:pt x="1446" y="134"/>
                    <a:pt x="1312"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8255369" y="1603405"/>
              <a:ext cx="46140" cy="81661"/>
            </a:xfrm>
            <a:custGeom>
              <a:avLst/>
              <a:gdLst/>
              <a:ahLst/>
              <a:cxnLst/>
              <a:rect l="l" t="t" r="r" b="b"/>
              <a:pathLst>
                <a:path w="1460" h="2584" extrusionOk="0">
                  <a:moveTo>
                    <a:pt x="1044" y="402"/>
                  </a:moveTo>
                  <a:lnTo>
                    <a:pt x="1044" y="2168"/>
                  </a:lnTo>
                  <a:lnTo>
                    <a:pt x="415" y="2168"/>
                  </a:lnTo>
                  <a:lnTo>
                    <a:pt x="415" y="402"/>
                  </a:lnTo>
                  <a:close/>
                  <a:moveTo>
                    <a:pt x="308" y="0"/>
                  </a:moveTo>
                  <a:cubicBezTo>
                    <a:pt x="148" y="0"/>
                    <a:pt x="1" y="134"/>
                    <a:pt x="1" y="308"/>
                  </a:cubicBezTo>
                  <a:lnTo>
                    <a:pt x="1" y="2275"/>
                  </a:lnTo>
                  <a:cubicBezTo>
                    <a:pt x="1" y="2449"/>
                    <a:pt x="148" y="2583"/>
                    <a:pt x="308" y="2583"/>
                  </a:cubicBezTo>
                  <a:lnTo>
                    <a:pt x="1151" y="2583"/>
                  </a:lnTo>
                  <a:cubicBezTo>
                    <a:pt x="1312" y="2583"/>
                    <a:pt x="1459" y="2449"/>
                    <a:pt x="1459" y="2275"/>
                  </a:cubicBezTo>
                  <a:lnTo>
                    <a:pt x="1459" y="308"/>
                  </a:lnTo>
                  <a:cubicBezTo>
                    <a:pt x="1459" y="134"/>
                    <a:pt x="1312" y="0"/>
                    <a:pt x="1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8255369" y="1705228"/>
              <a:ext cx="119299" cy="104731"/>
            </a:xfrm>
            <a:custGeom>
              <a:avLst/>
              <a:gdLst/>
              <a:ahLst/>
              <a:cxnLst/>
              <a:rect l="l" t="t" r="r" b="b"/>
              <a:pathLst>
                <a:path w="3775" h="3314" extrusionOk="0">
                  <a:moveTo>
                    <a:pt x="1539" y="458"/>
                  </a:moveTo>
                  <a:lnTo>
                    <a:pt x="1754" y="1516"/>
                  </a:lnTo>
                  <a:cubicBezTo>
                    <a:pt x="1526" y="1582"/>
                    <a:pt x="857" y="1783"/>
                    <a:pt x="656" y="1837"/>
                  </a:cubicBezTo>
                  <a:cubicBezTo>
                    <a:pt x="563" y="1235"/>
                    <a:pt x="937" y="632"/>
                    <a:pt x="1539" y="458"/>
                  </a:cubicBezTo>
                  <a:close/>
                  <a:moveTo>
                    <a:pt x="1954" y="405"/>
                  </a:moveTo>
                  <a:lnTo>
                    <a:pt x="1954" y="405"/>
                  </a:lnTo>
                  <a:cubicBezTo>
                    <a:pt x="2436" y="432"/>
                    <a:pt x="2904" y="753"/>
                    <a:pt x="3065" y="1248"/>
                  </a:cubicBezTo>
                  <a:cubicBezTo>
                    <a:pt x="3185" y="1569"/>
                    <a:pt x="3159" y="1904"/>
                    <a:pt x="3011" y="2198"/>
                  </a:cubicBezTo>
                  <a:cubicBezTo>
                    <a:pt x="2891" y="2452"/>
                    <a:pt x="2677" y="2653"/>
                    <a:pt x="2436" y="2773"/>
                  </a:cubicBezTo>
                  <a:cubicBezTo>
                    <a:pt x="2383" y="2546"/>
                    <a:pt x="2008" y="659"/>
                    <a:pt x="1954" y="405"/>
                  </a:cubicBezTo>
                  <a:close/>
                  <a:moveTo>
                    <a:pt x="1834" y="1917"/>
                  </a:moveTo>
                  <a:lnTo>
                    <a:pt x="2035" y="2894"/>
                  </a:lnTo>
                  <a:cubicBezTo>
                    <a:pt x="1990" y="2899"/>
                    <a:pt x="1945" y="2901"/>
                    <a:pt x="1900" y="2901"/>
                  </a:cubicBezTo>
                  <a:cubicBezTo>
                    <a:pt x="1441" y="2901"/>
                    <a:pt x="1010" y="2653"/>
                    <a:pt x="790" y="2238"/>
                  </a:cubicBezTo>
                  <a:lnTo>
                    <a:pt x="1834" y="1917"/>
                  </a:lnTo>
                  <a:close/>
                  <a:moveTo>
                    <a:pt x="1901" y="1"/>
                  </a:moveTo>
                  <a:cubicBezTo>
                    <a:pt x="1825" y="1"/>
                    <a:pt x="1749" y="6"/>
                    <a:pt x="1673" y="17"/>
                  </a:cubicBezTo>
                  <a:cubicBezTo>
                    <a:pt x="643" y="151"/>
                    <a:pt x="1" y="1181"/>
                    <a:pt x="308" y="2171"/>
                  </a:cubicBezTo>
                  <a:cubicBezTo>
                    <a:pt x="541" y="2880"/>
                    <a:pt x="1194" y="3313"/>
                    <a:pt x="1891" y="3313"/>
                  </a:cubicBezTo>
                  <a:cubicBezTo>
                    <a:pt x="2036" y="3313"/>
                    <a:pt x="2183" y="3294"/>
                    <a:pt x="2329" y="3255"/>
                  </a:cubicBezTo>
                  <a:cubicBezTo>
                    <a:pt x="3239" y="3001"/>
                    <a:pt x="3774" y="2037"/>
                    <a:pt x="3466" y="1114"/>
                  </a:cubicBezTo>
                  <a:cubicBezTo>
                    <a:pt x="3225" y="427"/>
                    <a:pt x="2583"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8320502" y="1614403"/>
              <a:ext cx="50343" cy="13147"/>
            </a:xfrm>
            <a:custGeom>
              <a:avLst/>
              <a:gdLst/>
              <a:ahLst/>
              <a:cxnLst/>
              <a:rect l="l" t="t" r="r" b="b"/>
              <a:pathLst>
                <a:path w="1593" h="416" extrusionOk="0">
                  <a:moveTo>
                    <a:pt x="201" y="0"/>
                  </a:moveTo>
                  <a:cubicBezTo>
                    <a:pt x="94" y="0"/>
                    <a:pt x="0" y="94"/>
                    <a:pt x="0" y="215"/>
                  </a:cubicBezTo>
                  <a:cubicBezTo>
                    <a:pt x="0" y="322"/>
                    <a:pt x="94" y="415"/>
                    <a:pt x="201" y="415"/>
                  </a:cubicBezTo>
                  <a:lnTo>
                    <a:pt x="1392" y="415"/>
                  </a:lnTo>
                  <a:cubicBezTo>
                    <a:pt x="1499" y="415"/>
                    <a:pt x="1593" y="322"/>
                    <a:pt x="1593" y="215"/>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8320502" y="1637662"/>
              <a:ext cx="50343" cy="13147"/>
            </a:xfrm>
            <a:custGeom>
              <a:avLst/>
              <a:gdLst/>
              <a:ahLst/>
              <a:cxnLst/>
              <a:rect l="l" t="t" r="r" b="b"/>
              <a:pathLst>
                <a:path w="1593" h="416" extrusionOk="0">
                  <a:moveTo>
                    <a:pt x="201" y="0"/>
                  </a:moveTo>
                  <a:cubicBezTo>
                    <a:pt x="94" y="0"/>
                    <a:pt x="0" y="94"/>
                    <a:pt x="0" y="201"/>
                  </a:cubicBezTo>
                  <a:cubicBezTo>
                    <a:pt x="0" y="322"/>
                    <a:pt x="94" y="415"/>
                    <a:pt x="201" y="415"/>
                  </a:cubicBezTo>
                  <a:lnTo>
                    <a:pt x="1392" y="415"/>
                  </a:lnTo>
                  <a:cubicBezTo>
                    <a:pt x="1499" y="415"/>
                    <a:pt x="1593" y="322"/>
                    <a:pt x="1593" y="201"/>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8320502" y="1660922"/>
              <a:ext cx="50343" cy="13147"/>
            </a:xfrm>
            <a:custGeom>
              <a:avLst/>
              <a:gdLst/>
              <a:ahLst/>
              <a:cxnLst/>
              <a:rect l="l" t="t" r="r" b="b"/>
              <a:pathLst>
                <a:path w="1593" h="416" extrusionOk="0">
                  <a:moveTo>
                    <a:pt x="201" y="0"/>
                  </a:moveTo>
                  <a:cubicBezTo>
                    <a:pt x="94" y="0"/>
                    <a:pt x="0" y="94"/>
                    <a:pt x="0" y="201"/>
                  </a:cubicBezTo>
                  <a:cubicBezTo>
                    <a:pt x="0" y="322"/>
                    <a:pt x="94" y="415"/>
                    <a:pt x="201" y="415"/>
                  </a:cubicBezTo>
                  <a:lnTo>
                    <a:pt x="1392" y="415"/>
                  </a:lnTo>
                  <a:cubicBezTo>
                    <a:pt x="1499" y="415"/>
                    <a:pt x="1593" y="322"/>
                    <a:pt x="1593" y="201"/>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8164449" y="1726465"/>
              <a:ext cx="71516" cy="13147"/>
            </a:xfrm>
            <a:custGeom>
              <a:avLst/>
              <a:gdLst/>
              <a:ahLst/>
              <a:cxnLst/>
              <a:rect l="l" t="t" r="r" b="b"/>
              <a:pathLst>
                <a:path w="2263" h="416" extrusionOk="0">
                  <a:moveTo>
                    <a:pt x="201" y="1"/>
                  </a:moveTo>
                  <a:cubicBezTo>
                    <a:pt x="94" y="1"/>
                    <a:pt x="1" y="94"/>
                    <a:pt x="1" y="215"/>
                  </a:cubicBezTo>
                  <a:cubicBezTo>
                    <a:pt x="1" y="322"/>
                    <a:pt x="94" y="415"/>
                    <a:pt x="201" y="415"/>
                  </a:cubicBezTo>
                  <a:lnTo>
                    <a:pt x="2061" y="415"/>
                  </a:lnTo>
                  <a:cubicBezTo>
                    <a:pt x="2168" y="415"/>
                    <a:pt x="2262" y="322"/>
                    <a:pt x="2262" y="215"/>
                  </a:cubicBezTo>
                  <a:cubicBezTo>
                    <a:pt x="2262" y="94"/>
                    <a:pt x="2168" y="1"/>
                    <a:pt x="2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8164449" y="1749725"/>
              <a:ext cx="71516" cy="13147"/>
            </a:xfrm>
            <a:custGeom>
              <a:avLst/>
              <a:gdLst/>
              <a:ahLst/>
              <a:cxnLst/>
              <a:rect l="l" t="t" r="r" b="b"/>
              <a:pathLst>
                <a:path w="2263" h="416" extrusionOk="0">
                  <a:moveTo>
                    <a:pt x="201" y="0"/>
                  </a:moveTo>
                  <a:cubicBezTo>
                    <a:pt x="94" y="0"/>
                    <a:pt x="1" y="94"/>
                    <a:pt x="1" y="201"/>
                  </a:cubicBezTo>
                  <a:cubicBezTo>
                    <a:pt x="1" y="322"/>
                    <a:pt x="94" y="415"/>
                    <a:pt x="201" y="415"/>
                  </a:cubicBezTo>
                  <a:lnTo>
                    <a:pt x="2061" y="415"/>
                  </a:lnTo>
                  <a:cubicBezTo>
                    <a:pt x="2168" y="415"/>
                    <a:pt x="2262" y="322"/>
                    <a:pt x="2262" y="201"/>
                  </a:cubicBezTo>
                  <a:cubicBezTo>
                    <a:pt x="2262" y="94"/>
                    <a:pt x="2168"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8164449" y="1772984"/>
              <a:ext cx="71516" cy="12704"/>
            </a:xfrm>
            <a:custGeom>
              <a:avLst/>
              <a:gdLst/>
              <a:ahLst/>
              <a:cxnLst/>
              <a:rect l="l" t="t" r="r" b="b"/>
              <a:pathLst>
                <a:path w="2263" h="402" extrusionOk="0">
                  <a:moveTo>
                    <a:pt x="201" y="0"/>
                  </a:moveTo>
                  <a:cubicBezTo>
                    <a:pt x="94" y="0"/>
                    <a:pt x="1" y="94"/>
                    <a:pt x="1" y="201"/>
                  </a:cubicBezTo>
                  <a:cubicBezTo>
                    <a:pt x="1" y="322"/>
                    <a:pt x="94" y="402"/>
                    <a:pt x="201" y="402"/>
                  </a:cubicBezTo>
                  <a:lnTo>
                    <a:pt x="2061" y="402"/>
                  </a:lnTo>
                  <a:cubicBezTo>
                    <a:pt x="2168" y="402"/>
                    <a:pt x="2262" y="322"/>
                    <a:pt x="2262" y="201"/>
                  </a:cubicBezTo>
                  <a:cubicBezTo>
                    <a:pt x="2262" y="94"/>
                    <a:pt x="2168"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7978373" y="1556476"/>
              <a:ext cx="445342" cy="444047"/>
            </a:xfrm>
            <a:custGeom>
              <a:avLst/>
              <a:gdLst/>
              <a:ahLst/>
              <a:cxnLst/>
              <a:rect l="l" t="t" r="r" b="b"/>
              <a:pathLst>
                <a:path w="14092" h="14051" extrusionOk="0">
                  <a:moveTo>
                    <a:pt x="3935" y="4229"/>
                  </a:moveTo>
                  <a:cubicBezTo>
                    <a:pt x="4269" y="4229"/>
                    <a:pt x="4604" y="4376"/>
                    <a:pt x="4831" y="4630"/>
                  </a:cubicBezTo>
                  <a:cubicBezTo>
                    <a:pt x="5059" y="4884"/>
                    <a:pt x="5166" y="5232"/>
                    <a:pt x="5126" y="5567"/>
                  </a:cubicBezTo>
                  <a:lnTo>
                    <a:pt x="4885" y="7480"/>
                  </a:lnTo>
                  <a:cubicBezTo>
                    <a:pt x="4885" y="7561"/>
                    <a:pt x="4818" y="7614"/>
                    <a:pt x="4751" y="7628"/>
                  </a:cubicBezTo>
                  <a:lnTo>
                    <a:pt x="4751" y="6437"/>
                  </a:lnTo>
                  <a:cubicBezTo>
                    <a:pt x="4751" y="6356"/>
                    <a:pt x="4724" y="6276"/>
                    <a:pt x="4657" y="6223"/>
                  </a:cubicBezTo>
                  <a:cubicBezTo>
                    <a:pt x="4613" y="6178"/>
                    <a:pt x="4550" y="6152"/>
                    <a:pt x="4485" y="6152"/>
                  </a:cubicBezTo>
                  <a:cubicBezTo>
                    <a:pt x="4471" y="6152"/>
                    <a:pt x="4457" y="6153"/>
                    <a:pt x="4443" y="6156"/>
                  </a:cubicBezTo>
                  <a:cubicBezTo>
                    <a:pt x="4402" y="6159"/>
                    <a:pt x="4362" y="6160"/>
                    <a:pt x="4324" y="6160"/>
                  </a:cubicBezTo>
                  <a:cubicBezTo>
                    <a:pt x="4010" y="6160"/>
                    <a:pt x="3769" y="6062"/>
                    <a:pt x="3507" y="5848"/>
                  </a:cubicBezTo>
                  <a:cubicBezTo>
                    <a:pt x="3456" y="5797"/>
                    <a:pt x="3389" y="5774"/>
                    <a:pt x="3322" y="5774"/>
                  </a:cubicBezTo>
                  <a:cubicBezTo>
                    <a:pt x="3265" y="5774"/>
                    <a:pt x="3208" y="5790"/>
                    <a:pt x="3159" y="5821"/>
                  </a:cubicBezTo>
                  <a:cubicBezTo>
                    <a:pt x="2849" y="6031"/>
                    <a:pt x="2255" y="6159"/>
                    <a:pt x="1574" y="6159"/>
                  </a:cubicBezTo>
                  <a:cubicBezTo>
                    <a:pt x="1432" y="6159"/>
                    <a:pt x="1286" y="6154"/>
                    <a:pt x="1138" y="6142"/>
                  </a:cubicBezTo>
                  <a:cubicBezTo>
                    <a:pt x="1058" y="6142"/>
                    <a:pt x="978" y="6169"/>
                    <a:pt x="911" y="6223"/>
                  </a:cubicBezTo>
                  <a:cubicBezTo>
                    <a:pt x="857" y="6276"/>
                    <a:pt x="830" y="6356"/>
                    <a:pt x="830" y="6437"/>
                  </a:cubicBezTo>
                  <a:lnTo>
                    <a:pt x="830" y="7628"/>
                  </a:lnTo>
                  <a:cubicBezTo>
                    <a:pt x="750" y="7614"/>
                    <a:pt x="697" y="7561"/>
                    <a:pt x="697" y="7480"/>
                  </a:cubicBezTo>
                  <a:lnTo>
                    <a:pt x="456" y="5567"/>
                  </a:lnTo>
                  <a:cubicBezTo>
                    <a:pt x="415" y="5232"/>
                    <a:pt x="523" y="4884"/>
                    <a:pt x="750" y="4630"/>
                  </a:cubicBezTo>
                  <a:cubicBezTo>
                    <a:pt x="978" y="4376"/>
                    <a:pt x="1299" y="4229"/>
                    <a:pt x="1647" y="4229"/>
                  </a:cubicBezTo>
                  <a:close/>
                  <a:moveTo>
                    <a:pt x="12914" y="1151"/>
                  </a:moveTo>
                  <a:lnTo>
                    <a:pt x="12914" y="8337"/>
                  </a:lnTo>
                  <a:lnTo>
                    <a:pt x="4698" y="8337"/>
                  </a:lnTo>
                  <a:cubicBezTo>
                    <a:pt x="4724" y="8243"/>
                    <a:pt x="4738" y="8136"/>
                    <a:pt x="4751" y="8042"/>
                  </a:cubicBezTo>
                  <a:cubicBezTo>
                    <a:pt x="5032" y="8029"/>
                    <a:pt x="5260" y="7815"/>
                    <a:pt x="5300" y="7534"/>
                  </a:cubicBezTo>
                  <a:lnTo>
                    <a:pt x="5527" y="5620"/>
                  </a:lnTo>
                  <a:cubicBezTo>
                    <a:pt x="5581" y="5165"/>
                    <a:pt x="5434" y="4710"/>
                    <a:pt x="5139" y="4363"/>
                  </a:cubicBezTo>
                  <a:cubicBezTo>
                    <a:pt x="4938" y="4135"/>
                    <a:pt x="4671" y="3974"/>
                    <a:pt x="4390" y="3881"/>
                  </a:cubicBezTo>
                  <a:lnTo>
                    <a:pt x="4390" y="1151"/>
                  </a:lnTo>
                  <a:close/>
                  <a:moveTo>
                    <a:pt x="3319" y="6209"/>
                  </a:moveTo>
                  <a:cubicBezTo>
                    <a:pt x="3614" y="6450"/>
                    <a:pt x="3935" y="6570"/>
                    <a:pt x="4336" y="6570"/>
                  </a:cubicBezTo>
                  <a:lnTo>
                    <a:pt x="4336" y="7895"/>
                  </a:lnTo>
                  <a:cubicBezTo>
                    <a:pt x="4336" y="8752"/>
                    <a:pt x="3640" y="9447"/>
                    <a:pt x="2784" y="9447"/>
                  </a:cubicBezTo>
                  <a:cubicBezTo>
                    <a:pt x="1928" y="9447"/>
                    <a:pt x="1232" y="8752"/>
                    <a:pt x="1232" y="7895"/>
                  </a:cubicBezTo>
                  <a:lnTo>
                    <a:pt x="1232" y="6570"/>
                  </a:lnTo>
                  <a:cubicBezTo>
                    <a:pt x="1327" y="6574"/>
                    <a:pt x="1421" y="6575"/>
                    <a:pt x="1513" y="6575"/>
                  </a:cubicBezTo>
                  <a:cubicBezTo>
                    <a:pt x="1813" y="6575"/>
                    <a:pt x="2100" y="6558"/>
                    <a:pt x="2356" y="6517"/>
                  </a:cubicBezTo>
                  <a:cubicBezTo>
                    <a:pt x="2757" y="6463"/>
                    <a:pt x="3078" y="6356"/>
                    <a:pt x="3319" y="6209"/>
                  </a:cubicBezTo>
                  <a:close/>
                  <a:moveTo>
                    <a:pt x="2516" y="9836"/>
                  </a:moveTo>
                  <a:cubicBezTo>
                    <a:pt x="2610" y="9849"/>
                    <a:pt x="2704" y="9862"/>
                    <a:pt x="2784" y="9862"/>
                  </a:cubicBezTo>
                  <a:cubicBezTo>
                    <a:pt x="2878" y="9862"/>
                    <a:pt x="2958" y="9849"/>
                    <a:pt x="3038" y="9849"/>
                  </a:cubicBezTo>
                  <a:lnTo>
                    <a:pt x="2784" y="10250"/>
                  </a:lnTo>
                  <a:lnTo>
                    <a:pt x="2516" y="9836"/>
                  </a:lnTo>
                  <a:close/>
                  <a:moveTo>
                    <a:pt x="1499" y="9367"/>
                  </a:moveTo>
                  <a:cubicBezTo>
                    <a:pt x="1620" y="9474"/>
                    <a:pt x="1754" y="9568"/>
                    <a:pt x="1901" y="9648"/>
                  </a:cubicBezTo>
                  <a:lnTo>
                    <a:pt x="2503" y="10572"/>
                  </a:lnTo>
                  <a:lnTo>
                    <a:pt x="2195" y="10746"/>
                  </a:lnTo>
                  <a:lnTo>
                    <a:pt x="1259" y="9501"/>
                  </a:lnTo>
                  <a:cubicBezTo>
                    <a:pt x="1325" y="9447"/>
                    <a:pt x="1419" y="9407"/>
                    <a:pt x="1499" y="9367"/>
                  </a:cubicBezTo>
                  <a:close/>
                  <a:moveTo>
                    <a:pt x="4082" y="9367"/>
                  </a:moveTo>
                  <a:cubicBezTo>
                    <a:pt x="4162" y="9407"/>
                    <a:pt x="4243" y="9447"/>
                    <a:pt x="4323" y="9501"/>
                  </a:cubicBezTo>
                  <a:lnTo>
                    <a:pt x="3386" y="10746"/>
                  </a:lnTo>
                  <a:lnTo>
                    <a:pt x="3078" y="10558"/>
                  </a:lnTo>
                  <a:lnTo>
                    <a:pt x="3627" y="9675"/>
                  </a:lnTo>
                  <a:cubicBezTo>
                    <a:pt x="3788" y="9595"/>
                    <a:pt x="3948" y="9488"/>
                    <a:pt x="4082" y="9367"/>
                  </a:cubicBezTo>
                  <a:close/>
                  <a:moveTo>
                    <a:pt x="2784" y="10879"/>
                  </a:moveTo>
                  <a:lnTo>
                    <a:pt x="3025" y="11013"/>
                  </a:lnTo>
                  <a:lnTo>
                    <a:pt x="2784" y="11241"/>
                  </a:lnTo>
                  <a:lnTo>
                    <a:pt x="2557" y="11013"/>
                  </a:lnTo>
                  <a:lnTo>
                    <a:pt x="2784" y="10879"/>
                  </a:lnTo>
                  <a:close/>
                  <a:moveTo>
                    <a:pt x="3038" y="11575"/>
                  </a:moveTo>
                  <a:lnTo>
                    <a:pt x="3306" y="13636"/>
                  </a:lnTo>
                  <a:lnTo>
                    <a:pt x="2276" y="13636"/>
                  </a:lnTo>
                  <a:lnTo>
                    <a:pt x="2543" y="11575"/>
                  </a:lnTo>
                  <a:cubicBezTo>
                    <a:pt x="2610" y="11629"/>
                    <a:pt x="2704" y="11669"/>
                    <a:pt x="2784" y="11669"/>
                  </a:cubicBezTo>
                  <a:cubicBezTo>
                    <a:pt x="2878" y="11669"/>
                    <a:pt x="2971" y="11629"/>
                    <a:pt x="3038" y="11575"/>
                  </a:cubicBezTo>
                  <a:close/>
                  <a:moveTo>
                    <a:pt x="4644" y="9755"/>
                  </a:moveTo>
                  <a:cubicBezTo>
                    <a:pt x="4952" y="10050"/>
                    <a:pt x="5126" y="10478"/>
                    <a:pt x="5126" y="10933"/>
                  </a:cubicBezTo>
                  <a:lnTo>
                    <a:pt x="5126" y="13636"/>
                  </a:lnTo>
                  <a:lnTo>
                    <a:pt x="3721" y="13636"/>
                  </a:lnTo>
                  <a:cubicBezTo>
                    <a:pt x="3386" y="11120"/>
                    <a:pt x="3413" y="11267"/>
                    <a:pt x="3400" y="11227"/>
                  </a:cubicBezTo>
                  <a:lnTo>
                    <a:pt x="3440" y="11227"/>
                  </a:lnTo>
                  <a:cubicBezTo>
                    <a:pt x="3493" y="11227"/>
                    <a:pt x="3560" y="11200"/>
                    <a:pt x="3600" y="11147"/>
                  </a:cubicBezTo>
                  <a:lnTo>
                    <a:pt x="4644" y="9755"/>
                  </a:lnTo>
                  <a:close/>
                  <a:moveTo>
                    <a:pt x="3627" y="0"/>
                  </a:moveTo>
                  <a:cubicBezTo>
                    <a:pt x="3400" y="0"/>
                    <a:pt x="3212" y="174"/>
                    <a:pt x="3212" y="402"/>
                  </a:cubicBezTo>
                  <a:lnTo>
                    <a:pt x="3212" y="749"/>
                  </a:lnTo>
                  <a:cubicBezTo>
                    <a:pt x="3212" y="977"/>
                    <a:pt x="3400" y="1151"/>
                    <a:pt x="3627" y="1151"/>
                  </a:cubicBezTo>
                  <a:lnTo>
                    <a:pt x="3975" y="1151"/>
                  </a:lnTo>
                  <a:lnTo>
                    <a:pt x="3975" y="3827"/>
                  </a:lnTo>
                  <a:cubicBezTo>
                    <a:pt x="3962" y="3827"/>
                    <a:pt x="3948" y="3814"/>
                    <a:pt x="3935" y="3814"/>
                  </a:cubicBezTo>
                  <a:lnTo>
                    <a:pt x="2677" y="3814"/>
                  </a:lnTo>
                  <a:cubicBezTo>
                    <a:pt x="2690" y="3747"/>
                    <a:pt x="2664" y="3680"/>
                    <a:pt x="2610" y="3627"/>
                  </a:cubicBezTo>
                  <a:cubicBezTo>
                    <a:pt x="2571" y="3588"/>
                    <a:pt x="2521" y="3568"/>
                    <a:pt x="2469" y="3568"/>
                  </a:cubicBezTo>
                  <a:cubicBezTo>
                    <a:pt x="2414" y="3568"/>
                    <a:pt x="2357" y="3591"/>
                    <a:pt x="2316" y="3640"/>
                  </a:cubicBezTo>
                  <a:lnTo>
                    <a:pt x="2289" y="3680"/>
                  </a:lnTo>
                  <a:lnTo>
                    <a:pt x="2249" y="3600"/>
                  </a:lnTo>
                  <a:cubicBezTo>
                    <a:pt x="2212" y="3535"/>
                    <a:pt x="2136" y="3496"/>
                    <a:pt x="2061" y="3496"/>
                  </a:cubicBezTo>
                  <a:cubicBezTo>
                    <a:pt x="2029" y="3496"/>
                    <a:pt x="1996" y="3503"/>
                    <a:pt x="1968" y="3519"/>
                  </a:cubicBezTo>
                  <a:cubicBezTo>
                    <a:pt x="1861" y="3573"/>
                    <a:pt x="1834" y="3693"/>
                    <a:pt x="1887" y="3800"/>
                  </a:cubicBezTo>
                  <a:lnTo>
                    <a:pt x="1887" y="3814"/>
                  </a:lnTo>
                  <a:lnTo>
                    <a:pt x="1647" y="3814"/>
                  </a:lnTo>
                  <a:cubicBezTo>
                    <a:pt x="1192" y="3814"/>
                    <a:pt x="750" y="4015"/>
                    <a:pt x="442" y="4363"/>
                  </a:cubicBezTo>
                  <a:cubicBezTo>
                    <a:pt x="134" y="4710"/>
                    <a:pt x="1" y="5165"/>
                    <a:pt x="54" y="5620"/>
                  </a:cubicBezTo>
                  <a:lnTo>
                    <a:pt x="282" y="7534"/>
                  </a:lnTo>
                  <a:cubicBezTo>
                    <a:pt x="322" y="7815"/>
                    <a:pt x="549" y="8029"/>
                    <a:pt x="830" y="8042"/>
                  </a:cubicBezTo>
                  <a:cubicBezTo>
                    <a:pt x="857" y="8417"/>
                    <a:pt x="991" y="8765"/>
                    <a:pt x="1205" y="9046"/>
                  </a:cubicBezTo>
                  <a:cubicBezTo>
                    <a:pt x="496" y="9394"/>
                    <a:pt x="41" y="10117"/>
                    <a:pt x="41" y="10933"/>
                  </a:cubicBezTo>
                  <a:lnTo>
                    <a:pt x="41" y="12017"/>
                  </a:lnTo>
                  <a:cubicBezTo>
                    <a:pt x="41" y="12137"/>
                    <a:pt x="121" y="12217"/>
                    <a:pt x="242" y="12217"/>
                  </a:cubicBezTo>
                  <a:cubicBezTo>
                    <a:pt x="349" y="12217"/>
                    <a:pt x="442" y="12137"/>
                    <a:pt x="442" y="12017"/>
                  </a:cubicBezTo>
                  <a:lnTo>
                    <a:pt x="442" y="10933"/>
                  </a:lnTo>
                  <a:cubicBezTo>
                    <a:pt x="442" y="10478"/>
                    <a:pt x="630" y="10050"/>
                    <a:pt x="924" y="9755"/>
                  </a:cubicBezTo>
                  <a:lnTo>
                    <a:pt x="1981" y="11147"/>
                  </a:lnTo>
                  <a:cubicBezTo>
                    <a:pt x="2021" y="11200"/>
                    <a:pt x="2075" y="11227"/>
                    <a:pt x="2142" y="11227"/>
                  </a:cubicBezTo>
                  <a:lnTo>
                    <a:pt x="2168" y="11227"/>
                  </a:lnTo>
                  <a:lnTo>
                    <a:pt x="1861" y="13636"/>
                  </a:lnTo>
                  <a:lnTo>
                    <a:pt x="442" y="13636"/>
                  </a:lnTo>
                  <a:lnTo>
                    <a:pt x="442" y="12846"/>
                  </a:lnTo>
                  <a:cubicBezTo>
                    <a:pt x="442" y="12726"/>
                    <a:pt x="349" y="12632"/>
                    <a:pt x="242" y="12632"/>
                  </a:cubicBezTo>
                  <a:cubicBezTo>
                    <a:pt x="121" y="12632"/>
                    <a:pt x="41" y="12726"/>
                    <a:pt x="41" y="12846"/>
                  </a:cubicBezTo>
                  <a:lnTo>
                    <a:pt x="41" y="13837"/>
                  </a:lnTo>
                  <a:cubicBezTo>
                    <a:pt x="41" y="13957"/>
                    <a:pt x="121" y="14051"/>
                    <a:pt x="242" y="14051"/>
                  </a:cubicBezTo>
                  <a:lnTo>
                    <a:pt x="5340" y="14051"/>
                  </a:lnTo>
                  <a:cubicBezTo>
                    <a:pt x="5447" y="14051"/>
                    <a:pt x="5541" y="13957"/>
                    <a:pt x="5541" y="13837"/>
                  </a:cubicBezTo>
                  <a:lnTo>
                    <a:pt x="5541" y="10933"/>
                  </a:lnTo>
                  <a:cubicBezTo>
                    <a:pt x="5541" y="10384"/>
                    <a:pt x="5340" y="9876"/>
                    <a:pt x="4979" y="9501"/>
                  </a:cubicBezTo>
                  <a:lnTo>
                    <a:pt x="11803" y="9501"/>
                  </a:lnTo>
                  <a:cubicBezTo>
                    <a:pt x="11924" y="9501"/>
                    <a:pt x="12004" y="9407"/>
                    <a:pt x="12004" y="9300"/>
                  </a:cubicBezTo>
                  <a:cubicBezTo>
                    <a:pt x="12004" y="9180"/>
                    <a:pt x="11924" y="9086"/>
                    <a:pt x="11803" y="9086"/>
                  </a:cubicBezTo>
                  <a:lnTo>
                    <a:pt x="4443" y="9086"/>
                  </a:lnTo>
                  <a:cubicBezTo>
                    <a:pt x="4417" y="9073"/>
                    <a:pt x="4403" y="9059"/>
                    <a:pt x="4376" y="9046"/>
                  </a:cubicBezTo>
                  <a:cubicBezTo>
                    <a:pt x="4443" y="8952"/>
                    <a:pt x="4510" y="8859"/>
                    <a:pt x="4550" y="8752"/>
                  </a:cubicBezTo>
                  <a:lnTo>
                    <a:pt x="13677" y="8752"/>
                  </a:lnTo>
                  <a:lnTo>
                    <a:pt x="13677" y="9086"/>
                  </a:lnTo>
                  <a:lnTo>
                    <a:pt x="12633" y="9086"/>
                  </a:lnTo>
                  <a:cubicBezTo>
                    <a:pt x="12512" y="9086"/>
                    <a:pt x="12419" y="9180"/>
                    <a:pt x="12419" y="9300"/>
                  </a:cubicBezTo>
                  <a:cubicBezTo>
                    <a:pt x="12419" y="9407"/>
                    <a:pt x="12512" y="9501"/>
                    <a:pt x="12633" y="9501"/>
                  </a:cubicBezTo>
                  <a:lnTo>
                    <a:pt x="13677" y="9501"/>
                  </a:lnTo>
                  <a:cubicBezTo>
                    <a:pt x="13904" y="9501"/>
                    <a:pt x="14091" y="9314"/>
                    <a:pt x="14091" y="9100"/>
                  </a:cubicBezTo>
                  <a:lnTo>
                    <a:pt x="14091" y="8738"/>
                  </a:lnTo>
                  <a:cubicBezTo>
                    <a:pt x="14091" y="8524"/>
                    <a:pt x="13904" y="8337"/>
                    <a:pt x="13677" y="8337"/>
                  </a:cubicBezTo>
                  <a:lnTo>
                    <a:pt x="13329" y="8337"/>
                  </a:lnTo>
                  <a:lnTo>
                    <a:pt x="13329" y="1151"/>
                  </a:lnTo>
                  <a:lnTo>
                    <a:pt x="13677" y="1151"/>
                  </a:lnTo>
                  <a:cubicBezTo>
                    <a:pt x="13904" y="1151"/>
                    <a:pt x="14091" y="977"/>
                    <a:pt x="14091" y="749"/>
                  </a:cubicBezTo>
                  <a:lnTo>
                    <a:pt x="14091" y="402"/>
                  </a:lnTo>
                  <a:cubicBezTo>
                    <a:pt x="14091" y="174"/>
                    <a:pt x="13904" y="0"/>
                    <a:pt x="13677" y="0"/>
                  </a:cubicBezTo>
                  <a:lnTo>
                    <a:pt x="6143" y="0"/>
                  </a:lnTo>
                  <a:cubicBezTo>
                    <a:pt x="6036" y="0"/>
                    <a:pt x="5942" y="80"/>
                    <a:pt x="5942" y="201"/>
                  </a:cubicBezTo>
                  <a:cubicBezTo>
                    <a:pt x="5942" y="308"/>
                    <a:pt x="6036" y="402"/>
                    <a:pt x="6143" y="402"/>
                  </a:cubicBezTo>
                  <a:lnTo>
                    <a:pt x="13677" y="402"/>
                  </a:lnTo>
                  <a:lnTo>
                    <a:pt x="13677" y="749"/>
                  </a:lnTo>
                  <a:lnTo>
                    <a:pt x="3627" y="749"/>
                  </a:lnTo>
                  <a:lnTo>
                    <a:pt x="3627" y="402"/>
                  </a:lnTo>
                  <a:lnTo>
                    <a:pt x="5327" y="402"/>
                  </a:lnTo>
                  <a:cubicBezTo>
                    <a:pt x="5434" y="402"/>
                    <a:pt x="5527" y="308"/>
                    <a:pt x="5527" y="201"/>
                  </a:cubicBezTo>
                  <a:cubicBezTo>
                    <a:pt x="5527" y="80"/>
                    <a:pt x="5434" y="0"/>
                    <a:pt x="5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8" name="Google Shape;3758;p64"/>
          <p:cNvGrpSpPr/>
          <p:nvPr/>
        </p:nvGrpSpPr>
        <p:grpSpPr>
          <a:xfrm>
            <a:off x="7151362" y="2235216"/>
            <a:ext cx="444078" cy="386973"/>
            <a:chOff x="7172762" y="1584791"/>
            <a:chExt cx="444078" cy="386973"/>
          </a:xfrm>
        </p:grpSpPr>
        <p:sp>
          <p:nvSpPr>
            <p:cNvPr id="3759" name="Google Shape;3759;p64"/>
            <p:cNvSpPr/>
            <p:nvPr/>
          </p:nvSpPr>
          <p:spPr>
            <a:xfrm>
              <a:off x="7172762" y="1584791"/>
              <a:ext cx="444078" cy="386973"/>
            </a:xfrm>
            <a:custGeom>
              <a:avLst/>
              <a:gdLst/>
              <a:ahLst/>
              <a:cxnLst/>
              <a:rect l="l" t="t" r="r" b="b"/>
              <a:pathLst>
                <a:path w="14052" h="12245" extrusionOk="0">
                  <a:moveTo>
                    <a:pt x="8538" y="1459"/>
                  </a:moveTo>
                  <a:cubicBezTo>
                    <a:pt x="8619" y="1459"/>
                    <a:pt x="8672" y="1513"/>
                    <a:pt x="8672" y="1593"/>
                  </a:cubicBezTo>
                  <a:lnTo>
                    <a:pt x="8672" y="2637"/>
                  </a:lnTo>
                  <a:lnTo>
                    <a:pt x="5380" y="2637"/>
                  </a:lnTo>
                  <a:lnTo>
                    <a:pt x="5380" y="1593"/>
                  </a:lnTo>
                  <a:cubicBezTo>
                    <a:pt x="5380" y="1513"/>
                    <a:pt x="5447" y="1459"/>
                    <a:pt x="5514" y="1459"/>
                  </a:cubicBezTo>
                  <a:close/>
                  <a:moveTo>
                    <a:pt x="7334" y="6932"/>
                  </a:moveTo>
                  <a:cubicBezTo>
                    <a:pt x="7428" y="6932"/>
                    <a:pt x="7494" y="7013"/>
                    <a:pt x="7494" y="7106"/>
                  </a:cubicBezTo>
                  <a:lnTo>
                    <a:pt x="7494" y="8578"/>
                  </a:lnTo>
                  <a:cubicBezTo>
                    <a:pt x="7494" y="8672"/>
                    <a:pt x="7428" y="8752"/>
                    <a:pt x="7334" y="8752"/>
                  </a:cubicBezTo>
                  <a:lnTo>
                    <a:pt x="6732" y="8752"/>
                  </a:lnTo>
                  <a:cubicBezTo>
                    <a:pt x="6638" y="8752"/>
                    <a:pt x="6558" y="8672"/>
                    <a:pt x="6558" y="8578"/>
                  </a:cubicBezTo>
                  <a:lnTo>
                    <a:pt x="6558" y="7106"/>
                  </a:lnTo>
                  <a:cubicBezTo>
                    <a:pt x="6558" y="7013"/>
                    <a:pt x="6638" y="6932"/>
                    <a:pt x="6732" y="6932"/>
                  </a:cubicBezTo>
                  <a:close/>
                  <a:moveTo>
                    <a:pt x="5514" y="1"/>
                  </a:moveTo>
                  <a:cubicBezTo>
                    <a:pt x="4644" y="1"/>
                    <a:pt x="3922" y="710"/>
                    <a:pt x="3922" y="1593"/>
                  </a:cubicBezTo>
                  <a:lnTo>
                    <a:pt x="3922" y="2637"/>
                  </a:lnTo>
                  <a:lnTo>
                    <a:pt x="2102" y="2637"/>
                  </a:lnTo>
                  <a:lnTo>
                    <a:pt x="2102" y="2583"/>
                  </a:lnTo>
                  <a:cubicBezTo>
                    <a:pt x="2102" y="2476"/>
                    <a:pt x="2008" y="2383"/>
                    <a:pt x="1888" y="2383"/>
                  </a:cubicBezTo>
                  <a:cubicBezTo>
                    <a:pt x="1781" y="2383"/>
                    <a:pt x="1687" y="2476"/>
                    <a:pt x="1687" y="2583"/>
                  </a:cubicBezTo>
                  <a:lnTo>
                    <a:pt x="1687" y="2637"/>
                  </a:lnTo>
                  <a:lnTo>
                    <a:pt x="737" y="2637"/>
                  </a:lnTo>
                  <a:cubicBezTo>
                    <a:pt x="335" y="2637"/>
                    <a:pt x="1" y="2958"/>
                    <a:pt x="1" y="3373"/>
                  </a:cubicBezTo>
                  <a:lnTo>
                    <a:pt x="1" y="11509"/>
                  </a:lnTo>
                  <a:cubicBezTo>
                    <a:pt x="1" y="11910"/>
                    <a:pt x="335" y="12245"/>
                    <a:pt x="737" y="12245"/>
                  </a:cubicBezTo>
                  <a:lnTo>
                    <a:pt x="2329" y="12245"/>
                  </a:lnTo>
                  <a:cubicBezTo>
                    <a:pt x="2450" y="12245"/>
                    <a:pt x="2543" y="12151"/>
                    <a:pt x="2543" y="12044"/>
                  </a:cubicBezTo>
                  <a:cubicBezTo>
                    <a:pt x="2543" y="11924"/>
                    <a:pt x="2450" y="11830"/>
                    <a:pt x="2329" y="11830"/>
                  </a:cubicBezTo>
                  <a:lnTo>
                    <a:pt x="737" y="11830"/>
                  </a:lnTo>
                  <a:cubicBezTo>
                    <a:pt x="563" y="11830"/>
                    <a:pt x="416" y="11696"/>
                    <a:pt x="416" y="11509"/>
                  </a:cubicBezTo>
                  <a:lnTo>
                    <a:pt x="416" y="5527"/>
                  </a:lnTo>
                  <a:lnTo>
                    <a:pt x="6143" y="7802"/>
                  </a:lnTo>
                  <a:lnTo>
                    <a:pt x="6143" y="8578"/>
                  </a:lnTo>
                  <a:cubicBezTo>
                    <a:pt x="6143" y="8899"/>
                    <a:pt x="6411" y="9154"/>
                    <a:pt x="6732" y="9154"/>
                  </a:cubicBezTo>
                  <a:lnTo>
                    <a:pt x="7334" y="9154"/>
                  </a:lnTo>
                  <a:cubicBezTo>
                    <a:pt x="7655" y="9154"/>
                    <a:pt x="7909" y="8899"/>
                    <a:pt x="7909" y="8578"/>
                  </a:cubicBezTo>
                  <a:lnTo>
                    <a:pt x="7909" y="7802"/>
                  </a:lnTo>
                  <a:lnTo>
                    <a:pt x="12258" y="6076"/>
                  </a:lnTo>
                  <a:cubicBezTo>
                    <a:pt x="12365" y="6036"/>
                    <a:pt x="12419" y="5915"/>
                    <a:pt x="12379" y="5808"/>
                  </a:cubicBezTo>
                  <a:cubicBezTo>
                    <a:pt x="12348" y="5725"/>
                    <a:pt x="12268" y="5675"/>
                    <a:pt x="12184" y="5675"/>
                  </a:cubicBezTo>
                  <a:cubicBezTo>
                    <a:pt x="12160" y="5675"/>
                    <a:pt x="12135" y="5679"/>
                    <a:pt x="12111" y="5688"/>
                  </a:cubicBezTo>
                  <a:lnTo>
                    <a:pt x="7909" y="7347"/>
                  </a:lnTo>
                  <a:lnTo>
                    <a:pt x="7909" y="7106"/>
                  </a:lnTo>
                  <a:cubicBezTo>
                    <a:pt x="7909" y="6785"/>
                    <a:pt x="7655" y="6518"/>
                    <a:pt x="7334" y="6518"/>
                  </a:cubicBezTo>
                  <a:lnTo>
                    <a:pt x="6732" y="6518"/>
                  </a:lnTo>
                  <a:cubicBezTo>
                    <a:pt x="6411" y="6518"/>
                    <a:pt x="6143" y="6785"/>
                    <a:pt x="6143" y="7106"/>
                  </a:cubicBezTo>
                  <a:lnTo>
                    <a:pt x="6143" y="7347"/>
                  </a:lnTo>
                  <a:lnTo>
                    <a:pt x="416" y="5086"/>
                  </a:lnTo>
                  <a:lnTo>
                    <a:pt x="416" y="3373"/>
                  </a:lnTo>
                  <a:cubicBezTo>
                    <a:pt x="416" y="3185"/>
                    <a:pt x="563" y="3052"/>
                    <a:pt x="737" y="3052"/>
                  </a:cubicBezTo>
                  <a:lnTo>
                    <a:pt x="13315" y="3052"/>
                  </a:lnTo>
                  <a:cubicBezTo>
                    <a:pt x="13503" y="3052"/>
                    <a:pt x="13637" y="3185"/>
                    <a:pt x="13637" y="3373"/>
                  </a:cubicBezTo>
                  <a:lnTo>
                    <a:pt x="13637" y="5086"/>
                  </a:lnTo>
                  <a:lnTo>
                    <a:pt x="12874" y="5380"/>
                  </a:lnTo>
                  <a:cubicBezTo>
                    <a:pt x="12767" y="5434"/>
                    <a:pt x="12713" y="5554"/>
                    <a:pt x="12753" y="5648"/>
                  </a:cubicBezTo>
                  <a:cubicBezTo>
                    <a:pt x="12785" y="5731"/>
                    <a:pt x="12864" y="5781"/>
                    <a:pt x="12948" y="5781"/>
                  </a:cubicBezTo>
                  <a:cubicBezTo>
                    <a:pt x="12972" y="5781"/>
                    <a:pt x="12997" y="5777"/>
                    <a:pt x="13021" y="5768"/>
                  </a:cubicBezTo>
                  <a:lnTo>
                    <a:pt x="13637" y="5527"/>
                  </a:lnTo>
                  <a:lnTo>
                    <a:pt x="13637" y="11509"/>
                  </a:lnTo>
                  <a:cubicBezTo>
                    <a:pt x="13637" y="11696"/>
                    <a:pt x="13503" y="11830"/>
                    <a:pt x="13315" y="11830"/>
                  </a:cubicBezTo>
                  <a:lnTo>
                    <a:pt x="3159" y="11830"/>
                  </a:lnTo>
                  <a:cubicBezTo>
                    <a:pt x="3038" y="11830"/>
                    <a:pt x="2945" y="11924"/>
                    <a:pt x="2945" y="12044"/>
                  </a:cubicBezTo>
                  <a:cubicBezTo>
                    <a:pt x="2945" y="12151"/>
                    <a:pt x="3038" y="12245"/>
                    <a:pt x="3159" y="12245"/>
                  </a:cubicBezTo>
                  <a:lnTo>
                    <a:pt x="13315" y="12245"/>
                  </a:lnTo>
                  <a:cubicBezTo>
                    <a:pt x="13730" y="12245"/>
                    <a:pt x="14051" y="11910"/>
                    <a:pt x="14051" y="11509"/>
                  </a:cubicBezTo>
                  <a:lnTo>
                    <a:pt x="14051" y="3373"/>
                  </a:lnTo>
                  <a:cubicBezTo>
                    <a:pt x="14051" y="2958"/>
                    <a:pt x="13730" y="2637"/>
                    <a:pt x="13315" y="2637"/>
                  </a:cubicBezTo>
                  <a:lnTo>
                    <a:pt x="12379" y="2637"/>
                  </a:lnTo>
                  <a:lnTo>
                    <a:pt x="12379" y="2583"/>
                  </a:lnTo>
                  <a:cubicBezTo>
                    <a:pt x="12379" y="2476"/>
                    <a:pt x="12285" y="2383"/>
                    <a:pt x="12165" y="2383"/>
                  </a:cubicBezTo>
                  <a:cubicBezTo>
                    <a:pt x="12058" y="2383"/>
                    <a:pt x="11964" y="2476"/>
                    <a:pt x="11964" y="2583"/>
                  </a:cubicBezTo>
                  <a:lnTo>
                    <a:pt x="11964" y="2637"/>
                  </a:lnTo>
                  <a:lnTo>
                    <a:pt x="10131" y="2637"/>
                  </a:lnTo>
                  <a:lnTo>
                    <a:pt x="10131" y="1593"/>
                  </a:lnTo>
                  <a:cubicBezTo>
                    <a:pt x="10131" y="710"/>
                    <a:pt x="9421" y="1"/>
                    <a:pt x="8538" y="1"/>
                  </a:cubicBezTo>
                  <a:lnTo>
                    <a:pt x="7441" y="1"/>
                  </a:lnTo>
                  <a:cubicBezTo>
                    <a:pt x="7320" y="1"/>
                    <a:pt x="7240" y="94"/>
                    <a:pt x="7240" y="201"/>
                  </a:cubicBezTo>
                  <a:cubicBezTo>
                    <a:pt x="7240" y="322"/>
                    <a:pt x="7320" y="416"/>
                    <a:pt x="7441" y="416"/>
                  </a:cubicBezTo>
                  <a:lnTo>
                    <a:pt x="8538" y="416"/>
                  </a:lnTo>
                  <a:cubicBezTo>
                    <a:pt x="9194" y="416"/>
                    <a:pt x="9716" y="937"/>
                    <a:pt x="9716" y="1593"/>
                  </a:cubicBezTo>
                  <a:lnTo>
                    <a:pt x="9716" y="2637"/>
                  </a:lnTo>
                  <a:lnTo>
                    <a:pt x="9087" y="2637"/>
                  </a:lnTo>
                  <a:lnTo>
                    <a:pt x="9087" y="1593"/>
                  </a:lnTo>
                  <a:cubicBezTo>
                    <a:pt x="9087" y="1285"/>
                    <a:pt x="8846" y="1044"/>
                    <a:pt x="8538" y="1044"/>
                  </a:cubicBezTo>
                  <a:lnTo>
                    <a:pt x="5514" y="1044"/>
                  </a:lnTo>
                  <a:cubicBezTo>
                    <a:pt x="5220" y="1044"/>
                    <a:pt x="4965" y="1285"/>
                    <a:pt x="4965" y="1593"/>
                  </a:cubicBezTo>
                  <a:lnTo>
                    <a:pt x="4965" y="2637"/>
                  </a:lnTo>
                  <a:lnTo>
                    <a:pt x="4336" y="2637"/>
                  </a:lnTo>
                  <a:lnTo>
                    <a:pt x="4336" y="1593"/>
                  </a:lnTo>
                  <a:cubicBezTo>
                    <a:pt x="4336" y="937"/>
                    <a:pt x="4872" y="416"/>
                    <a:pt x="5514" y="416"/>
                  </a:cubicBezTo>
                  <a:lnTo>
                    <a:pt x="6625" y="416"/>
                  </a:lnTo>
                  <a:cubicBezTo>
                    <a:pt x="6732" y="416"/>
                    <a:pt x="6825" y="322"/>
                    <a:pt x="6825" y="201"/>
                  </a:cubicBezTo>
                  <a:cubicBezTo>
                    <a:pt x="6825" y="94"/>
                    <a:pt x="6732" y="1"/>
                    <a:pt x="6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7365601" y="1712497"/>
              <a:ext cx="58401" cy="58401"/>
            </a:xfrm>
            <a:custGeom>
              <a:avLst/>
              <a:gdLst/>
              <a:ahLst/>
              <a:cxnLst/>
              <a:rect l="l" t="t" r="r" b="b"/>
              <a:pathLst>
                <a:path w="1848" h="1848" extrusionOk="0">
                  <a:moveTo>
                    <a:pt x="924" y="416"/>
                  </a:moveTo>
                  <a:cubicBezTo>
                    <a:pt x="1205" y="416"/>
                    <a:pt x="1433" y="643"/>
                    <a:pt x="1433" y="924"/>
                  </a:cubicBezTo>
                  <a:cubicBezTo>
                    <a:pt x="1433" y="1205"/>
                    <a:pt x="1205" y="1433"/>
                    <a:pt x="924" y="1433"/>
                  </a:cubicBezTo>
                  <a:cubicBezTo>
                    <a:pt x="643" y="1433"/>
                    <a:pt x="416" y="1205"/>
                    <a:pt x="416" y="924"/>
                  </a:cubicBezTo>
                  <a:cubicBezTo>
                    <a:pt x="416" y="643"/>
                    <a:pt x="643" y="416"/>
                    <a:pt x="924" y="416"/>
                  </a:cubicBezTo>
                  <a:close/>
                  <a:moveTo>
                    <a:pt x="924" y="1"/>
                  </a:moveTo>
                  <a:cubicBezTo>
                    <a:pt x="416" y="1"/>
                    <a:pt x="1" y="416"/>
                    <a:pt x="1" y="924"/>
                  </a:cubicBezTo>
                  <a:cubicBezTo>
                    <a:pt x="1" y="1433"/>
                    <a:pt x="416" y="1848"/>
                    <a:pt x="924" y="1848"/>
                  </a:cubicBezTo>
                  <a:cubicBezTo>
                    <a:pt x="1433" y="1848"/>
                    <a:pt x="1847" y="1433"/>
                    <a:pt x="1847" y="924"/>
                  </a:cubicBezTo>
                  <a:cubicBezTo>
                    <a:pt x="1847" y="416"/>
                    <a:pt x="1433" y="1"/>
                    <a:pt x="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7486986" y="1911277"/>
              <a:ext cx="90510" cy="12704"/>
            </a:xfrm>
            <a:custGeom>
              <a:avLst/>
              <a:gdLst/>
              <a:ahLst/>
              <a:cxnLst/>
              <a:rect l="l" t="t" r="r" b="b"/>
              <a:pathLst>
                <a:path w="2864" h="402" extrusionOk="0">
                  <a:moveTo>
                    <a:pt x="214" y="0"/>
                  </a:moveTo>
                  <a:cubicBezTo>
                    <a:pt x="94" y="0"/>
                    <a:pt x="0" y="81"/>
                    <a:pt x="0" y="201"/>
                  </a:cubicBezTo>
                  <a:cubicBezTo>
                    <a:pt x="0" y="308"/>
                    <a:pt x="94" y="402"/>
                    <a:pt x="214" y="402"/>
                  </a:cubicBezTo>
                  <a:lnTo>
                    <a:pt x="2650" y="402"/>
                  </a:lnTo>
                  <a:cubicBezTo>
                    <a:pt x="2770" y="402"/>
                    <a:pt x="2864" y="308"/>
                    <a:pt x="2864" y="201"/>
                  </a:cubicBezTo>
                  <a:cubicBezTo>
                    <a:pt x="2864" y="81"/>
                    <a:pt x="2770" y="0"/>
                    <a:pt x="26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2" name="Google Shape;3762;p64"/>
          <p:cNvGrpSpPr/>
          <p:nvPr/>
        </p:nvGrpSpPr>
        <p:grpSpPr>
          <a:xfrm>
            <a:off x="6344487" y="2206901"/>
            <a:ext cx="444489" cy="444047"/>
            <a:chOff x="6365887" y="1556476"/>
            <a:chExt cx="444489" cy="444047"/>
          </a:xfrm>
        </p:grpSpPr>
        <p:sp>
          <p:nvSpPr>
            <p:cNvPr id="3763" name="Google Shape;3763;p64"/>
            <p:cNvSpPr/>
            <p:nvPr/>
          </p:nvSpPr>
          <p:spPr>
            <a:xfrm>
              <a:off x="6365887" y="1784835"/>
              <a:ext cx="134532" cy="215687"/>
            </a:xfrm>
            <a:custGeom>
              <a:avLst/>
              <a:gdLst/>
              <a:ahLst/>
              <a:cxnLst/>
              <a:rect l="l" t="t" r="r" b="b"/>
              <a:pathLst>
                <a:path w="4257" h="6825" extrusionOk="0">
                  <a:moveTo>
                    <a:pt x="2570" y="415"/>
                  </a:moveTo>
                  <a:cubicBezTo>
                    <a:pt x="3092" y="415"/>
                    <a:pt x="3507" y="923"/>
                    <a:pt x="3507" y="1552"/>
                  </a:cubicBezTo>
                  <a:cubicBezTo>
                    <a:pt x="3520" y="2262"/>
                    <a:pt x="3600" y="2797"/>
                    <a:pt x="3748" y="3185"/>
                  </a:cubicBezTo>
                  <a:cubicBezTo>
                    <a:pt x="3627" y="3225"/>
                    <a:pt x="3507" y="3252"/>
                    <a:pt x="3373" y="3279"/>
                  </a:cubicBezTo>
                  <a:cubicBezTo>
                    <a:pt x="3426" y="3131"/>
                    <a:pt x="3453" y="2984"/>
                    <a:pt x="3453" y="2824"/>
                  </a:cubicBezTo>
                  <a:lnTo>
                    <a:pt x="3453" y="1887"/>
                  </a:lnTo>
                  <a:cubicBezTo>
                    <a:pt x="3453" y="1820"/>
                    <a:pt x="3426" y="1753"/>
                    <a:pt x="3373" y="1700"/>
                  </a:cubicBezTo>
                  <a:cubicBezTo>
                    <a:pt x="3319" y="1659"/>
                    <a:pt x="3252" y="1633"/>
                    <a:pt x="3172" y="1633"/>
                  </a:cubicBezTo>
                  <a:cubicBezTo>
                    <a:pt x="3148" y="1634"/>
                    <a:pt x="3125" y="1635"/>
                    <a:pt x="3103" y="1635"/>
                  </a:cubicBezTo>
                  <a:cubicBezTo>
                    <a:pt x="2933" y="1635"/>
                    <a:pt x="2790" y="1589"/>
                    <a:pt x="2637" y="1459"/>
                  </a:cubicBezTo>
                  <a:cubicBezTo>
                    <a:pt x="2588" y="1417"/>
                    <a:pt x="2532" y="1397"/>
                    <a:pt x="2476" y="1397"/>
                  </a:cubicBezTo>
                  <a:cubicBezTo>
                    <a:pt x="2425" y="1397"/>
                    <a:pt x="2374" y="1413"/>
                    <a:pt x="2329" y="1445"/>
                  </a:cubicBezTo>
                  <a:cubicBezTo>
                    <a:pt x="2141" y="1567"/>
                    <a:pt x="1779" y="1643"/>
                    <a:pt x="1357" y="1643"/>
                  </a:cubicBezTo>
                  <a:cubicBezTo>
                    <a:pt x="1269" y="1643"/>
                    <a:pt x="1177" y="1640"/>
                    <a:pt x="1085" y="1633"/>
                  </a:cubicBezTo>
                  <a:cubicBezTo>
                    <a:pt x="1004" y="1633"/>
                    <a:pt x="937" y="1646"/>
                    <a:pt x="884" y="1700"/>
                  </a:cubicBezTo>
                  <a:cubicBezTo>
                    <a:pt x="830" y="1753"/>
                    <a:pt x="804" y="1820"/>
                    <a:pt x="804" y="1887"/>
                  </a:cubicBezTo>
                  <a:lnTo>
                    <a:pt x="804" y="2824"/>
                  </a:lnTo>
                  <a:cubicBezTo>
                    <a:pt x="804" y="2984"/>
                    <a:pt x="830" y="3131"/>
                    <a:pt x="884" y="3279"/>
                  </a:cubicBezTo>
                  <a:cubicBezTo>
                    <a:pt x="750" y="3252"/>
                    <a:pt x="630" y="3225"/>
                    <a:pt x="509" y="3185"/>
                  </a:cubicBezTo>
                  <a:cubicBezTo>
                    <a:pt x="670" y="2797"/>
                    <a:pt x="750" y="2262"/>
                    <a:pt x="750" y="1552"/>
                  </a:cubicBezTo>
                  <a:cubicBezTo>
                    <a:pt x="750" y="923"/>
                    <a:pt x="1178" y="415"/>
                    <a:pt x="1687" y="415"/>
                  </a:cubicBezTo>
                  <a:close/>
                  <a:moveTo>
                    <a:pt x="2463" y="1833"/>
                  </a:moveTo>
                  <a:cubicBezTo>
                    <a:pt x="2597" y="1940"/>
                    <a:pt x="2784" y="2034"/>
                    <a:pt x="3052" y="2048"/>
                  </a:cubicBezTo>
                  <a:lnTo>
                    <a:pt x="3052" y="2824"/>
                  </a:lnTo>
                  <a:cubicBezTo>
                    <a:pt x="3052" y="3332"/>
                    <a:pt x="2637" y="3734"/>
                    <a:pt x="2128" y="3734"/>
                  </a:cubicBezTo>
                  <a:cubicBezTo>
                    <a:pt x="1620" y="3734"/>
                    <a:pt x="1218" y="3332"/>
                    <a:pt x="1218" y="2824"/>
                  </a:cubicBezTo>
                  <a:lnTo>
                    <a:pt x="1218" y="2048"/>
                  </a:lnTo>
                  <a:cubicBezTo>
                    <a:pt x="1269" y="2050"/>
                    <a:pt x="1325" y="2051"/>
                    <a:pt x="1387" y="2051"/>
                  </a:cubicBezTo>
                  <a:cubicBezTo>
                    <a:pt x="1701" y="2051"/>
                    <a:pt x="2138" y="2013"/>
                    <a:pt x="2463" y="1833"/>
                  </a:cubicBezTo>
                  <a:close/>
                  <a:moveTo>
                    <a:pt x="2276" y="4135"/>
                  </a:moveTo>
                  <a:lnTo>
                    <a:pt x="2276" y="4309"/>
                  </a:lnTo>
                  <a:cubicBezTo>
                    <a:pt x="2276" y="4376"/>
                    <a:pt x="2209" y="4443"/>
                    <a:pt x="2128" y="4443"/>
                  </a:cubicBezTo>
                  <a:cubicBezTo>
                    <a:pt x="2048" y="4443"/>
                    <a:pt x="1995" y="4376"/>
                    <a:pt x="1995" y="4309"/>
                  </a:cubicBezTo>
                  <a:lnTo>
                    <a:pt x="1995" y="4135"/>
                  </a:lnTo>
                  <a:cubicBezTo>
                    <a:pt x="2035" y="4148"/>
                    <a:pt x="2088" y="4148"/>
                    <a:pt x="2128" y="4148"/>
                  </a:cubicBezTo>
                  <a:cubicBezTo>
                    <a:pt x="2182" y="4148"/>
                    <a:pt x="2222" y="4148"/>
                    <a:pt x="2276" y="4135"/>
                  </a:cubicBezTo>
                  <a:close/>
                  <a:moveTo>
                    <a:pt x="1687" y="0"/>
                  </a:moveTo>
                  <a:cubicBezTo>
                    <a:pt x="951" y="0"/>
                    <a:pt x="349" y="696"/>
                    <a:pt x="335" y="1552"/>
                  </a:cubicBezTo>
                  <a:cubicBezTo>
                    <a:pt x="335" y="2329"/>
                    <a:pt x="228" y="2877"/>
                    <a:pt x="41" y="3198"/>
                  </a:cubicBezTo>
                  <a:cubicBezTo>
                    <a:pt x="14" y="3252"/>
                    <a:pt x="1" y="3319"/>
                    <a:pt x="28" y="3372"/>
                  </a:cubicBezTo>
                  <a:cubicBezTo>
                    <a:pt x="41" y="3426"/>
                    <a:pt x="94" y="3479"/>
                    <a:pt x="148" y="3493"/>
                  </a:cubicBezTo>
                  <a:cubicBezTo>
                    <a:pt x="349" y="3573"/>
                    <a:pt x="563" y="3627"/>
                    <a:pt x="790" y="3680"/>
                  </a:cubicBezTo>
                  <a:cubicBezTo>
                    <a:pt x="482" y="3948"/>
                    <a:pt x="295" y="4336"/>
                    <a:pt x="295" y="4751"/>
                  </a:cubicBezTo>
                  <a:lnTo>
                    <a:pt x="295" y="6397"/>
                  </a:lnTo>
                  <a:cubicBezTo>
                    <a:pt x="295" y="6624"/>
                    <a:pt x="482" y="6825"/>
                    <a:pt x="723" y="6825"/>
                  </a:cubicBezTo>
                  <a:lnTo>
                    <a:pt x="1366" y="6825"/>
                  </a:lnTo>
                  <a:cubicBezTo>
                    <a:pt x="1486" y="6825"/>
                    <a:pt x="1580" y="6731"/>
                    <a:pt x="1580" y="6611"/>
                  </a:cubicBezTo>
                  <a:cubicBezTo>
                    <a:pt x="1580" y="6504"/>
                    <a:pt x="1486" y="6410"/>
                    <a:pt x="1366" y="6410"/>
                  </a:cubicBezTo>
                  <a:lnTo>
                    <a:pt x="723" y="6410"/>
                  </a:lnTo>
                  <a:cubicBezTo>
                    <a:pt x="710" y="6410"/>
                    <a:pt x="710" y="6397"/>
                    <a:pt x="710" y="6397"/>
                  </a:cubicBezTo>
                  <a:lnTo>
                    <a:pt x="710" y="4751"/>
                  </a:lnTo>
                  <a:cubicBezTo>
                    <a:pt x="710" y="4363"/>
                    <a:pt x="937" y="4015"/>
                    <a:pt x="1299" y="3854"/>
                  </a:cubicBezTo>
                  <a:cubicBezTo>
                    <a:pt x="1379" y="3921"/>
                    <a:pt x="1473" y="3974"/>
                    <a:pt x="1580" y="4028"/>
                  </a:cubicBezTo>
                  <a:lnTo>
                    <a:pt x="1580" y="4309"/>
                  </a:lnTo>
                  <a:cubicBezTo>
                    <a:pt x="1580" y="4603"/>
                    <a:pt x="1821" y="4858"/>
                    <a:pt x="2128" y="4858"/>
                  </a:cubicBezTo>
                  <a:cubicBezTo>
                    <a:pt x="2436" y="4858"/>
                    <a:pt x="2677" y="4603"/>
                    <a:pt x="2677" y="4309"/>
                  </a:cubicBezTo>
                  <a:lnTo>
                    <a:pt x="2677" y="4028"/>
                  </a:lnTo>
                  <a:cubicBezTo>
                    <a:pt x="2784" y="3974"/>
                    <a:pt x="2878" y="3921"/>
                    <a:pt x="2971" y="3854"/>
                  </a:cubicBezTo>
                  <a:cubicBezTo>
                    <a:pt x="3319" y="4015"/>
                    <a:pt x="3547" y="4363"/>
                    <a:pt x="3547" y="4751"/>
                  </a:cubicBezTo>
                  <a:lnTo>
                    <a:pt x="3547" y="6397"/>
                  </a:lnTo>
                  <a:cubicBezTo>
                    <a:pt x="3547" y="6397"/>
                    <a:pt x="3547" y="6410"/>
                    <a:pt x="3533" y="6410"/>
                  </a:cubicBezTo>
                  <a:lnTo>
                    <a:pt x="2195" y="6410"/>
                  </a:lnTo>
                  <a:cubicBezTo>
                    <a:pt x="2075" y="6410"/>
                    <a:pt x="1995" y="6504"/>
                    <a:pt x="1995" y="6611"/>
                  </a:cubicBezTo>
                  <a:cubicBezTo>
                    <a:pt x="1995" y="6731"/>
                    <a:pt x="2075" y="6825"/>
                    <a:pt x="2195" y="6825"/>
                  </a:cubicBezTo>
                  <a:lnTo>
                    <a:pt x="3533" y="6825"/>
                  </a:lnTo>
                  <a:cubicBezTo>
                    <a:pt x="3774" y="6825"/>
                    <a:pt x="3962" y="6624"/>
                    <a:pt x="3962" y="6397"/>
                  </a:cubicBezTo>
                  <a:lnTo>
                    <a:pt x="3962" y="4751"/>
                  </a:lnTo>
                  <a:cubicBezTo>
                    <a:pt x="3962" y="4336"/>
                    <a:pt x="3774" y="3948"/>
                    <a:pt x="3467" y="3680"/>
                  </a:cubicBezTo>
                  <a:cubicBezTo>
                    <a:pt x="3694" y="3627"/>
                    <a:pt x="3908" y="3573"/>
                    <a:pt x="4109" y="3493"/>
                  </a:cubicBezTo>
                  <a:cubicBezTo>
                    <a:pt x="4176" y="3479"/>
                    <a:pt x="4216" y="3426"/>
                    <a:pt x="4243" y="3372"/>
                  </a:cubicBezTo>
                  <a:cubicBezTo>
                    <a:pt x="4256" y="3319"/>
                    <a:pt x="4256" y="3252"/>
                    <a:pt x="4216" y="3198"/>
                  </a:cubicBezTo>
                  <a:cubicBezTo>
                    <a:pt x="4029" y="2877"/>
                    <a:pt x="3935" y="2329"/>
                    <a:pt x="3922" y="1552"/>
                  </a:cubicBezTo>
                  <a:cubicBezTo>
                    <a:pt x="3922" y="696"/>
                    <a:pt x="3306" y="0"/>
                    <a:pt x="2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4"/>
            <p:cNvSpPr/>
            <p:nvPr/>
          </p:nvSpPr>
          <p:spPr>
            <a:xfrm>
              <a:off x="6530410" y="1784835"/>
              <a:ext cx="115886" cy="215687"/>
            </a:xfrm>
            <a:custGeom>
              <a:avLst/>
              <a:gdLst/>
              <a:ahLst/>
              <a:cxnLst/>
              <a:rect l="l" t="t" r="r" b="b"/>
              <a:pathLst>
                <a:path w="3667" h="6825" extrusionOk="0">
                  <a:moveTo>
                    <a:pt x="1833" y="415"/>
                  </a:moveTo>
                  <a:cubicBezTo>
                    <a:pt x="2610" y="415"/>
                    <a:pt x="3252" y="1057"/>
                    <a:pt x="3252" y="1833"/>
                  </a:cubicBezTo>
                  <a:lnTo>
                    <a:pt x="3252" y="2971"/>
                  </a:lnTo>
                  <a:cubicBezTo>
                    <a:pt x="3252" y="3065"/>
                    <a:pt x="3198" y="3145"/>
                    <a:pt x="3105" y="3185"/>
                  </a:cubicBezTo>
                  <a:cubicBezTo>
                    <a:pt x="3145" y="3065"/>
                    <a:pt x="3158" y="2944"/>
                    <a:pt x="3158" y="2824"/>
                  </a:cubicBezTo>
                  <a:lnTo>
                    <a:pt x="3158" y="1887"/>
                  </a:lnTo>
                  <a:cubicBezTo>
                    <a:pt x="3158" y="1820"/>
                    <a:pt x="3131" y="1753"/>
                    <a:pt x="3078" y="1700"/>
                  </a:cubicBezTo>
                  <a:cubicBezTo>
                    <a:pt x="3024" y="1659"/>
                    <a:pt x="2944" y="1633"/>
                    <a:pt x="2877" y="1633"/>
                  </a:cubicBezTo>
                  <a:cubicBezTo>
                    <a:pt x="2852" y="1634"/>
                    <a:pt x="2828" y="1635"/>
                    <a:pt x="2804" y="1635"/>
                  </a:cubicBezTo>
                  <a:cubicBezTo>
                    <a:pt x="2628" y="1635"/>
                    <a:pt x="2495" y="1589"/>
                    <a:pt x="2342" y="1459"/>
                  </a:cubicBezTo>
                  <a:cubicBezTo>
                    <a:pt x="2293" y="1417"/>
                    <a:pt x="2233" y="1397"/>
                    <a:pt x="2174" y="1397"/>
                  </a:cubicBezTo>
                  <a:cubicBezTo>
                    <a:pt x="2119" y="1397"/>
                    <a:pt x="2065" y="1413"/>
                    <a:pt x="2021" y="1445"/>
                  </a:cubicBezTo>
                  <a:cubicBezTo>
                    <a:pt x="1844" y="1567"/>
                    <a:pt x="1475" y="1643"/>
                    <a:pt x="1050" y="1643"/>
                  </a:cubicBezTo>
                  <a:cubicBezTo>
                    <a:pt x="961" y="1643"/>
                    <a:pt x="869" y="1640"/>
                    <a:pt x="776" y="1633"/>
                  </a:cubicBezTo>
                  <a:cubicBezTo>
                    <a:pt x="709" y="1633"/>
                    <a:pt x="642" y="1646"/>
                    <a:pt x="589" y="1700"/>
                  </a:cubicBezTo>
                  <a:cubicBezTo>
                    <a:pt x="535" y="1753"/>
                    <a:pt x="509" y="1820"/>
                    <a:pt x="509" y="1887"/>
                  </a:cubicBezTo>
                  <a:lnTo>
                    <a:pt x="509" y="2824"/>
                  </a:lnTo>
                  <a:cubicBezTo>
                    <a:pt x="509" y="2944"/>
                    <a:pt x="522" y="3065"/>
                    <a:pt x="549" y="3185"/>
                  </a:cubicBezTo>
                  <a:cubicBezTo>
                    <a:pt x="469" y="3145"/>
                    <a:pt x="415" y="3065"/>
                    <a:pt x="415" y="2971"/>
                  </a:cubicBezTo>
                  <a:lnTo>
                    <a:pt x="415" y="1833"/>
                  </a:lnTo>
                  <a:cubicBezTo>
                    <a:pt x="415" y="1057"/>
                    <a:pt x="1044" y="415"/>
                    <a:pt x="1833" y="415"/>
                  </a:cubicBezTo>
                  <a:close/>
                  <a:moveTo>
                    <a:pt x="2155" y="1833"/>
                  </a:moveTo>
                  <a:cubicBezTo>
                    <a:pt x="2302" y="1940"/>
                    <a:pt x="2489" y="2034"/>
                    <a:pt x="2743" y="2048"/>
                  </a:cubicBezTo>
                  <a:lnTo>
                    <a:pt x="2743" y="2824"/>
                  </a:lnTo>
                  <a:cubicBezTo>
                    <a:pt x="2743" y="3332"/>
                    <a:pt x="2342" y="3734"/>
                    <a:pt x="1833" y="3734"/>
                  </a:cubicBezTo>
                  <a:cubicBezTo>
                    <a:pt x="1325" y="3734"/>
                    <a:pt x="910" y="3332"/>
                    <a:pt x="910" y="2824"/>
                  </a:cubicBezTo>
                  <a:lnTo>
                    <a:pt x="910" y="2048"/>
                  </a:lnTo>
                  <a:cubicBezTo>
                    <a:pt x="963" y="2050"/>
                    <a:pt x="1021" y="2051"/>
                    <a:pt x="1084" y="2051"/>
                  </a:cubicBezTo>
                  <a:cubicBezTo>
                    <a:pt x="1406" y="2051"/>
                    <a:pt x="1841" y="2013"/>
                    <a:pt x="2155" y="1833"/>
                  </a:cubicBezTo>
                  <a:close/>
                  <a:moveTo>
                    <a:pt x="1967" y="4135"/>
                  </a:moveTo>
                  <a:lnTo>
                    <a:pt x="1967" y="4309"/>
                  </a:lnTo>
                  <a:cubicBezTo>
                    <a:pt x="1967" y="4376"/>
                    <a:pt x="1914" y="4443"/>
                    <a:pt x="1833" y="4443"/>
                  </a:cubicBezTo>
                  <a:cubicBezTo>
                    <a:pt x="1753" y="4443"/>
                    <a:pt x="1686" y="4376"/>
                    <a:pt x="1686" y="4309"/>
                  </a:cubicBezTo>
                  <a:lnTo>
                    <a:pt x="1686" y="4135"/>
                  </a:lnTo>
                  <a:cubicBezTo>
                    <a:pt x="1740" y="4148"/>
                    <a:pt x="1780" y="4148"/>
                    <a:pt x="1833" y="4148"/>
                  </a:cubicBezTo>
                  <a:cubicBezTo>
                    <a:pt x="1874" y="4148"/>
                    <a:pt x="1927" y="4148"/>
                    <a:pt x="1967" y="4135"/>
                  </a:cubicBezTo>
                  <a:close/>
                  <a:moveTo>
                    <a:pt x="2663" y="3854"/>
                  </a:moveTo>
                  <a:cubicBezTo>
                    <a:pt x="3024" y="4015"/>
                    <a:pt x="3252" y="4363"/>
                    <a:pt x="3252" y="4751"/>
                  </a:cubicBezTo>
                  <a:lnTo>
                    <a:pt x="3252" y="6397"/>
                  </a:lnTo>
                  <a:cubicBezTo>
                    <a:pt x="3252" y="6397"/>
                    <a:pt x="3252" y="6410"/>
                    <a:pt x="3239" y="6410"/>
                  </a:cubicBezTo>
                  <a:lnTo>
                    <a:pt x="428" y="6410"/>
                  </a:lnTo>
                  <a:cubicBezTo>
                    <a:pt x="415" y="6410"/>
                    <a:pt x="415" y="6397"/>
                    <a:pt x="415" y="6397"/>
                  </a:cubicBezTo>
                  <a:lnTo>
                    <a:pt x="415" y="4751"/>
                  </a:lnTo>
                  <a:cubicBezTo>
                    <a:pt x="415" y="4363"/>
                    <a:pt x="642" y="4015"/>
                    <a:pt x="990" y="3854"/>
                  </a:cubicBezTo>
                  <a:cubicBezTo>
                    <a:pt x="1084" y="3921"/>
                    <a:pt x="1178" y="3974"/>
                    <a:pt x="1285" y="4028"/>
                  </a:cubicBezTo>
                  <a:lnTo>
                    <a:pt x="1285" y="4309"/>
                  </a:lnTo>
                  <a:cubicBezTo>
                    <a:pt x="1285" y="4603"/>
                    <a:pt x="1526" y="4858"/>
                    <a:pt x="1833" y="4858"/>
                  </a:cubicBezTo>
                  <a:cubicBezTo>
                    <a:pt x="2141" y="4858"/>
                    <a:pt x="2382" y="4603"/>
                    <a:pt x="2382" y="4309"/>
                  </a:cubicBezTo>
                  <a:lnTo>
                    <a:pt x="2382" y="4028"/>
                  </a:lnTo>
                  <a:cubicBezTo>
                    <a:pt x="2489" y="3974"/>
                    <a:pt x="2583" y="3921"/>
                    <a:pt x="2663" y="3854"/>
                  </a:cubicBezTo>
                  <a:close/>
                  <a:moveTo>
                    <a:pt x="1833" y="0"/>
                  </a:moveTo>
                  <a:cubicBezTo>
                    <a:pt x="1539" y="0"/>
                    <a:pt x="1258" y="80"/>
                    <a:pt x="1004" y="201"/>
                  </a:cubicBezTo>
                  <a:cubicBezTo>
                    <a:pt x="1004" y="107"/>
                    <a:pt x="937" y="27"/>
                    <a:pt x="843" y="14"/>
                  </a:cubicBezTo>
                  <a:cubicBezTo>
                    <a:pt x="827" y="10"/>
                    <a:pt x="812" y="8"/>
                    <a:pt x="796" y="8"/>
                  </a:cubicBezTo>
                  <a:cubicBezTo>
                    <a:pt x="706" y="8"/>
                    <a:pt x="625" y="71"/>
                    <a:pt x="602" y="174"/>
                  </a:cubicBezTo>
                  <a:lnTo>
                    <a:pt x="576" y="308"/>
                  </a:lnTo>
                  <a:cubicBezTo>
                    <a:pt x="537" y="280"/>
                    <a:pt x="491" y="266"/>
                    <a:pt x="445" y="266"/>
                  </a:cubicBezTo>
                  <a:cubicBezTo>
                    <a:pt x="382" y="266"/>
                    <a:pt x="320" y="293"/>
                    <a:pt x="281" y="348"/>
                  </a:cubicBezTo>
                  <a:cubicBezTo>
                    <a:pt x="214" y="442"/>
                    <a:pt x="241" y="562"/>
                    <a:pt x="321" y="629"/>
                  </a:cubicBezTo>
                  <a:lnTo>
                    <a:pt x="402" y="696"/>
                  </a:lnTo>
                  <a:cubicBezTo>
                    <a:pt x="147" y="1004"/>
                    <a:pt x="0" y="1405"/>
                    <a:pt x="0" y="1833"/>
                  </a:cubicBezTo>
                  <a:lnTo>
                    <a:pt x="0" y="2971"/>
                  </a:lnTo>
                  <a:cubicBezTo>
                    <a:pt x="0" y="3305"/>
                    <a:pt x="254" y="3586"/>
                    <a:pt x="589" y="3613"/>
                  </a:cubicBezTo>
                  <a:cubicBezTo>
                    <a:pt x="228" y="3867"/>
                    <a:pt x="0" y="4296"/>
                    <a:pt x="0" y="4751"/>
                  </a:cubicBezTo>
                  <a:lnTo>
                    <a:pt x="0" y="6397"/>
                  </a:lnTo>
                  <a:cubicBezTo>
                    <a:pt x="0" y="6624"/>
                    <a:pt x="188" y="6825"/>
                    <a:pt x="428" y="6825"/>
                  </a:cubicBezTo>
                  <a:lnTo>
                    <a:pt x="3239" y="6825"/>
                  </a:lnTo>
                  <a:cubicBezTo>
                    <a:pt x="3479" y="6825"/>
                    <a:pt x="3667" y="6624"/>
                    <a:pt x="3667" y="6397"/>
                  </a:cubicBezTo>
                  <a:lnTo>
                    <a:pt x="3667" y="4751"/>
                  </a:lnTo>
                  <a:cubicBezTo>
                    <a:pt x="3667" y="4296"/>
                    <a:pt x="3439" y="3867"/>
                    <a:pt x="3078" y="3613"/>
                  </a:cubicBezTo>
                  <a:cubicBezTo>
                    <a:pt x="3399" y="3586"/>
                    <a:pt x="3667" y="3305"/>
                    <a:pt x="3667" y="2971"/>
                  </a:cubicBezTo>
                  <a:lnTo>
                    <a:pt x="3667" y="1833"/>
                  </a:lnTo>
                  <a:cubicBezTo>
                    <a:pt x="3667" y="830"/>
                    <a:pt x="2837" y="0"/>
                    <a:pt x="1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4"/>
            <p:cNvSpPr/>
            <p:nvPr/>
          </p:nvSpPr>
          <p:spPr>
            <a:xfrm>
              <a:off x="6676287" y="1784835"/>
              <a:ext cx="134089" cy="215687"/>
            </a:xfrm>
            <a:custGeom>
              <a:avLst/>
              <a:gdLst/>
              <a:ahLst/>
              <a:cxnLst/>
              <a:rect l="l" t="t" r="r" b="b"/>
              <a:pathLst>
                <a:path w="4243" h="6825" extrusionOk="0">
                  <a:moveTo>
                    <a:pt x="2557" y="415"/>
                  </a:moveTo>
                  <a:cubicBezTo>
                    <a:pt x="3079" y="415"/>
                    <a:pt x="3493" y="923"/>
                    <a:pt x="3507" y="1552"/>
                  </a:cubicBezTo>
                  <a:cubicBezTo>
                    <a:pt x="3507" y="2262"/>
                    <a:pt x="3587" y="2797"/>
                    <a:pt x="3748" y="3185"/>
                  </a:cubicBezTo>
                  <a:cubicBezTo>
                    <a:pt x="3627" y="3225"/>
                    <a:pt x="3493" y="3252"/>
                    <a:pt x="3373" y="3279"/>
                  </a:cubicBezTo>
                  <a:cubicBezTo>
                    <a:pt x="3427" y="3131"/>
                    <a:pt x="3453" y="2984"/>
                    <a:pt x="3453" y="2824"/>
                  </a:cubicBezTo>
                  <a:lnTo>
                    <a:pt x="3453" y="1887"/>
                  </a:lnTo>
                  <a:cubicBezTo>
                    <a:pt x="3453" y="1820"/>
                    <a:pt x="3413" y="1753"/>
                    <a:pt x="3373" y="1700"/>
                  </a:cubicBezTo>
                  <a:cubicBezTo>
                    <a:pt x="3319" y="1659"/>
                    <a:pt x="3239" y="1633"/>
                    <a:pt x="3172" y="1633"/>
                  </a:cubicBezTo>
                  <a:cubicBezTo>
                    <a:pt x="3137" y="1637"/>
                    <a:pt x="3103" y="1639"/>
                    <a:pt x="3071" y="1639"/>
                  </a:cubicBezTo>
                  <a:cubicBezTo>
                    <a:pt x="2905" y="1639"/>
                    <a:pt x="2771" y="1582"/>
                    <a:pt x="2637" y="1459"/>
                  </a:cubicBezTo>
                  <a:cubicBezTo>
                    <a:pt x="2588" y="1417"/>
                    <a:pt x="2528" y="1397"/>
                    <a:pt x="2469" y="1397"/>
                  </a:cubicBezTo>
                  <a:cubicBezTo>
                    <a:pt x="2414" y="1397"/>
                    <a:pt x="2361" y="1413"/>
                    <a:pt x="2316" y="1445"/>
                  </a:cubicBezTo>
                  <a:cubicBezTo>
                    <a:pt x="2128" y="1567"/>
                    <a:pt x="1766" y="1643"/>
                    <a:pt x="1344" y="1643"/>
                  </a:cubicBezTo>
                  <a:cubicBezTo>
                    <a:pt x="1255" y="1643"/>
                    <a:pt x="1164" y="1640"/>
                    <a:pt x="1071" y="1633"/>
                  </a:cubicBezTo>
                  <a:cubicBezTo>
                    <a:pt x="1004" y="1633"/>
                    <a:pt x="924" y="1646"/>
                    <a:pt x="871" y="1700"/>
                  </a:cubicBezTo>
                  <a:cubicBezTo>
                    <a:pt x="830" y="1753"/>
                    <a:pt x="790" y="1820"/>
                    <a:pt x="790" y="1887"/>
                  </a:cubicBezTo>
                  <a:lnTo>
                    <a:pt x="790" y="2824"/>
                  </a:lnTo>
                  <a:cubicBezTo>
                    <a:pt x="790" y="2984"/>
                    <a:pt x="817" y="3131"/>
                    <a:pt x="871" y="3279"/>
                  </a:cubicBezTo>
                  <a:cubicBezTo>
                    <a:pt x="750" y="3252"/>
                    <a:pt x="616" y="3225"/>
                    <a:pt x="496" y="3185"/>
                  </a:cubicBezTo>
                  <a:cubicBezTo>
                    <a:pt x="657" y="2797"/>
                    <a:pt x="737" y="2262"/>
                    <a:pt x="737" y="1552"/>
                  </a:cubicBezTo>
                  <a:cubicBezTo>
                    <a:pt x="750" y="923"/>
                    <a:pt x="1165" y="415"/>
                    <a:pt x="1687" y="415"/>
                  </a:cubicBezTo>
                  <a:close/>
                  <a:moveTo>
                    <a:pt x="2450" y="1833"/>
                  </a:moveTo>
                  <a:cubicBezTo>
                    <a:pt x="2583" y="1940"/>
                    <a:pt x="2771" y="2034"/>
                    <a:pt x="3038" y="2048"/>
                  </a:cubicBezTo>
                  <a:lnTo>
                    <a:pt x="3038" y="2824"/>
                  </a:lnTo>
                  <a:cubicBezTo>
                    <a:pt x="3038" y="3332"/>
                    <a:pt x="2624" y="3734"/>
                    <a:pt x="2128" y="3734"/>
                  </a:cubicBezTo>
                  <a:cubicBezTo>
                    <a:pt x="1620" y="3734"/>
                    <a:pt x="1205" y="3332"/>
                    <a:pt x="1205" y="2824"/>
                  </a:cubicBezTo>
                  <a:lnTo>
                    <a:pt x="1205" y="2048"/>
                  </a:lnTo>
                  <a:cubicBezTo>
                    <a:pt x="1255" y="2050"/>
                    <a:pt x="1312" y="2051"/>
                    <a:pt x="1374" y="2051"/>
                  </a:cubicBezTo>
                  <a:cubicBezTo>
                    <a:pt x="1692" y="2051"/>
                    <a:pt x="2136" y="2013"/>
                    <a:pt x="2450" y="1833"/>
                  </a:cubicBezTo>
                  <a:close/>
                  <a:moveTo>
                    <a:pt x="2262" y="4135"/>
                  </a:moveTo>
                  <a:lnTo>
                    <a:pt x="2262" y="4309"/>
                  </a:lnTo>
                  <a:cubicBezTo>
                    <a:pt x="2262" y="4376"/>
                    <a:pt x="2195" y="4443"/>
                    <a:pt x="2128" y="4443"/>
                  </a:cubicBezTo>
                  <a:cubicBezTo>
                    <a:pt x="2048" y="4443"/>
                    <a:pt x="1981" y="4376"/>
                    <a:pt x="1981" y="4309"/>
                  </a:cubicBezTo>
                  <a:lnTo>
                    <a:pt x="1981" y="4135"/>
                  </a:lnTo>
                  <a:cubicBezTo>
                    <a:pt x="2021" y="4148"/>
                    <a:pt x="2075" y="4148"/>
                    <a:pt x="2128" y="4148"/>
                  </a:cubicBezTo>
                  <a:cubicBezTo>
                    <a:pt x="2169" y="4148"/>
                    <a:pt x="2222" y="4148"/>
                    <a:pt x="2262" y="4135"/>
                  </a:cubicBezTo>
                  <a:close/>
                  <a:moveTo>
                    <a:pt x="1687" y="0"/>
                  </a:moveTo>
                  <a:cubicBezTo>
                    <a:pt x="938" y="0"/>
                    <a:pt x="335" y="696"/>
                    <a:pt x="335" y="1552"/>
                  </a:cubicBezTo>
                  <a:cubicBezTo>
                    <a:pt x="322" y="2329"/>
                    <a:pt x="228" y="2877"/>
                    <a:pt x="28" y="3198"/>
                  </a:cubicBezTo>
                  <a:cubicBezTo>
                    <a:pt x="1" y="3252"/>
                    <a:pt x="1" y="3319"/>
                    <a:pt x="14" y="3372"/>
                  </a:cubicBezTo>
                  <a:cubicBezTo>
                    <a:pt x="41" y="3426"/>
                    <a:pt x="81" y="3479"/>
                    <a:pt x="135" y="3493"/>
                  </a:cubicBezTo>
                  <a:cubicBezTo>
                    <a:pt x="335" y="3573"/>
                    <a:pt x="563" y="3627"/>
                    <a:pt x="790" y="3680"/>
                  </a:cubicBezTo>
                  <a:cubicBezTo>
                    <a:pt x="483" y="3948"/>
                    <a:pt x="295" y="4336"/>
                    <a:pt x="295" y="4751"/>
                  </a:cubicBezTo>
                  <a:lnTo>
                    <a:pt x="295" y="6397"/>
                  </a:lnTo>
                  <a:cubicBezTo>
                    <a:pt x="295" y="6624"/>
                    <a:pt x="483" y="6825"/>
                    <a:pt x="710" y="6825"/>
                  </a:cubicBezTo>
                  <a:lnTo>
                    <a:pt x="3534" y="6825"/>
                  </a:lnTo>
                  <a:cubicBezTo>
                    <a:pt x="3761" y="6825"/>
                    <a:pt x="3948" y="6624"/>
                    <a:pt x="3948" y="6397"/>
                  </a:cubicBezTo>
                  <a:lnTo>
                    <a:pt x="3948" y="5607"/>
                  </a:lnTo>
                  <a:cubicBezTo>
                    <a:pt x="3948" y="5487"/>
                    <a:pt x="3868" y="5393"/>
                    <a:pt x="3748" y="5393"/>
                  </a:cubicBezTo>
                  <a:cubicBezTo>
                    <a:pt x="3641" y="5393"/>
                    <a:pt x="3547" y="5487"/>
                    <a:pt x="3547" y="5607"/>
                  </a:cubicBezTo>
                  <a:lnTo>
                    <a:pt x="3547" y="6397"/>
                  </a:lnTo>
                  <a:cubicBezTo>
                    <a:pt x="3547" y="6397"/>
                    <a:pt x="3534" y="6410"/>
                    <a:pt x="3534" y="6410"/>
                  </a:cubicBezTo>
                  <a:lnTo>
                    <a:pt x="710" y="6410"/>
                  </a:lnTo>
                  <a:cubicBezTo>
                    <a:pt x="710" y="6410"/>
                    <a:pt x="697" y="6397"/>
                    <a:pt x="697" y="6397"/>
                  </a:cubicBezTo>
                  <a:lnTo>
                    <a:pt x="697" y="4751"/>
                  </a:lnTo>
                  <a:cubicBezTo>
                    <a:pt x="697" y="4363"/>
                    <a:pt x="938" y="4015"/>
                    <a:pt x="1285" y="3854"/>
                  </a:cubicBezTo>
                  <a:cubicBezTo>
                    <a:pt x="1366" y="3921"/>
                    <a:pt x="1473" y="3974"/>
                    <a:pt x="1566" y="4028"/>
                  </a:cubicBezTo>
                  <a:lnTo>
                    <a:pt x="1566" y="4309"/>
                  </a:lnTo>
                  <a:cubicBezTo>
                    <a:pt x="1566" y="4603"/>
                    <a:pt x="1821" y="4858"/>
                    <a:pt x="2128" y="4858"/>
                  </a:cubicBezTo>
                  <a:cubicBezTo>
                    <a:pt x="2423" y="4858"/>
                    <a:pt x="2677" y="4603"/>
                    <a:pt x="2677" y="4309"/>
                  </a:cubicBezTo>
                  <a:lnTo>
                    <a:pt x="2677" y="4028"/>
                  </a:lnTo>
                  <a:cubicBezTo>
                    <a:pt x="2784" y="3974"/>
                    <a:pt x="2878" y="3921"/>
                    <a:pt x="2958" y="3854"/>
                  </a:cubicBezTo>
                  <a:cubicBezTo>
                    <a:pt x="3306" y="4015"/>
                    <a:pt x="3547" y="4363"/>
                    <a:pt x="3547" y="4751"/>
                  </a:cubicBezTo>
                  <a:lnTo>
                    <a:pt x="3547" y="4777"/>
                  </a:lnTo>
                  <a:cubicBezTo>
                    <a:pt x="3547" y="4898"/>
                    <a:pt x="3641" y="4978"/>
                    <a:pt x="3748" y="4978"/>
                  </a:cubicBezTo>
                  <a:cubicBezTo>
                    <a:pt x="3868" y="4978"/>
                    <a:pt x="3948" y="4898"/>
                    <a:pt x="3948" y="4777"/>
                  </a:cubicBezTo>
                  <a:lnTo>
                    <a:pt x="3948" y="4751"/>
                  </a:lnTo>
                  <a:cubicBezTo>
                    <a:pt x="3948" y="4336"/>
                    <a:pt x="3761" y="3948"/>
                    <a:pt x="3453" y="3680"/>
                  </a:cubicBezTo>
                  <a:cubicBezTo>
                    <a:pt x="3681" y="3627"/>
                    <a:pt x="3908" y="3573"/>
                    <a:pt x="4109" y="3493"/>
                  </a:cubicBezTo>
                  <a:cubicBezTo>
                    <a:pt x="4162" y="3479"/>
                    <a:pt x="4203" y="3426"/>
                    <a:pt x="4229" y="3372"/>
                  </a:cubicBezTo>
                  <a:cubicBezTo>
                    <a:pt x="4243" y="3319"/>
                    <a:pt x="4243" y="3252"/>
                    <a:pt x="4216" y="3198"/>
                  </a:cubicBezTo>
                  <a:cubicBezTo>
                    <a:pt x="4015" y="2877"/>
                    <a:pt x="3922" y="2329"/>
                    <a:pt x="3922" y="1552"/>
                  </a:cubicBezTo>
                  <a:cubicBezTo>
                    <a:pt x="3908" y="696"/>
                    <a:pt x="3306" y="0"/>
                    <a:pt x="2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4"/>
            <p:cNvSpPr/>
            <p:nvPr/>
          </p:nvSpPr>
          <p:spPr>
            <a:xfrm>
              <a:off x="6658969" y="1588963"/>
              <a:ext cx="118446" cy="118509"/>
            </a:xfrm>
            <a:custGeom>
              <a:avLst/>
              <a:gdLst/>
              <a:ahLst/>
              <a:cxnLst/>
              <a:rect l="l" t="t" r="r" b="b"/>
              <a:pathLst>
                <a:path w="3748" h="3750" extrusionOk="0">
                  <a:moveTo>
                    <a:pt x="1874" y="1501"/>
                  </a:moveTo>
                  <a:cubicBezTo>
                    <a:pt x="2141" y="1501"/>
                    <a:pt x="2329" y="1782"/>
                    <a:pt x="2208" y="2023"/>
                  </a:cubicBezTo>
                  <a:cubicBezTo>
                    <a:pt x="2155" y="2157"/>
                    <a:pt x="2021" y="2237"/>
                    <a:pt x="1874" y="2237"/>
                  </a:cubicBezTo>
                  <a:cubicBezTo>
                    <a:pt x="1673" y="2237"/>
                    <a:pt x="1512" y="2077"/>
                    <a:pt x="1512" y="1876"/>
                  </a:cubicBezTo>
                  <a:cubicBezTo>
                    <a:pt x="1512" y="1675"/>
                    <a:pt x="1673" y="1501"/>
                    <a:pt x="1874" y="1501"/>
                  </a:cubicBezTo>
                  <a:close/>
                  <a:moveTo>
                    <a:pt x="2007" y="417"/>
                  </a:moveTo>
                  <a:cubicBezTo>
                    <a:pt x="2757" y="484"/>
                    <a:pt x="3346" y="1113"/>
                    <a:pt x="3346" y="1876"/>
                  </a:cubicBezTo>
                  <a:cubicBezTo>
                    <a:pt x="3346" y="2117"/>
                    <a:pt x="3279" y="2358"/>
                    <a:pt x="3172" y="2558"/>
                  </a:cubicBezTo>
                  <a:cubicBezTo>
                    <a:pt x="3051" y="2451"/>
                    <a:pt x="2757" y="2184"/>
                    <a:pt x="2636" y="2063"/>
                  </a:cubicBezTo>
                  <a:cubicBezTo>
                    <a:pt x="2730" y="1648"/>
                    <a:pt x="2476" y="1220"/>
                    <a:pt x="2074" y="1113"/>
                  </a:cubicBezTo>
                  <a:lnTo>
                    <a:pt x="2007" y="417"/>
                  </a:lnTo>
                  <a:close/>
                  <a:moveTo>
                    <a:pt x="1606" y="431"/>
                  </a:moveTo>
                  <a:lnTo>
                    <a:pt x="1659" y="1127"/>
                  </a:lnTo>
                  <a:cubicBezTo>
                    <a:pt x="1338" y="1220"/>
                    <a:pt x="1097" y="1515"/>
                    <a:pt x="1097" y="1876"/>
                  </a:cubicBezTo>
                  <a:cubicBezTo>
                    <a:pt x="1097" y="2023"/>
                    <a:pt x="1138" y="2184"/>
                    <a:pt x="1231" y="2304"/>
                  </a:cubicBezTo>
                  <a:lnTo>
                    <a:pt x="830" y="2906"/>
                  </a:lnTo>
                  <a:cubicBezTo>
                    <a:pt x="562" y="2625"/>
                    <a:pt x="415" y="2264"/>
                    <a:pt x="415" y="1876"/>
                  </a:cubicBezTo>
                  <a:cubicBezTo>
                    <a:pt x="415" y="1167"/>
                    <a:pt x="924" y="565"/>
                    <a:pt x="1606" y="431"/>
                  </a:cubicBezTo>
                  <a:close/>
                  <a:moveTo>
                    <a:pt x="2422" y="2425"/>
                  </a:moveTo>
                  <a:lnTo>
                    <a:pt x="2917" y="2893"/>
                  </a:lnTo>
                  <a:cubicBezTo>
                    <a:pt x="2650" y="3174"/>
                    <a:pt x="2275" y="3335"/>
                    <a:pt x="1874" y="3335"/>
                  </a:cubicBezTo>
                  <a:cubicBezTo>
                    <a:pt x="1619" y="3335"/>
                    <a:pt x="1378" y="3281"/>
                    <a:pt x="1164" y="3147"/>
                  </a:cubicBezTo>
                  <a:lnTo>
                    <a:pt x="1539" y="2572"/>
                  </a:lnTo>
                  <a:cubicBezTo>
                    <a:pt x="1646" y="2625"/>
                    <a:pt x="1753" y="2652"/>
                    <a:pt x="1874" y="2652"/>
                  </a:cubicBezTo>
                  <a:cubicBezTo>
                    <a:pt x="2088" y="2652"/>
                    <a:pt x="2275" y="2572"/>
                    <a:pt x="2422" y="2425"/>
                  </a:cubicBezTo>
                  <a:close/>
                  <a:moveTo>
                    <a:pt x="1875" y="0"/>
                  </a:moveTo>
                  <a:cubicBezTo>
                    <a:pt x="1843" y="0"/>
                    <a:pt x="1812" y="1"/>
                    <a:pt x="1780" y="3"/>
                  </a:cubicBezTo>
                  <a:cubicBezTo>
                    <a:pt x="776" y="56"/>
                    <a:pt x="0" y="872"/>
                    <a:pt x="0" y="1876"/>
                  </a:cubicBezTo>
                  <a:cubicBezTo>
                    <a:pt x="0" y="2933"/>
                    <a:pt x="857" y="3749"/>
                    <a:pt x="1874" y="3749"/>
                  </a:cubicBezTo>
                  <a:cubicBezTo>
                    <a:pt x="2931" y="3749"/>
                    <a:pt x="3747" y="2893"/>
                    <a:pt x="3747" y="1876"/>
                  </a:cubicBezTo>
                  <a:cubicBezTo>
                    <a:pt x="3747" y="837"/>
                    <a:pt x="2903" y="0"/>
                    <a:pt x="1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4"/>
            <p:cNvSpPr/>
            <p:nvPr/>
          </p:nvSpPr>
          <p:spPr>
            <a:xfrm>
              <a:off x="6402673" y="1627929"/>
              <a:ext cx="45729" cy="55842"/>
            </a:xfrm>
            <a:custGeom>
              <a:avLst/>
              <a:gdLst/>
              <a:ahLst/>
              <a:cxnLst/>
              <a:rect l="l" t="t" r="r" b="b"/>
              <a:pathLst>
                <a:path w="1447" h="1767" extrusionOk="0">
                  <a:moveTo>
                    <a:pt x="1031" y="415"/>
                  </a:moveTo>
                  <a:lnTo>
                    <a:pt x="1031" y="1352"/>
                  </a:lnTo>
                  <a:lnTo>
                    <a:pt x="402" y="1352"/>
                  </a:lnTo>
                  <a:lnTo>
                    <a:pt x="402" y="415"/>
                  </a:lnTo>
                  <a:close/>
                  <a:moveTo>
                    <a:pt x="309" y="1"/>
                  </a:moveTo>
                  <a:cubicBezTo>
                    <a:pt x="135" y="1"/>
                    <a:pt x="1" y="148"/>
                    <a:pt x="1" y="308"/>
                  </a:cubicBezTo>
                  <a:lnTo>
                    <a:pt x="1" y="1459"/>
                  </a:lnTo>
                  <a:cubicBezTo>
                    <a:pt x="1" y="1633"/>
                    <a:pt x="135" y="1767"/>
                    <a:pt x="309" y="1767"/>
                  </a:cubicBezTo>
                  <a:lnTo>
                    <a:pt x="1138" y="1767"/>
                  </a:lnTo>
                  <a:cubicBezTo>
                    <a:pt x="1312" y="1767"/>
                    <a:pt x="1446" y="1633"/>
                    <a:pt x="1446" y="1459"/>
                  </a:cubicBezTo>
                  <a:lnTo>
                    <a:pt x="1446" y="308"/>
                  </a:lnTo>
                  <a:cubicBezTo>
                    <a:pt x="1446" y="148"/>
                    <a:pt x="1312" y="1"/>
                    <a:pt x="1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4"/>
            <p:cNvSpPr/>
            <p:nvPr/>
          </p:nvSpPr>
          <p:spPr>
            <a:xfrm>
              <a:off x="6460189" y="1619459"/>
              <a:ext cx="45729" cy="64311"/>
            </a:xfrm>
            <a:custGeom>
              <a:avLst/>
              <a:gdLst/>
              <a:ahLst/>
              <a:cxnLst/>
              <a:rect l="l" t="t" r="r" b="b"/>
              <a:pathLst>
                <a:path w="1447" h="2035" extrusionOk="0">
                  <a:moveTo>
                    <a:pt x="1045" y="416"/>
                  </a:moveTo>
                  <a:lnTo>
                    <a:pt x="1045" y="1620"/>
                  </a:lnTo>
                  <a:lnTo>
                    <a:pt x="416" y="1620"/>
                  </a:lnTo>
                  <a:lnTo>
                    <a:pt x="416" y="416"/>
                  </a:lnTo>
                  <a:close/>
                  <a:moveTo>
                    <a:pt x="309" y="1"/>
                  </a:moveTo>
                  <a:cubicBezTo>
                    <a:pt x="135" y="1"/>
                    <a:pt x="1" y="135"/>
                    <a:pt x="1" y="309"/>
                  </a:cubicBezTo>
                  <a:lnTo>
                    <a:pt x="1" y="1727"/>
                  </a:lnTo>
                  <a:cubicBezTo>
                    <a:pt x="1" y="1901"/>
                    <a:pt x="135" y="2035"/>
                    <a:pt x="309" y="2035"/>
                  </a:cubicBezTo>
                  <a:lnTo>
                    <a:pt x="1138" y="2035"/>
                  </a:lnTo>
                  <a:cubicBezTo>
                    <a:pt x="1312" y="2035"/>
                    <a:pt x="1446" y="1901"/>
                    <a:pt x="1446" y="1727"/>
                  </a:cubicBezTo>
                  <a:lnTo>
                    <a:pt x="1446" y="309"/>
                  </a:lnTo>
                  <a:cubicBezTo>
                    <a:pt x="1446" y="135"/>
                    <a:pt x="1312" y="1"/>
                    <a:pt x="1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4"/>
            <p:cNvSpPr/>
            <p:nvPr/>
          </p:nvSpPr>
          <p:spPr>
            <a:xfrm>
              <a:off x="6517706" y="1602141"/>
              <a:ext cx="46140" cy="81629"/>
            </a:xfrm>
            <a:custGeom>
              <a:avLst/>
              <a:gdLst/>
              <a:ahLst/>
              <a:cxnLst/>
              <a:rect l="l" t="t" r="r" b="b"/>
              <a:pathLst>
                <a:path w="1460" h="2583" extrusionOk="0">
                  <a:moveTo>
                    <a:pt x="1044" y="415"/>
                  </a:moveTo>
                  <a:lnTo>
                    <a:pt x="1044" y="2168"/>
                  </a:lnTo>
                  <a:lnTo>
                    <a:pt x="416" y="2168"/>
                  </a:lnTo>
                  <a:lnTo>
                    <a:pt x="416" y="415"/>
                  </a:lnTo>
                  <a:close/>
                  <a:moveTo>
                    <a:pt x="309" y="0"/>
                  </a:moveTo>
                  <a:cubicBezTo>
                    <a:pt x="148" y="0"/>
                    <a:pt x="1" y="134"/>
                    <a:pt x="1" y="308"/>
                  </a:cubicBezTo>
                  <a:lnTo>
                    <a:pt x="1" y="2275"/>
                  </a:lnTo>
                  <a:cubicBezTo>
                    <a:pt x="1" y="2449"/>
                    <a:pt x="148" y="2583"/>
                    <a:pt x="309" y="2583"/>
                  </a:cubicBezTo>
                  <a:lnTo>
                    <a:pt x="1152" y="2583"/>
                  </a:lnTo>
                  <a:cubicBezTo>
                    <a:pt x="1312" y="2583"/>
                    <a:pt x="1459" y="2449"/>
                    <a:pt x="1459" y="2275"/>
                  </a:cubicBezTo>
                  <a:lnTo>
                    <a:pt x="1459" y="308"/>
                  </a:lnTo>
                  <a:cubicBezTo>
                    <a:pt x="1459" y="134"/>
                    <a:pt x="1312" y="0"/>
                    <a:pt x="1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4"/>
            <p:cNvSpPr/>
            <p:nvPr/>
          </p:nvSpPr>
          <p:spPr>
            <a:xfrm>
              <a:off x="6582839" y="1613139"/>
              <a:ext cx="50343" cy="13147"/>
            </a:xfrm>
            <a:custGeom>
              <a:avLst/>
              <a:gdLst/>
              <a:ahLst/>
              <a:cxnLst/>
              <a:rect l="l" t="t" r="r" b="b"/>
              <a:pathLst>
                <a:path w="1593" h="416" extrusionOk="0">
                  <a:moveTo>
                    <a:pt x="215" y="0"/>
                  </a:moveTo>
                  <a:cubicBezTo>
                    <a:pt x="94" y="0"/>
                    <a:pt x="0" y="94"/>
                    <a:pt x="0" y="214"/>
                  </a:cubicBezTo>
                  <a:cubicBezTo>
                    <a:pt x="0" y="321"/>
                    <a:pt x="94" y="415"/>
                    <a:pt x="215" y="415"/>
                  </a:cubicBezTo>
                  <a:lnTo>
                    <a:pt x="1392" y="415"/>
                  </a:lnTo>
                  <a:cubicBezTo>
                    <a:pt x="1499" y="415"/>
                    <a:pt x="1593" y="321"/>
                    <a:pt x="1593" y="214"/>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4"/>
            <p:cNvSpPr/>
            <p:nvPr/>
          </p:nvSpPr>
          <p:spPr>
            <a:xfrm>
              <a:off x="6582839" y="1636398"/>
              <a:ext cx="50343" cy="13147"/>
            </a:xfrm>
            <a:custGeom>
              <a:avLst/>
              <a:gdLst/>
              <a:ahLst/>
              <a:cxnLst/>
              <a:rect l="l" t="t" r="r" b="b"/>
              <a:pathLst>
                <a:path w="1593" h="416" extrusionOk="0">
                  <a:moveTo>
                    <a:pt x="215" y="0"/>
                  </a:moveTo>
                  <a:cubicBezTo>
                    <a:pt x="94" y="0"/>
                    <a:pt x="0" y="94"/>
                    <a:pt x="0" y="214"/>
                  </a:cubicBezTo>
                  <a:cubicBezTo>
                    <a:pt x="0" y="321"/>
                    <a:pt x="94" y="415"/>
                    <a:pt x="215" y="415"/>
                  </a:cubicBezTo>
                  <a:lnTo>
                    <a:pt x="1392" y="415"/>
                  </a:lnTo>
                  <a:cubicBezTo>
                    <a:pt x="1499" y="415"/>
                    <a:pt x="1593" y="321"/>
                    <a:pt x="1593" y="214"/>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4"/>
            <p:cNvSpPr/>
            <p:nvPr/>
          </p:nvSpPr>
          <p:spPr>
            <a:xfrm>
              <a:off x="6582839" y="1659658"/>
              <a:ext cx="50343" cy="13147"/>
            </a:xfrm>
            <a:custGeom>
              <a:avLst/>
              <a:gdLst/>
              <a:ahLst/>
              <a:cxnLst/>
              <a:rect l="l" t="t" r="r" b="b"/>
              <a:pathLst>
                <a:path w="1593" h="416" extrusionOk="0">
                  <a:moveTo>
                    <a:pt x="215" y="0"/>
                  </a:moveTo>
                  <a:cubicBezTo>
                    <a:pt x="94" y="0"/>
                    <a:pt x="0" y="94"/>
                    <a:pt x="0" y="201"/>
                  </a:cubicBezTo>
                  <a:cubicBezTo>
                    <a:pt x="0" y="321"/>
                    <a:pt x="94" y="415"/>
                    <a:pt x="215" y="415"/>
                  </a:cubicBezTo>
                  <a:lnTo>
                    <a:pt x="1392" y="415"/>
                  </a:lnTo>
                  <a:cubicBezTo>
                    <a:pt x="1499" y="415"/>
                    <a:pt x="1593" y="321"/>
                    <a:pt x="1593" y="201"/>
                  </a:cubicBezTo>
                  <a:cubicBezTo>
                    <a:pt x="1593" y="94"/>
                    <a:pt x="1499"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4"/>
            <p:cNvSpPr/>
            <p:nvPr/>
          </p:nvSpPr>
          <p:spPr>
            <a:xfrm>
              <a:off x="6366330" y="1556476"/>
              <a:ext cx="444047" cy="213159"/>
            </a:xfrm>
            <a:custGeom>
              <a:avLst/>
              <a:gdLst/>
              <a:ahLst/>
              <a:cxnLst/>
              <a:rect l="l" t="t" r="r" b="b"/>
              <a:pathLst>
                <a:path w="14051" h="6745" extrusionOk="0">
                  <a:moveTo>
                    <a:pt x="749" y="0"/>
                  </a:moveTo>
                  <a:cubicBezTo>
                    <a:pt x="335" y="0"/>
                    <a:pt x="0" y="335"/>
                    <a:pt x="0" y="736"/>
                  </a:cubicBezTo>
                  <a:lnTo>
                    <a:pt x="0" y="5085"/>
                  </a:lnTo>
                  <a:cubicBezTo>
                    <a:pt x="0" y="5487"/>
                    <a:pt x="335" y="5821"/>
                    <a:pt x="749" y="5821"/>
                  </a:cubicBezTo>
                  <a:lnTo>
                    <a:pt x="1258" y="5821"/>
                  </a:lnTo>
                  <a:lnTo>
                    <a:pt x="1780" y="6570"/>
                  </a:lnTo>
                  <a:cubicBezTo>
                    <a:pt x="1860" y="6678"/>
                    <a:pt x="1981" y="6744"/>
                    <a:pt x="2114" y="6744"/>
                  </a:cubicBezTo>
                  <a:cubicBezTo>
                    <a:pt x="2248" y="6744"/>
                    <a:pt x="2369" y="6678"/>
                    <a:pt x="2449" y="6570"/>
                  </a:cubicBezTo>
                  <a:lnTo>
                    <a:pt x="2984" y="5821"/>
                  </a:lnTo>
                  <a:lnTo>
                    <a:pt x="6156" y="5821"/>
                  </a:lnTo>
                  <a:lnTo>
                    <a:pt x="6691" y="6570"/>
                  </a:lnTo>
                  <a:cubicBezTo>
                    <a:pt x="6771" y="6678"/>
                    <a:pt x="6892" y="6744"/>
                    <a:pt x="7025" y="6744"/>
                  </a:cubicBezTo>
                  <a:cubicBezTo>
                    <a:pt x="7159" y="6744"/>
                    <a:pt x="7280" y="6678"/>
                    <a:pt x="7360" y="6570"/>
                  </a:cubicBezTo>
                  <a:lnTo>
                    <a:pt x="7882" y="5821"/>
                  </a:lnTo>
                  <a:lnTo>
                    <a:pt x="11067" y="5821"/>
                  </a:lnTo>
                  <a:lnTo>
                    <a:pt x="11602" y="6570"/>
                  </a:lnTo>
                  <a:cubicBezTo>
                    <a:pt x="11669" y="6678"/>
                    <a:pt x="11803" y="6744"/>
                    <a:pt x="11936" y="6744"/>
                  </a:cubicBezTo>
                  <a:cubicBezTo>
                    <a:pt x="12057" y="6744"/>
                    <a:pt x="12191" y="6678"/>
                    <a:pt x="12271" y="6570"/>
                  </a:cubicBezTo>
                  <a:lnTo>
                    <a:pt x="12793" y="5821"/>
                  </a:lnTo>
                  <a:lnTo>
                    <a:pt x="13301" y="5821"/>
                  </a:lnTo>
                  <a:cubicBezTo>
                    <a:pt x="13716" y="5821"/>
                    <a:pt x="14051" y="5487"/>
                    <a:pt x="14051" y="5085"/>
                  </a:cubicBezTo>
                  <a:lnTo>
                    <a:pt x="14051" y="736"/>
                  </a:lnTo>
                  <a:cubicBezTo>
                    <a:pt x="14051" y="335"/>
                    <a:pt x="13716" y="0"/>
                    <a:pt x="13301" y="0"/>
                  </a:cubicBezTo>
                  <a:lnTo>
                    <a:pt x="2262" y="0"/>
                  </a:lnTo>
                  <a:cubicBezTo>
                    <a:pt x="2155" y="0"/>
                    <a:pt x="2061" y="80"/>
                    <a:pt x="2061" y="201"/>
                  </a:cubicBezTo>
                  <a:cubicBezTo>
                    <a:pt x="2061" y="308"/>
                    <a:pt x="2155" y="402"/>
                    <a:pt x="2262" y="402"/>
                  </a:cubicBezTo>
                  <a:lnTo>
                    <a:pt x="13301" y="402"/>
                  </a:lnTo>
                  <a:cubicBezTo>
                    <a:pt x="13489" y="402"/>
                    <a:pt x="13636" y="562"/>
                    <a:pt x="13636" y="736"/>
                  </a:cubicBezTo>
                  <a:lnTo>
                    <a:pt x="13636" y="5085"/>
                  </a:lnTo>
                  <a:cubicBezTo>
                    <a:pt x="13636" y="5259"/>
                    <a:pt x="13489" y="5420"/>
                    <a:pt x="13301" y="5420"/>
                  </a:cubicBezTo>
                  <a:lnTo>
                    <a:pt x="12793" y="5420"/>
                  </a:lnTo>
                  <a:cubicBezTo>
                    <a:pt x="12659" y="5420"/>
                    <a:pt x="12539" y="5473"/>
                    <a:pt x="12458" y="5580"/>
                  </a:cubicBezTo>
                  <a:lnTo>
                    <a:pt x="11936" y="6330"/>
                  </a:lnTo>
                  <a:lnTo>
                    <a:pt x="11401" y="5580"/>
                  </a:lnTo>
                  <a:cubicBezTo>
                    <a:pt x="11321" y="5473"/>
                    <a:pt x="11201" y="5420"/>
                    <a:pt x="11067" y="5420"/>
                  </a:cubicBezTo>
                  <a:lnTo>
                    <a:pt x="7882" y="5420"/>
                  </a:lnTo>
                  <a:cubicBezTo>
                    <a:pt x="7748" y="5420"/>
                    <a:pt x="7628" y="5473"/>
                    <a:pt x="7547" y="5580"/>
                  </a:cubicBezTo>
                  <a:lnTo>
                    <a:pt x="7025" y="6330"/>
                  </a:lnTo>
                  <a:lnTo>
                    <a:pt x="6490" y="5580"/>
                  </a:lnTo>
                  <a:cubicBezTo>
                    <a:pt x="6423" y="5473"/>
                    <a:pt x="6289" y="5420"/>
                    <a:pt x="6156" y="5420"/>
                  </a:cubicBezTo>
                  <a:lnTo>
                    <a:pt x="2984" y="5420"/>
                  </a:lnTo>
                  <a:cubicBezTo>
                    <a:pt x="2850" y="5420"/>
                    <a:pt x="2717" y="5473"/>
                    <a:pt x="2650" y="5580"/>
                  </a:cubicBezTo>
                  <a:lnTo>
                    <a:pt x="2114" y="6330"/>
                  </a:lnTo>
                  <a:lnTo>
                    <a:pt x="1593" y="5580"/>
                  </a:lnTo>
                  <a:cubicBezTo>
                    <a:pt x="1512" y="5473"/>
                    <a:pt x="1392" y="5420"/>
                    <a:pt x="1258" y="5420"/>
                  </a:cubicBezTo>
                  <a:lnTo>
                    <a:pt x="749" y="5420"/>
                  </a:lnTo>
                  <a:cubicBezTo>
                    <a:pt x="562" y="5420"/>
                    <a:pt x="415" y="5259"/>
                    <a:pt x="415" y="5085"/>
                  </a:cubicBezTo>
                  <a:lnTo>
                    <a:pt x="415" y="736"/>
                  </a:lnTo>
                  <a:cubicBezTo>
                    <a:pt x="415" y="562"/>
                    <a:pt x="562" y="402"/>
                    <a:pt x="749" y="402"/>
                  </a:cubicBezTo>
                  <a:lnTo>
                    <a:pt x="1445" y="402"/>
                  </a:lnTo>
                  <a:cubicBezTo>
                    <a:pt x="1552" y="402"/>
                    <a:pt x="1646" y="308"/>
                    <a:pt x="1646" y="201"/>
                  </a:cubicBezTo>
                  <a:cubicBezTo>
                    <a:pt x="1646" y="80"/>
                    <a:pt x="1552" y="0"/>
                    <a:pt x="14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64"/>
          <p:cNvGrpSpPr/>
          <p:nvPr/>
        </p:nvGrpSpPr>
        <p:grpSpPr>
          <a:xfrm>
            <a:off x="5574398" y="2206901"/>
            <a:ext cx="371772" cy="444047"/>
            <a:chOff x="5595798" y="1556476"/>
            <a:chExt cx="371772" cy="444047"/>
          </a:xfrm>
        </p:grpSpPr>
        <p:sp>
          <p:nvSpPr>
            <p:cNvPr id="3775" name="Google Shape;3775;p64"/>
            <p:cNvSpPr/>
            <p:nvPr/>
          </p:nvSpPr>
          <p:spPr>
            <a:xfrm>
              <a:off x="5896495" y="1771720"/>
              <a:ext cx="16939" cy="13147"/>
            </a:xfrm>
            <a:custGeom>
              <a:avLst/>
              <a:gdLst/>
              <a:ahLst/>
              <a:cxnLst/>
              <a:rect l="l" t="t" r="r" b="b"/>
              <a:pathLst>
                <a:path w="536" h="416" extrusionOk="0">
                  <a:moveTo>
                    <a:pt x="201" y="0"/>
                  </a:moveTo>
                  <a:cubicBezTo>
                    <a:pt x="94" y="0"/>
                    <a:pt x="0" y="94"/>
                    <a:pt x="0" y="214"/>
                  </a:cubicBezTo>
                  <a:cubicBezTo>
                    <a:pt x="0" y="321"/>
                    <a:pt x="94" y="415"/>
                    <a:pt x="201" y="415"/>
                  </a:cubicBezTo>
                  <a:lnTo>
                    <a:pt x="321" y="415"/>
                  </a:lnTo>
                  <a:cubicBezTo>
                    <a:pt x="442" y="415"/>
                    <a:pt x="535" y="321"/>
                    <a:pt x="535" y="214"/>
                  </a:cubicBezTo>
                  <a:cubicBezTo>
                    <a:pt x="535" y="94"/>
                    <a:pt x="442"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4"/>
            <p:cNvSpPr/>
            <p:nvPr/>
          </p:nvSpPr>
          <p:spPr>
            <a:xfrm>
              <a:off x="5595798" y="1556476"/>
              <a:ext cx="371772" cy="444047"/>
            </a:xfrm>
            <a:custGeom>
              <a:avLst/>
              <a:gdLst/>
              <a:ahLst/>
              <a:cxnLst/>
              <a:rect l="l" t="t" r="r" b="b"/>
              <a:pathLst>
                <a:path w="11764" h="14051" extrusionOk="0">
                  <a:moveTo>
                    <a:pt x="11322" y="1753"/>
                  </a:moveTo>
                  <a:cubicBezTo>
                    <a:pt x="11335" y="1753"/>
                    <a:pt x="11348" y="1766"/>
                    <a:pt x="11348" y="1780"/>
                  </a:cubicBezTo>
                  <a:lnTo>
                    <a:pt x="11348" y="2850"/>
                  </a:lnTo>
                  <a:cubicBezTo>
                    <a:pt x="11348" y="2864"/>
                    <a:pt x="11335" y="2877"/>
                    <a:pt x="11322" y="2877"/>
                  </a:cubicBezTo>
                  <a:lnTo>
                    <a:pt x="10867" y="2877"/>
                  </a:lnTo>
                  <a:lnTo>
                    <a:pt x="10867" y="1753"/>
                  </a:lnTo>
                  <a:close/>
                  <a:moveTo>
                    <a:pt x="11322" y="4095"/>
                  </a:moveTo>
                  <a:cubicBezTo>
                    <a:pt x="11335" y="4095"/>
                    <a:pt x="11348" y="4108"/>
                    <a:pt x="11348" y="4122"/>
                  </a:cubicBezTo>
                  <a:lnTo>
                    <a:pt x="11348" y="5192"/>
                  </a:lnTo>
                  <a:cubicBezTo>
                    <a:pt x="11348" y="5206"/>
                    <a:pt x="11335" y="5219"/>
                    <a:pt x="11322" y="5219"/>
                  </a:cubicBezTo>
                  <a:lnTo>
                    <a:pt x="10867" y="5219"/>
                  </a:lnTo>
                  <a:lnTo>
                    <a:pt x="10867" y="4095"/>
                  </a:lnTo>
                  <a:close/>
                  <a:moveTo>
                    <a:pt x="10760" y="6437"/>
                  </a:moveTo>
                  <a:cubicBezTo>
                    <a:pt x="11081" y="6437"/>
                    <a:pt x="11348" y="6691"/>
                    <a:pt x="11348" y="7025"/>
                  </a:cubicBezTo>
                  <a:cubicBezTo>
                    <a:pt x="11348" y="7347"/>
                    <a:pt x="11081" y="7601"/>
                    <a:pt x="10760" y="7601"/>
                  </a:cubicBezTo>
                  <a:lnTo>
                    <a:pt x="9475" y="7601"/>
                  </a:lnTo>
                  <a:cubicBezTo>
                    <a:pt x="9328" y="7601"/>
                    <a:pt x="9207" y="7480"/>
                    <a:pt x="9207" y="7333"/>
                  </a:cubicBezTo>
                  <a:lnTo>
                    <a:pt x="9207" y="6704"/>
                  </a:lnTo>
                  <a:cubicBezTo>
                    <a:pt x="9207" y="6557"/>
                    <a:pt x="9328" y="6437"/>
                    <a:pt x="9475" y="6437"/>
                  </a:cubicBezTo>
                  <a:close/>
                  <a:moveTo>
                    <a:pt x="11322" y="8778"/>
                  </a:moveTo>
                  <a:cubicBezTo>
                    <a:pt x="11335" y="8778"/>
                    <a:pt x="11348" y="8792"/>
                    <a:pt x="11348" y="8805"/>
                  </a:cubicBezTo>
                  <a:lnTo>
                    <a:pt x="11348" y="9876"/>
                  </a:lnTo>
                  <a:cubicBezTo>
                    <a:pt x="11348" y="9889"/>
                    <a:pt x="11335" y="9902"/>
                    <a:pt x="11322" y="9902"/>
                  </a:cubicBezTo>
                  <a:lnTo>
                    <a:pt x="10867" y="9902"/>
                  </a:lnTo>
                  <a:lnTo>
                    <a:pt x="10867" y="8778"/>
                  </a:lnTo>
                  <a:close/>
                  <a:moveTo>
                    <a:pt x="1058" y="0"/>
                  </a:moveTo>
                  <a:cubicBezTo>
                    <a:pt x="469" y="0"/>
                    <a:pt x="1" y="468"/>
                    <a:pt x="1" y="1044"/>
                  </a:cubicBezTo>
                  <a:lnTo>
                    <a:pt x="1" y="12994"/>
                  </a:lnTo>
                  <a:cubicBezTo>
                    <a:pt x="1" y="13569"/>
                    <a:pt x="469" y="14051"/>
                    <a:pt x="1058" y="14051"/>
                  </a:cubicBezTo>
                  <a:lnTo>
                    <a:pt x="8592" y="14051"/>
                  </a:lnTo>
                  <a:cubicBezTo>
                    <a:pt x="8699" y="14051"/>
                    <a:pt x="8793" y="13957"/>
                    <a:pt x="8793" y="13837"/>
                  </a:cubicBezTo>
                  <a:cubicBezTo>
                    <a:pt x="8793" y="13730"/>
                    <a:pt x="8699" y="13636"/>
                    <a:pt x="8592" y="13636"/>
                  </a:cubicBezTo>
                  <a:lnTo>
                    <a:pt x="2436" y="13636"/>
                  </a:lnTo>
                  <a:lnTo>
                    <a:pt x="2436" y="6825"/>
                  </a:lnTo>
                  <a:cubicBezTo>
                    <a:pt x="2436" y="6704"/>
                    <a:pt x="2343" y="6624"/>
                    <a:pt x="2236" y="6624"/>
                  </a:cubicBezTo>
                  <a:cubicBezTo>
                    <a:pt x="2115" y="6624"/>
                    <a:pt x="2035" y="6704"/>
                    <a:pt x="2035" y="6825"/>
                  </a:cubicBezTo>
                  <a:lnTo>
                    <a:pt x="2035" y="13636"/>
                  </a:lnTo>
                  <a:lnTo>
                    <a:pt x="1058" y="13636"/>
                  </a:lnTo>
                  <a:cubicBezTo>
                    <a:pt x="697" y="13636"/>
                    <a:pt x="416" y="13342"/>
                    <a:pt x="416" y="12994"/>
                  </a:cubicBezTo>
                  <a:lnTo>
                    <a:pt x="416" y="1044"/>
                  </a:lnTo>
                  <a:cubicBezTo>
                    <a:pt x="416" y="696"/>
                    <a:pt x="697" y="402"/>
                    <a:pt x="1058" y="402"/>
                  </a:cubicBezTo>
                  <a:lnTo>
                    <a:pt x="2035" y="402"/>
                  </a:lnTo>
                  <a:lnTo>
                    <a:pt x="2035" y="5995"/>
                  </a:lnTo>
                  <a:cubicBezTo>
                    <a:pt x="2035" y="6115"/>
                    <a:pt x="2115" y="6209"/>
                    <a:pt x="2236" y="6209"/>
                  </a:cubicBezTo>
                  <a:cubicBezTo>
                    <a:pt x="2343" y="6209"/>
                    <a:pt x="2436" y="6115"/>
                    <a:pt x="2436" y="5995"/>
                  </a:cubicBezTo>
                  <a:lnTo>
                    <a:pt x="2436" y="402"/>
                  </a:lnTo>
                  <a:lnTo>
                    <a:pt x="10265" y="402"/>
                  </a:lnTo>
                  <a:cubicBezTo>
                    <a:pt x="10358" y="402"/>
                    <a:pt x="10452" y="495"/>
                    <a:pt x="10452" y="589"/>
                  </a:cubicBezTo>
                  <a:lnTo>
                    <a:pt x="10452" y="6022"/>
                  </a:lnTo>
                  <a:lnTo>
                    <a:pt x="9475" y="6022"/>
                  </a:lnTo>
                  <a:cubicBezTo>
                    <a:pt x="9100" y="6022"/>
                    <a:pt x="8793" y="6330"/>
                    <a:pt x="8793" y="6704"/>
                  </a:cubicBezTo>
                  <a:lnTo>
                    <a:pt x="8793" y="7333"/>
                  </a:lnTo>
                  <a:cubicBezTo>
                    <a:pt x="8793" y="7708"/>
                    <a:pt x="9100" y="8016"/>
                    <a:pt x="9475" y="8016"/>
                  </a:cubicBezTo>
                  <a:lnTo>
                    <a:pt x="10452" y="8016"/>
                  </a:lnTo>
                  <a:lnTo>
                    <a:pt x="10452" y="13449"/>
                  </a:lnTo>
                  <a:cubicBezTo>
                    <a:pt x="10452" y="13542"/>
                    <a:pt x="10358" y="13636"/>
                    <a:pt x="10265" y="13636"/>
                  </a:cubicBezTo>
                  <a:lnTo>
                    <a:pt x="9408" y="13636"/>
                  </a:lnTo>
                  <a:cubicBezTo>
                    <a:pt x="9301" y="13636"/>
                    <a:pt x="9207" y="13730"/>
                    <a:pt x="9207" y="13837"/>
                  </a:cubicBezTo>
                  <a:cubicBezTo>
                    <a:pt x="9207" y="13957"/>
                    <a:pt x="9301" y="14051"/>
                    <a:pt x="9408" y="14051"/>
                  </a:cubicBezTo>
                  <a:lnTo>
                    <a:pt x="10265" y="14051"/>
                  </a:lnTo>
                  <a:cubicBezTo>
                    <a:pt x="10586" y="14051"/>
                    <a:pt x="10867" y="13770"/>
                    <a:pt x="10867" y="13449"/>
                  </a:cubicBezTo>
                  <a:lnTo>
                    <a:pt x="10867" y="10317"/>
                  </a:lnTo>
                  <a:lnTo>
                    <a:pt x="11322" y="10317"/>
                  </a:lnTo>
                  <a:cubicBezTo>
                    <a:pt x="11563" y="10317"/>
                    <a:pt x="11763" y="10117"/>
                    <a:pt x="11763" y="9876"/>
                  </a:cubicBezTo>
                  <a:lnTo>
                    <a:pt x="11763" y="8805"/>
                  </a:lnTo>
                  <a:cubicBezTo>
                    <a:pt x="11763" y="8564"/>
                    <a:pt x="11563" y="8364"/>
                    <a:pt x="11322" y="8364"/>
                  </a:cubicBezTo>
                  <a:lnTo>
                    <a:pt x="10867" y="8364"/>
                  </a:lnTo>
                  <a:lnTo>
                    <a:pt x="10867" y="8016"/>
                  </a:lnTo>
                  <a:cubicBezTo>
                    <a:pt x="11362" y="7962"/>
                    <a:pt x="11763" y="7534"/>
                    <a:pt x="11763" y="7025"/>
                  </a:cubicBezTo>
                  <a:cubicBezTo>
                    <a:pt x="11763" y="6504"/>
                    <a:pt x="11362" y="6075"/>
                    <a:pt x="10867" y="6022"/>
                  </a:cubicBezTo>
                  <a:lnTo>
                    <a:pt x="10867" y="5634"/>
                  </a:lnTo>
                  <a:lnTo>
                    <a:pt x="11322" y="5634"/>
                  </a:lnTo>
                  <a:cubicBezTo>
                    <a:pt x="11563" y="5634"/>
                    <a:pt x="11763" y="5433"/>
                    <a:pt x="11763" y="5192"/>
                  </a:cubicBezTo>
                  <a:lnTo>
                    <a:pt x="11763" y="4122"/>
                  </a:lnTo>
                  <a:cubicBezTo>
                    <a:pt x="11763" y="3881"/>
                    <a:pt x="11563" y="3680"/>
                    <a:pt x="11322" y="3680"/>
                  </a:cubicBezTo>
                  <a:lnTo>
                    <a:pt x="10867" y="3680"/>
                  </a:lnTo>
                  <a:lnTo>
                    <a:pt x="10867" y="3292"/>
                  </a:lnTo>
                  <a:lnTo>
                    <a:pt x="11322" y="3292"/>
                  </a:lnTo>
                  <a:cubicBezTo>
                    <a:pt x="11563" y="3292"/>
                    <a:pt x="11763" y="3091"/>
                    <a:pt x="11763" y="2850"/>
                  </a:cubicBezTo>
                  <a:lnTo>
                    <a:pt x="11763" y="1780"/>
                  </a:lnTo>
                  <a:cubicBezTo>
                    <a:pt x="11763" y="1539"/>
                    <a:pt x="11563" y="1338"/>
                    <a:pt x="11322" y="1338"/>
                  </a:cubicBezTo>
                  <a:lnTo>
                    <a:pt x="10867" y="1338"/>
                  </a:lnTo>
                  <a:lnTo>
                    <a:pt x="10867" y="589"/>
                  </a:lnTo>
                  <a:cubicBezTo>
                    <a:pt x="10867" y="268"/>
                    <a:pt x="10586" y="0"/>
                    <a:pt x="10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4"/>
            <p:cNvSpPr/>
            <p:nvPr/>
          </p:nvSpPr>
          <p:spPr>
            <a:xfrm>
              <a:off x="5816130" y="1883372"/>
              <a:ext cx="87571" cy="87571"/>
            </a:xfrm>
            <a:custGeom>
              <a:avLst/>
              <a:gdLst/>
              <a:ahLst/>
              <a:cxnLst/>
              <a:rect l="l" t="t" r="r" b="b"/>
              <a:pathLst>
                <a:path w="2771" h="2771" extrusionOk="0">
                  <a:moveTo>
                    <a:pt x="1392" y="415"/>
                  </a:moveTo>
                  <a:cubicBezTo>
                    <a:pt x="1928" y="415"/>
                    <a:pt x="2356" y="856"/>
                    <a:pt x="2356" y="1392"/>
                  </a:cubicBezTo>
                  <a:cubicBezTo>
                    <a:pt x="2356" y="1927"/>
                    <a:pt x="1928" y="2355"/>
                    <a:pt x="1392" y="2355"/>
                  </a:cubicBezTo>
                  <a:cubicBezTo>
                    <a:pt x="857" y="2355"/>
                    <a:pt x="416" y="1927"/>
                    <a:pt x="416" y="1392"/>
                  </a:cubicBezTo>
                  <a:cubicBezTo>
                    <a:pt x="416" y="856"/>
                    <a:pt x="857" y="415"/>
                    <a:pt x="1392" y="415"/>
                  </a:cubicBezTo>
                  <a:close/>
                  <a:moveTo>
                    <a:pt x="1392" y="0"/>
                  </a:moveTo>
                  <a:cubicBezTo>
                    <a:pt x="630" y="0"/>
                    <a:pt x="1" y="629"/>
                    <a:pt x="1" y="1392"/>
                  </a:cubicBezTo>
                  <a:cubicBezTo>
                    <a:pt x="1" y="2154"/>
                    <a:pt x="630" y="2770"/>
                    <a:pt x="1392" y="2770"/>
                  </a:cubicBezTo>
                  <a:cubicBezTo>
                    <a:pt x="2155" y="2770"/>
                    <a:pt x="2771" y="2154"/>
                    <a:pt x="2771" y="1392"/>
                  </a:cubicBezTo>
                  <a:cubicBezTo>
                    <a:pt x="2771" y="629"/>
                    <a:pt x="2155" y="0"/>
                    <a:pt x="1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4"/>
            <p:cNvSpPr/>
            <p:nvPr/>
          </p:nvSpPr>
          <p:spPr>
            <a:xfrm>
              <a:off x="5757350" y="1688416"/>
              <a:ext cx="83336" cy="13115"/>
            </a:xfrm>
            <a:custGeom>
              <a:avLst/>
              <a:gdLst/>
              <a:ahLst/>
              <a:cxnLst/>
              <a:rect l="l" t="t" r="r" b="b"/>
              <a:pathLst>
                <a:path w="2637" h="415" extrusionOk="0">
                  <a:moveTo>
                    <a:pt x="215" y="0"/>
                  </a:moveTo>
                  <a:cubicBezTo>
                    <a:pt x="94" y="0"/>
                    <a:pt x="1" y="94"/>
                    <a:pt x="1" y="214"/>
                  </a:cubicBezTo>
                  <a:cubicBezTo>
                    <a:pt x="1" y="321"/>
                    <a:pt x="94" y="415"/>
                    <a:pt x="215" y="415"/>
                  </a:cubicBezTo>
                  <a:lnTo>
                    <a:pt x="2423" y="415"/>
                  </a:lnTo>
                  <a:cubicBezTo>
                    <a:pt x="2543" y="415"/>
                    <a:pt x="2637" y="321"/>
                    <a:pt x="2637" y="214"/>
                  </a:cubicBezTo>
                  <a:cubicBezTo>
                    <a:pt x="2637" y="94"/>
                    <a:pt x="2543" y="0"/>
                    <a:pt x="2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4"/>
            <p:cNvSpPr/>
            <p:nvPr/>
          </p:nvSpPr>
          <p:spPr>
            <a:xfrm>
              <a:off x="5731562" y="1729436"/>
              <a:ext cx="134943" cy="13115"/>
            </a:xfrm>
            <a:custGeom>
              <a:avLst/>
              <a:gdLst/>
              <a:ahLst/>
              <a:cxnLst/>
              <a:rect l="l" t="t" r="r" b="b"/>
              <a:pathLst>
                <a:path w="4270" h="415" extrusionOk="0">
                  <a:moveTo>
                    <a:pt x="201" y="0"/>
                  </a:moveTo>
                  <a:cubicBezTo>
                    <a:pt x="94" y="0"/>
                    <a:pt x="0" y="94"/>
                    <a:pt x="0" y="214"/>
                  </a:cubicBezTo>
                  <a:cubicBezTo>
                    <a:pt x="0" y="321"/>
                    <a:pt x="94" y="415"/>
                    <a:pt x="201" y="415"/>
                  </a:cubicBezTo>
                  <a:lnTo>
                    <a:pt x="4068" y="415"/>
                  </a:lnTo>
                  <a:cubicBezTo>
                    <a:pt x="4175" y="415"/>
                    <a:pt x="4269" y="321"/>
                    <a:pt x="4269" y="214"/>
                  </a:cubicBezTo>
                  <a:cubicBezTo>
                    <a:pt x="4269" y="94"/>
                    <a:pt x="4175" y="0"/>
                    <a:pt x="4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4"/>
            <p:cNvSpPr/>
            <p:nvPr/>
          </p:nvSpPr>
          <p:spPr>
            <a:xfrm>
              <a:off x="5758203" y="1910013"/>
              <a:ext cx="37670" cy="13115"/>
            </a:xfrm>
            <a:custGeom>
              <a:avLst/>
              <a:gdLst/>
              <a:ahLst/>
              <a:cxnLst/>
              <a:rect l="l" t="t" r="r" b="b"/>
              <a:pathLst>
                <a:path w="1192" h="415" extrusionOk="0">
                  <a:moveTo>
                    <a:pt x="201" y="0"/>
                  </a:moveTo>
                  <a:cubicBezTo>
                    <a:pt x="94" y="0"/>
                    <a:pt x="0" y="94"/>
                    <a:pt x="0" y="214"/>
                  </a:cubicBezTo>
                  <a:cubicBezTo>
                    <a:pt x="0" y="321"/>
                    <a:pt x="94" y="415"/>
                    <a:pt x="201" y="415"/>
                  </a:cubicBezTo>
                  <a:lnTo>
                    <a:pt x="991" y="415"/>
                  </a:lnTo>
                  <a:cubicBezTo>
                    <a:pt x="1098" y="415"/>
                    <a:pt x="1191" y="321"/>
                    <a:pt x="1191" y="214"/>
                  </a:cubicBezTo>
                  <a:cubicBezTo>
                    <a:pt x="1191" y="94"/>
                    <a:pt x="1098" y="0"/>
                    <a:pt x="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4"/>
            <p:cNvSpPr/>
            <p:nvPr/>
          </p:nvSpPr>
          <p:spPr>
            <a:xfrm>
              <a:off x="5731973" y="1938771"/>
              <a:ext cx="63900" cy="13115"/>
            </a:xfrm>
            <a:custGeom>
              <a:avLst/>
              <a:gdLst/>
              <a:ahLst/>
              <a:cxnLst/>
              <a:rect l="l" t="t" r="r" b="b"/>
              <a:pathLst>
                <a:path w="2022" h="415" extrusionOk="0">
                  <a:moveTo>
                    <a:pt x="215" y="0"/>
                  </a:moveTo>
                  <a:cubicBezTo>
                    <a:pt x="94" y="0"/>
                    <a:pt x="1" y="94"/>
                    <a:pt x="1" y="214"/>
                  </a:cubicBezTo>
                  <a:cubicBezTo>
                    <a:pt x="1" y="321"/>
                    <a:pt x="94" y="415"/>
                    <a:pt x="215" y="415"/>
                  </a:cubicBezTo>
                  <a:lnTo>
                    <a:pt x="1821" y="415"/>
                  </a:lnTo>
                  <a:cubicBezTo>
                    <a:pt x="1928" y="415"/>
                    <a:pt x="2021" y="321"/>
                    <a:pt x="2021" y="214"/>
                  </a:cubicBezTo>
                  <a:cubicBezTo>
                    <a:pt x="2021" y="94"/>
                    <a:pt x="1928"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4"/>
            <p:cNvSpPr/>
            <p:nvPr/>
          </p:nvSpPr>
          <p:spPr>
            <a:xfrm>
              <a:off x="5709567" y="1598760"/>
              <a:ext cx="178902" cy="61751"/>
            </a:xfrm>
            <a:custGeom>
              <a:avLst/>
              <a:gdLst/>
              <a:ahLst/>
              <a:cxnLst/>
              <a:rect l="l" t="t" r="r" b="b"/>
              <a:pathLst>
                <a:path w="5661" h="1954" extrusionOk="0">
                  <a:moveTo>
                    <a:pt x="415" y="0"/>
                  </a:moveTo>
                  <a:cubicBezTo>
                    <a:pt x="188" y="0"/>
                    <a:pt x="1" y="188"/>
                    <a:pt x="1" y="415"/>
                  </a:cubicBezTo>
                  <a:lnTo>
                    <a:pt x="1" y="1539"/>
                  </a:lnTo>
                  <a:cubicBezTo>
                    <a:pt x="1" y="1767"/>
                    <a:pt x="188" y="1954"/>
                    <a:pt x="415" y="1954"/>
                  </a:cubicBezTo>
                  <a:lnTo>
                    <a:pt x="5246" y="1954"/>
                  </a:lnTo>
                  <a:cubicBezTo>
                    <a:pt x="5474" y="1954"/>
                    <a:pt x="5661" y="1767"/>
                    <a:pt x="5661" y="1539"/>
                  </a:cubicBezTo>
                  <a:lnTo>
                    <a:pt x="5661" y="415"/>
                  </a:lnTo>
                  <a:cubicBezTo>
                    <a:pt x="5661" y="188"/>
                    <a:pt x="5474" y="0"/>
                    <a:pt x="5246" y="0"/>
                  </a:cubicBezTo>
                  <a:lnTo>
                    <a:pt x="4350" y="0"/>
                  </a:lnTo>
                  <a:cubicBezTo>
                    <a:pt x="4229" y="0"/>
                    <a:pt x="4149" y="94"/>
                    <a:pt x="4149" y="201"/>
                  </a:cubicBezTo>
                  <a:cubicBezTo>
                    <a:pt x="4149" y="321"/>
                    <a:pt x="4229" y="415"/>
                    <a:pt x="4350" y="415"/>
                  </a:cubicBezTo>
                  <a:lnTo>
                    <a:pt x="5246" y="415"/>
                  </a:lnTo>
                  <a:lnTo>
                    <a:pt x="5246" y="1539"/>
                  </a:lnTo>
                  <a:lnTo>
                    <a:pt x="415" y="1539"/>
                  </a:lnTo>
                  <a:lnTo>
                    <a:pt x="415" y="415"/>
                  </a:lnTo>
                  <a:lnTo>
                    <a:pt x="3520" y="415"/>
                  </a:lnTo>
                  <a:cubicBezTo>
                    <a:pt x="3640" y="415"/>
                    <a:pt x="3734" y="321"/>
                    <a:pt x="3734" y="201"/>
                  </a:cubicBezTo>
                  <a:cubicBezTo>
                    <a:pt x="3734" y="94"/>
                    <a:pt x="3640" y="0"/>
                    <a:pt x="3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3" name="Google Shape;3783;p64"/>
          <p:cNvGrpSpPr/>
          <p:nvPr/>
        </p:nvGrpSpPr>
        <p:grpSpPr>
          <a:xfrm>
            <a:off x="4774728" y="2206901"/>
            <a:ext cx="357804" cy="444047"/>
            <a:chOff x="4796128" y="1556476"/>
            <a:chExt cx="357804" cy="444047"/>
          </a:xfrm>
        </p:grpSpPr>
        <p:sp>
          <p:nvSpPr>
            <p:cNvPr id="3784" name="Google Shape;3784;p64"/>
            <p:cNvSpPr/>
            <p:nvPr/>
          </p:nvSpPr>
          <p:spPr>
            <a:xfrm>
              <a:off x="4796128" y="1556476"/>
              <a:ext cx="357804" cy="444047"/>
            </a:xfrm>
            <a:custGeom>
              <a:avLst/>
              <a:gdLst/>
              <a:ahLst/>
              <a:cxnLst/>
              <a:rect l="l" t="t" r="r" b="b"/>
              <a:pathLst>
                <a:path w="11322" h="14051" extrusionOk="0">
                  <a:moveTo>
                    <a:pt x="10920" y="8002"/>
                  </a:moveTo>
                  <a:lnTo>
                    <a:pt x="10920" y="8377"/>
                  </a:lnTo>
                  <a:lnTo>
                    <a:pt x="402" y="8377"/>
                  </a:lnTo>
                  <a:lnTo>
                    <a:pt x="402" y="8002"/>
                  </a:lnTo>
                  <a:close/>
                  <a:moveTo>
                    <a:pt x="8056" y="8792"/>
                  </a:moveTo>
                  <a:lnTo>
                    <a:pt x="8056" y="9113"/>
                  </a:lnTo>
                  <a:cubicBezTo>
                    <a:pt x="8056" y="9193"/>
                    <a:pt x="7989" y="9260"/>
                    <a:pt x="7909" y="9260"/>
                  </a:cubicBezTo>
                  <a:lnTo>
                    <a:pt x="3413" y="9260"/>
                  </a:lnTo>
                  <a:cubicBezTo>
                    <a:pt x="3332" y="9260"/>
                    <a:pt x="3265" y="9193"/>
                    <a:pt x="3265" y="9113"/>
                  </a:cubicBezTo>
                  <a:lnTo>
                    <a:pt x="3265" y="8792"/>
                  </a:lnTo>
                  <a:close/>
                  <a:moveTo>
                    <a:pt x="5875" y="9675"/>
                  </a:moveTo>
                  <a:lnTo>
                    <a:pt x="5875" y="13047"/>
                  </a:lnTo>
                  <a:lnTo>
                    <a:pt x="5407" y="13047"/>
                  </a:lnTo>
                  <a:lnTo>
                    <a:pt x="5407" y="9675"/>
                  </a:lnTo>
                  <a:close/>
                  <a:moveTo>
                    <a:pt x="7360" y="9675"/>
                  </a:moveTo>
                  <a:lnTo>
                    <a:pt x="8859" y="13636"/>
                  </a:lnTo>
                  <a:lnTo>
                    <a:pt x="8364" y="13636"/>
                  </a:lnTo>
                  <a:lnTo>
                    <a:pt x="6878" y="9675"/>
                  </a:lnTo>
                  <a:close/>
                  <a:moveTo>
                    <a:pt x="268" y="0"/>
                  </a:moveTo>
                  <a:cubicBezTo>
                    <a:pt x="121" y="0"/>
                    <a:pt x="0" y="121"/>
                    <a:pt x="0" y="268"/>
                  </a:cubicBezTo>
                  <a:lnTo>
                    <a:pt x="0" y="910"/>
                  </a:lnTo>
                  <a:cubicBezTo>
                    <a:pt x="0" y="1057"/>
                    <a:pt x="121" y="1191"/>
                    <a:pt x="268" y="1191"/>
                  </a:cubicBezTo>
                  <a:lnTo>
                    <a:pt x="442" y="1191"/>
                  </a:lnTo>
                  <a:lnTo>
                    <a:pt x="442" y="7587"/>
                  </a:lnTo>
                  <a:lnTo>
                    <a:pt x="268" y="7587"/>
                  </a:lnTo>
                  <a:cubicBezTo>
                    <a:pt x="121" y="7587"/>
                    <a:pt x="0" y="7721"/>
                    <a:pt x="0" y="7868"/>
                  </a:cubicBezTo>
                  <a:lnTo>
                    <a:pt x="0" y="8511"/>
                  </a:lnTo>
                  <a:cubicBezTo>
                    <a:pt x="0" y="8658"/>
                    <a:pt x="121" y="8792"/>
                    <a:pt x="268" y="8792"/>
                  </a:cubicBezTo>
                  <a:lnTo>
                    <a:pt x="2851" y="8792"/>
                  </a:lnTo>
                  <a:lnTo>
                    <a:pt x="2851" y="9113"/>
                  </a:lnTo>
                  <a:cubicBezTo>
                    <a:pt x="2851" y="9421"/>
                    <a:pt x="3105" y="9675"/>
                    <a:pt x="3413" y="9675"/>
                  </a:cubicBezTo>
                  <a:lnTo>
                    <a:pt x="3520" y="9675"/>
                  </a:lnTo>
                  <a:lnTo>
                    <a:pt x="2851" y="11455"/>
                  </a:lnTo>
                  <a:cubicBezTo>
                    <a:pt x="2810" y="11562"/>
                    <a:pt x="2864" y="11682"/>
                    <a:pt x="2971" y="11722"/>
                  </a:cubicBezTo>
                  <a:cubicBezTo>
                    <a:pt x="2995" y="11731"/>
                    <a:pt x="3020" y="11736"/>
                    <a:pt x="3044" y="11736"/>
                  </a:cubicBezTo>
                  <a:cubicBezTo>
                    <a:pt x="3128" y="11736"/>
                    <a:pt x="3208" y="11685"/>
                    <a:pt x="3239" y="11602"/>
                  </a:cubicBezTo>
                  <a:lnTo>
                    <a:pt x="3961" y="9675"/>
                  </a:lnTo>
                  <a:lnTo>
                    <a:pt x="4443" y="9675"/>
                  </a:lnTo>
                  <a:lnTo>
                    <a:pt x="2958" y="13636"/>
                  </a:lnTo>
                  <a:lnTo>
                    <a:pt x="2463" y="13636"/>
                  </a:lnTo>
                  <a:lnTo>
                    <a:pt x="2918" y="12418"/>
                  </a:lnTo>
                  <a:cubicBezTo>
                    <a:pt x="2958" y="12325"/>
                    <a:pt x="2904" y="12204"/>
                    <a:pt x="2797" y="12164"/>
                  </a:cubicBezTo>
                  <a:cubicBezTo>
                    <a:pt x="2773" y="12155"/>
                    <a:pt x="2749" y="12151"/>
                    <a:pt x="2726" y="12151"/>
                  </a:cubicBezTo>
                  <a:cubicBezTo>
                    <a:pt x="2645" y="12151"/>
                    <a:pt x="2574" y="12201"/>
                    <a:pt x="2543" y="12284"/>
                  </a:cubicBezTo>
                  <a:lnTo>
                    <a:pt x="2088" y="13489"/>
                  </a:lnTo>
                  <a:cubicBezTo>
                    <a:pt x="2034" y="13609"/>
                    <a:pt x="2048" y="13756"/>
                    <a:pt x="2128" y="13863"/>
                  </a:cubicBezTo>
                  <a:cubicBezTo>
                    <a:pt x="2208" y="13984"/>
                    <a:pt x="2329" y="14051"/>
                    <a:pt x="2463" y="14051"/>
                  </a:cubicBezTo>
                  <a:lnTo>
                    <a:pt x="2958" y="14051"/>
                  </a:lnTo>
                  <a:cubicBezTo>
                    <a:pt x="3132" y="14051"/>
                    <a:pt x="3279" y="13944"/>
                    <a:pt x="3346" y="13783"/>
                  </a:cubicBezTo>
                  <a:lnTo>
                    <a:pt x="4885" y="9675"/>
                  </a:lnTo>
                  <a:lnTo>
                    <a:pt x="4992" y="9675"/>
                  </a:lnTo>
                  <a:lnTo>
                    <a:pt x="4992" y="13047"/>
                  </a:lnTo>
                  <a:cubicBezTo>
                    <a:pt x="4992" y="13275"/>
                    <a:pt x="5166" y="13462"/>
                    <a:pt x="5393" y="13462"/>
                  </a:cubicBezTo>
                  <a:lnTo>
                    <a:pt x="5875" y="13462"/>
                  </a:lnTo>
                  <a:cubicBezTo>
                    <a:pt x="6102" y="13462"/>
                    <a:pt x="6276" y="13275"/>
                    <a:pt x="6276" y="13047"/>
                  </a:cubicBezTo>
                  <a:lnTo>
                    <a:pt x="6276" y="9675"/>
                  </a:lnTo>
                  <a:lnTo>
                    <a:pt x="6437" y="9675"/>
                  </a:lnTo>
                  <a:lnTo>
                    <a:pt x="7976" y="13783"/>
                  </a:lnTo>
                  <a:cubicBezTo>
                    <a:pt x="8043" y="13944"/>
                    <a:pt x="8190" y="14051"/>
                    <a:pt x="8364" y="14051"/>
                  </a:cubicBezTo>
                  <a:lnTo>
                    <a:pt x="8859" y="14051"/>
                  </a:lnTo>
                  <a:cubicBezTo>
                    <a:pt x="8993" y="14051"/>
                    <a:pt x="9113" y="13984"/>
                    <a:pt x="9194" y="13863"/>
                  </a:cubicBezTo>
                  <a:cubicBezTo>
                    <a:pt x="9274" y="13756"/>
                    <a:pt x="9287" y="13609"/>
                    <a:pt x="9247" y="13489"/>
                  </a:cubicBezTo>
                  <a:lnTo>
                    <a:pt x="7802" y="9675"/>
                  </a:lnTo>
                  <a:lnTo>
                    <a:pt x="7909" y="9675"/>
                  </a:lnTo>
                  <a:cubicBezTo>
                    <a:pt x="8217" y="9675"/>
                    <a:pt x="8471" y="9421"/>
                    <a:pt x="8471" y="9113"/>
                  </a:cubicBezTo>
                  <a:lnTo>
                    <a:pt x="8471" y="8792"/>
                  </a:lnTo>
                  <a:lnTo>
                    <a:pt x="11054" y="8792"/>
                  </a:lnTo>
                  <a:cubicBezTo>
                    <a:pt x="11201" y="8792"/>
                    <a:pt x="11321" y="8658"/>
                    <a:pt x="11321" y="8511"/>
                  </a:cubicBezTo>
                  <a:lnTo>
                    <a:pt x="11321" y="7868"/>
                  </a:lnTo>
                  <a:cubicBezTo>
                    <a:pt x="11321" y="7721"/>
                    <a:pt x="11201" y="7587"/>
                    <a:pt x="11054" y="7587"/>
                  </a:cubicBezTo>
                  <a:lnTo>
                    <a:pt x="10880" y="7587"/>
                  </a:lnTo>
                  <a:lnTo>
                    <a:pt x="10880" y="6838"/>
                  </a:lnTo>
                  <a:cubicBezTo>
                    <a:pt x="10880" y="6731"/>
                    <a:pt x="10786" y="6637"/>
                    <a:pt x="10665" y="6637"/>
                  </a:cubicBezTo>
                  <a:cubicBezTo>
                    <a:pt x="10558" y="6637"/>
                    <a:pt x="10465" y="6731"/>
                    <a:pt x="10465" y="6838"/>
                  </a:cubicBezTo>
                  <a:lnTo>
                    <a:pt x="10465" y="7587"/>
                  </a:lnTo>
                  <a:lnTo>
                    <a:pt x="857" y="7587"/>
                  </a:lnTo>
                  <a:lnTo>
                    <a:pt x="857" y="1191"/>
                  </a:lnTo>
                  <a:lnTo>
                    <a:pt x="10465" y="1191"/>
                  </a:lnTo>
                  <a:lnTo>
                    <a:pt x="10465" y="6022"/>
                  </a:lnTo>
                  <a:cubicBezTo>
                    <a:pt x="10465" y="6129"/>
                    <a:pt x="10558" y="6223"/>
                    <a:pt x="10665" y="6223"/>
                  </a:cubicBezTo>
                  <a:cubicBezTo>
                    <a:pt x="10786" y="6223"/>
                    <a:pt x="10880" y="6129"/>
                    <a:pt x="10880" y="6022"/>
                  </a:cubicBezTo>
                  <a:lnTo>
                    <a:pt x="10880" y="1191"/>
                  </a:lnTo>
                  <a:lnTo>
                    <a:pt x="11054" y="1191"/>
                  </a:lnTo>
                  <a:cubicBezTo>
                    <a:pt x="11201" y="1191"/>
                    <a:pt x="11321" y="1057"/>
                    <a:pt x="11321" y="910"/>
                  </a:cubicBezTo>
                  <a:lnTo>
                    <a:pt x="11321" y="268"/>
                  </a:lnTo>
                  <a:cubicBezTo>
                    <a:pt x="11321" y="121"/>
                    <a:pt x="11201" y="0"/>
                    <a:pt x="11054" y="0"/>
                  </a:cubicBezTo>
                  <a:lnTo>
                    <a:pt x="2409" y="0"/>
                  </a:lnTo>
                  <a:cubicBezTo>
                    <a:pt x="2289" y="0"/>
                    <a:pt x="2195" y="80"/>
                    <a:pt x="2195" y="201"/>
                  </a:cubicBezTo>
                  <a:cubicBezTo>
                    <a:pt x="2195" y="308"/>
                    <a:pt x="2289" y="402"/>
                    <a:pt x="2409" y="402"/>
                  </a:cubicBezTo>
                  <a:lnTo>
                    <a:pt x="10920" y="402"/>
                  </a:lnTo>
                  <a:lnTo>
                    <a:pt x="10920" y="776"/>
                  </a:lnTo>
                  <a:lnTo>
                    <a:pt x="402" y="776"/>
                  </a:lnTo>
                  <a:lnTo>
                    <a:pt x="402" y="402"/>
                  </a:lnTo>
                  <a:lnTo>
                    <a:pt x="1579" y="402"/>
                  </a:lnTo>
                  <a:cubicBezTo>
                    <a:pt x="1700" y="402"/>
                    <a:pt x="1780" y="308"/>
                    <a:pt x="1780" y="201"/>
                  </a:cubicBezTo>
                  <a:cubicBezTo>
                    <a:pt x="1780" y="80"/>
                    <a:pt x="1700" y="0"/>
                    <a:pt x="15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4"/>
            <p:cNvSpPr/>
            <p:nvPr/>
          </p:nvSpPr>
          <p:spPr>
            <a:xfrm>
              <a:off x="4920863" y="1605112"/>
              <a:ext cx="108302" cy="54578"/>
            </a:xfrm>
            <a:custGeom>
              <a:avLst/>
              <a:gdLst/>
              <a:ahLst/>
              <a:cxnLst/>
              <a:rect l="l" t="t" r="r" b="b"/>
              <a:pathLst>
                <a:path w="3427" h="1727" extrusionOk="0">
                  <a:moveTo>
                    <a:pt x="2998" y="415"/>
                  </a:moveTo>
                  <a:cubicBezTo>
                    <a:pt x="3012" y="415"/>
                    <a:pt x="3012" y="415"/>
                    <a:pt x="3012" y="428"/>
                  </a:cubicBezTo>
                  <a:lnTo>
                    <a:pt x="3012" y="1311"/>
                  </a:lnTo>
                  <a:lnTo>
                    <a:pt x="416" y="1311"/>
                  </a:lnTo>
                  <a:lnTo>
                    <a:pt x="416" y="428"/>
                  </a:lnTo>
                  <a:cubicBezTo>
                    <a:pt x="416" y="415"/>
                    <a:pt x="416" y="415"/>
                    <a:pt x="429" y="415"/>
                  </a:cubicBezTo>
                  <a:close/>
                  <a:moveTo>
                    <a:pt x="429" y="0"/>
                  </a:moveTo>
                  <a:cubicBezTo>
                    <a:pt x="188" y="0"/>
                    <a:pt x="1" y="187"/>
                    <a:pt x="1" y="428"/>
                  </a:cubicBezTo>
                  <a:lnTo>
                    <a:pt x="1" y="1311"/>
                  </a:lnTo>
                  <a:cubicBezTo>
                    <a:pt x="1" y="1539"/>
                    <a:pt x="188" y="1726"/>
                    <a:pt x="429" y="1726"/>
                  </a:cubicBezTo>
                  <a:lnTo>
                    <a:pt x="2998" y="1726"/>
                  </a:lnTo>
                  <a:cubicBezTo>
                    <a:pt x="3239" y="1726"/>
                    <a:pt x="3427" y="1539"/>
                    <a:pt x="3427" y="1311"/>
                  </a:cubicBezTo>
                  <a:lnTo>
                    <a:pt x="3427" y="428"/>
                  </a:lnTo>
                  <a:cubicBezTo>
                    <a:pt x="3427" y="187"/>
                    <a:pt x="3239" y="0"/>
                    <a:pt x="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4"/>
            <p:cNvSpPr/>
            <p:nvPr/>
          </p:nvSpPr>
          <p:spPr>
            <a:xfrm>
              <a:off x="4920863" y="1667685"/>
              <a:ext cx="108302" cy="55020"/>
            </a:xfrm>
            <a:custGeom>
              <a:avLst/>
              <a:gdLst/>
              <a:ahLst/>
              <a:cxnLst/>
              <a:rect l="l" t="t" r="r" b="b"/>
              <a:pathLst>
                <a:path w="3427" h="1741" extrusionOk="0">
                  <a:moveTo>
                    <a:pt x="2998" y="415"/>
                  </a:moveTo>
                  <a:cubicBezTo>
                    <a:pt x="3012" y="415"/>
                    <a:pt x="3012" y="429"/>
                    <a:pt x="3012" y="429"/>
                  </a:cubicBezTo>
                  <a:lnTo>
                    <a:pt x="3012" y="1312"/>
                  </a:lnTo>
                  <a:cubicBezTo>
                    <a:pt x="3012" y="1312"/>
                    <a:pt x="3012" y="1325"/>
                    <a:pt x="2998" y="1325"/>
                  </a:cubicBezTo>
                  <a:lnTo>
                    <a:pt x="429" y="1325"/>
                  </a:lnTo>
                  <a:cubicBezTo>
                    <a:pt x="416" y="1325"/>
                    <a:pt x="416" y="1312"/>
                    <a:pt x="416" y="1312"/>
                  </a:cubicBezTo>
                  <a:lnTo>
                    <a:pt x="416" y="429"/>
                  </a:lnTo>
                  <a:cubicBezTo>
                    <a:pt x="416" y="429"/>
                    <a:pt x="416" y="415"/>
                    <a:pt x="429" y="415"/>
                  </a:cubicBezTo>
                  <a:close/>
                  <a:moveTo>
                    <a:pt x="429" y="0"/>
                  </a:moveTo>
                  <a:cubicBezTo>
                    <a:pt x="188" y="0"/>
                    <a:pt x="1" y="201"/>
                    <a:pt x="1" y="429"/>
                  </a:cubicBezTo>
                  <a:lnTo>
                    <a:pt x="1" y="1312"/>
                  </a:lnTo>
                  <a:cubicBezTo>
                    <a:pt x="1" y="1539"/>
                    <a:pt x="188" y="1740"/>
                    <a:pt x="429" y="1740"/>
                  </a:cubicBezTo>
                  <a:lnTo>
                    <a:pt x="2998" y="1740"/>
                  </a:lnTo>
                  <a:cubicBezTo>
                    <a:pt x="3239" y="1740"/>
                    <a:pt x="3427" y="1539"/>
                    <a:pt x="3427" y="1312"/>
                  </a:cubicBezTo>
                  <a:lnTo>
                    <a:pt x="3427" y="429"/>
                  </a:lnTo>
                  <a:cubicBezTo>
                    <a:pt x="3427" y="201"/>
                    <a:pt x="3239" y="0"/>
                    <a:pt x="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4"/>
            <p:cNvSpPr/>
            <p:nvPr/>
          </p:nvSpPr>
          <p:spPr>
            <a:xfrm>
              <a:off x="4920863" y="1730700"/>
              <a:ext cx="108302" cy="54578"/>
            </a:xfrm>
            <a:custGeom>
              <a:avLst/>
              <a:gdLst/>
              <a:ahLst/>
              <a:cxnLst/>
              <a:rect l="l" t="t" r="r" b="b"/>
              <a:pathLst>
                <a:path w="3427" h="1727" extrusionOk="0">
                  <a:moveTo>
                    <a:pt x="2998" y="415"/>
                  </a:moveTo>
                  <a:cubicBezTo>
                    <a:pt x="3012" y="415"/>
                    <a:pt x="3012" y="415"/>
                    <a:pt x="3012" y="429"/>
                  </a:cubicBezTo>
                  <a:lnTo>
                    <a:pt x="3012" y="1298"/>
                  </a:lnTo>
                  <a:cubicBezTo>
                    <a:pt x="3012" y="1312"/>
                    <a:pt x="3012" y="1312"/>
                    <a:pt x="2998" y="1312"/>
                  </a:cubicBezTo>
                  <a:lnTo>
                    <a:pt x="429" y="1312"/>
                  </a:lnTo>
                  <a:cubicBezTo>
                    <a:pt x="416" y="1312"/>
                    <a:pt x="416" y="1312"/>
                    <a:pt x="416" y="1298"/>
                  </a:cubicBezTo>
                  <a:lnTo>
                    <a:pt x="416" y="429"/>
                  </a:lnTo>
                  <a:cubicBezTo>
                    <a:pt x="416" y="415"/>
                    <a:pt x="416" y="415"/>
                    <a:pt x="429" y="415"/>
                  </a:cubicBezTo>
                  <a:close/>
                  <a:moveTo>
                    <a:pt x="429" y="0"/>
                  </a:moveTo>
                  <a:cubicBezTo>
                    <a:pt x="188" y="0"/>
                    <a:pt x="1" y="188"/>
                    <a:pt x="1" y="429"/>
                  </a:cubicBezTo>
                  <a:lnTo>
                    <a:pt x="1" y="1298"/>
                  </a:lnTo>
                  <a:cubicBezTo>
                    <a:pt x="1" y="1539"/>
                    <a:pt x="188" y="1727"/>
                    <a:pt x="429" y="1727"/>
                  </a:cubicBezTo>
                  <a:lnTo>
                    <a:pt x="2998" y="1727"/>
                  </a:lnTo>
                  <a:cubicBezTo>
                    <a:pt x="3239" y="1727"/>
                    <a:pt x="3427" y="1539"/>
                    <a:pt x="3427" y="1298"/>
                  </a:cubicBezTo>
                  <a:lnTo>
                    <a:pt x="3427" y="429"/>
                  </a:lnTo>
                  <a:cubicBezTo>
                    <a:pt x="3427" y="188"/>
                    <a:pt x="3239" y="0"/>
                    <a:pt x="2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4"/>
            <p:cNvSpPr/>
            <p:nvPr/>
          </p:nvSpPr>
          <p:spPr>
            <a:xfrm>
              <a:off x="4860408" y="1625811"/>
              <a:ext cx="54167" cy="150238"/>
            </a:xfrm>
            <a:custGeom>
              <a:avLst/>
              <a:gdLst/>
              <a:ahLst/>
              <a:cxnLst/>
              <a:rect l="l" t="t" r="r" b="b"/>
              <a:pathLst>
                <a:path w="1714" h="4754" extrusionOk="0">
                  <a:moveTo>
                    <a:pt x="375" y="1"/>
                  </a:moveTo>
                  <a:cubicBezTo>
                    <a:pt x="174" y="1"/>
                    <a:pt x="0" y="175"/>
                    <a:pt x="0" y="389"/>
                  </a:cubicBezTo>
                  <a:lnTo>
                    <a:pt x="0" y="4002"/>
                  </a:lnTo>
                  <a:cubicBezTo>
                    <a:pt x="0" y="4216"/>
                    <a:pt x="174" y="4390"/>
                    <a:pt x="375" y="4390"/>
                  </a:cubicBezTo>
                  <a:lnTo>
                    <a:pt x="1058" y="4390"/>
                  </a:lnTo>
                  <a:lnTo>
                    <a:pt x="1031" y="4417"/>
                  </a:lnTo>
                  <a:cubicBezTo>
                    <a:pt x="950" y="4510"/>
                    <a:pt x="964" y="4644"/>
                    <a:pt x="1058" y="4711"/>
                  </a:cubicBezTo>
                  <a:cubicBezTo>
                    <a:pt x="1092" y="4740"/>
                    <a:pt x="1137" y="4754"/>
                    <a:pt x="1182" y="4754"/>
                  </a:cubicBezTo>
                  <a:cubicBezTo>
                    <a:pt x="1241" y="4754"/>
                    <a:pt x="1301" y="4730"/>
                    <a:pt x="1339" y="4684"/>
                  </a:cubicBezTo>
                  <a:lnTo>
                    <a:pt x="1646" y="4310"/>
                  </a:lnTo>
                  <a:cubicBezTo>
                    <a:pt x="1713" y="4243"/>
                    <a:pt x="1713" y="4122"/>
                    <a:pt x="1646" y="4055"/>
                  </a:cubicBezTo>
                  <a:lnTo>
                    <a:pt x="1339" y="3681"/>
                  </a:lnTo>
                  <a:cubicBezTo>
                    <a:pt x="1301" y="3628"/>
                    <a:pt x="1243" y="3601"/>
                    <a:pt x="1185" y="3601"/>
                  </a:cubicBezTo>
                  <a:cubicBezTo>
                    <a:pt x="1139" y="3601"/>
                    <a:pt x="1093" y="3618"/>
                    <a:pt x="1058" y="3654"/>
                  </a:cubicBezTo>
                  <a:cubicBezTo>
                    <a:pt x="964" y="3721"/>
                    <a:pt x="950" y="3855"/>
                    <a:pt x="1031" y="3948"/>
                  </a:cubicBezTo>
                  <a:lnTo>
                    <a:pt x="1058" y="3975"/>
                  </a:lnTo>
                  <a:lnTo>
                    <a:pt x="415" y="3975"/>
                  </a:lnTo>
                  <a:lnTo>
                    <a:pt x="415" y="416"/>
                  </a:lnTo>
                  <a:lnTo>
                    <a:pt x="1339" y="416"/>
                  </a:lnTo>
                  <a:cubicBezTo>
                    <a:pt x="1459" y="416"/>
                    <a:pt x="1539" y="322"/>
                    <a:pt x="1539" y="215"/>
                  </a:cubicBezTo>
                  <a:cubicBezTo>
                    <a:pt x="1539" y="94"/>
                    <a:pt x="1459" y="1"/>
                    <a:pt x="1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4"/>
            <p:cNvSpPr/>
            <p:nvPr/>
          </p:nvSpPr>
          <p:spPr>
            <a:xfrm>
              <a:off x="5035485" y="1617279"/>
              <a:ext cx="54167" cy="150238"/>
            </a:xfrm>
            <a:custGeom>
              <a:avLst/>
              <a:gdLst/>
              <a:ahLst/>
              <a:cxnLst/>
              <a:rect l="l" t="t" r="r" b="b"/>
              <a:pathLst>
                <a:path w="1714" h="4754" extrusionOk="0">
                  <a:moveTo>
                    <a:pt x="532" y="0"/>
                  </a:moveTo>
                  <a:cubicBezTo>
                    <a:pt x="473" y="0"/>
                    <a:pt x="413" y="24"/>
                    <a:pt x="375" y="70"/>
                  </a:cubicBezTo>
                  <a:lnTo>
                    <a:pt x="67" y="445"/>
                  </a:lnTo>
                  <a:cubicBezTo>
                    <a:pt x="0" y="525"/>
                    <a:pt x="0" y="632"/>
                    <a:pt x="67" y="712"/>
                  </a:cubicBezTo>
                  <a:lnTo>
                    <a:pt x="375" y="1074"/>
                  </a:lnTo>
                  <a:cubicBezTo>
                    <a:pt x="412" y="1126"/>
                    <a:pt x="470" y="1153"/>
                    <a:pt x="528" y="1153"/>
                  </a:cubicBezTo>
                  <a:cubicBezTo>
                    <a:pt x="574" y="1153"/>
                    <a:pt x="621" y="1136"/>
                    <a:pt x="656" y="1100"/>
                  </a:cubicBezTo>
                  <a:cubicBezTo>
                    <a:pt x="750" y="1033"/>
                    <a:pt x="763" y="900"/>
                    <a:pt x="683" y="819"/>
                  </a:cubicBezTo>
                  <a:lnTo>
                    <a:pt x="656" y="779"/>
                  </a:lnTo>
                  <a:lnTo>
                    <a:pt x="1298" y="779"/>
                  </a:lnTo>
                  <a:lnTo>
                    <a:pt x="1298" y="4339"/>
                  </a:lnTo>
                  <a:lnTo>
                    <a:pt x="375" y="4339"/>
                  </a:lnTo>
                  <a:cubicBezTo>
                    <a:pt x="268" y="4339"/>
                    <a:pt x="174" y="4432"/>
                    <a:pt x="174" y="4553"/>
                  </a:cubicBezTo>
                  <a:cubicBezTo>
                    <a:pt x="174" y="4660"/>
                    <a:pt x="268" y="4754"/>
                    <a:pt x="375" y="4754"/>
                  </a:cubicBezTo>
                  <a:lnTo>
                    <a:pt x="1338" y="4754"/>
                  </a:lnTo>
                  <a:cubicBezTo>
                    <a:pt x="1539" y="4754"/>
                    <a:pt x="1713" y="4580"/>
                    <a:pt x="1713" y="4365"/>
                  </a:cubicBezTo>
                  <a:lnTo>
                    <a:pt x="1713" y="752"/>
                  </a:lnTo>
                  <a:cubicBezTo>
                    <a:pt x="1713" y="538"/>
                    <a:pt x="1539" y="378"/>
                    <a:pt x="1338" y="378"/>
                  </a:cubicBezTo>
                  <a:lnTo>
                    <a:pt x="656" y="378"/>
                  </a:lnTo>
                  <a:lnTo>
                    <a:pt x="683" y="338"/>
                  </a:lnTo>
                  <a:cubicBezTo>
                    <a:pt x="763" y="244"/>
                    <a:pt x="750" y="124"/>
                    <a:pt x="656" y="43"/>
                  </a:cubicBezTo>
                  <a:cubicBezTo>
                    <a:pt x="621" y="14"/>
                    <a:pt x="577"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0" name="Google Shape;3790;p64"/>
          <p:cNvSpPr/>
          <p:nvPr/>
        </p:nvSpPr>
        <p:spPr>
          <a:xfrm>
            <a:off x="3925126" y="2297568"/>
            <a:ext cx="444078" cy="262459"/>
          </a:xfrm>
          <a:custGeom>
            <a:avLst/>
            <a:gdLst/>
            <a:ahLst/>
            <a:cxnLst/>
            <a:rect l="l" t="t" r="r" b="b"/>
            <a:pathLst>
              <a:path w="14052" h="8305" extrusionOk="0">
                <a:moveTo>
                  <a:pt x="1004" y="3688"/>
                </a:moveTo>
                <a:lnTo>
                  <a:pt x="1031" y="4197"/>
                </a:lnTo>
                <a:lnTo>
                  <a:pt x="402" y="4197"/>
                </a:lnTo>
                <a:lnTo>
                  <a:pt x="402" y="3996"/>
                </a:lnTo>
                <a:cubicBezTo>
                  <a:pt x="402" y="3822"/>
                  <a:pt x="549" y="3688"/>
                  <a:pt x="723" y="3688"/>
                </a:cubicBezTo>
                <a:close/>
                <a:moveTo>
                  <a:pt x="5313" y="3688"/>
                </a:moveTo>
                <a:lnTo>
                  <a:pt x="5340" y="4197"/>
                </a:lnTo>
                <a:lnTo>
                  <a:pt x="4390" y="4197"/>
                </a:lnTo>
                <a:lnTo>
                  <a:pt x="4417" y="3688"/>
                </a:lnTo>
                <a:close/>
                <a:moveTo>
                  <a:pt x="9636" y="3688"/>
                </a:moveTo>
                <a:lnTo>
                  <a:pt x="9662" y="4197"/>
                </a:lnTo>
                <a:lnTo>
                  <a:pt x="8699" y="4197"/>
                </a:lnTo>
                <a:lnTo>
                  <a:pt x="8726" y="3688"/>
                </a:lnTo>
                <a:close/>
                <a:moveTo>
                  <a:pt x="13315" y="3688"/>
                </a:moveTo>
                <a:cubicBezTo>
                  <a:pt x="13489" y="3688"/>
                  <a:pt x="13637" y="3822"/>
                  <a:pt x="13637" y="3996"/>
                </a:cubicBezTo>
                <a:lnTo>
                  <a:pt x="13637" y="4197"/>
                </a:lnTo>
                <a:lnTo>
                  <a:pt x="13008" y="4197"/>
                </a:lnTo>
                <a:lnTo>
                  <a:pt x="13048" y="3688"/>
                </a:lnTo>
                <a:close/>
                <a:moveTo>
                  <a:pt x="5046" y="4611"/>
                </a:moveTo>
                <a:lnTo>
                  <a:pt x="5046" y="5307"/>
                </a:lnTo>
                <a:lnTo>
                  <a:pt x="4684" y="5307"/>
                </a:lnTo>
                <a:lnTo>
                  <a:pt x="4684" y="4611"/>
                </a:lnTo>
                <a:close/>
                <a:moveTo>
                  <a:pt x="9355" y="4611"/>
                </a:moveTo>
                <a:lnTo>
                  <a:pt x="9355" y="5307"/>
                </a:lnTo>
                <a:lnTo>
                  <a:pt x="8993" y="5307"/>
                </a:lnTo>
                <a:lnTo>
                  <a:pt x="8993" y="4611"/>
                </a:lnTo>
                <a:close/>
                <a:moveTo>
                  <a:pt x="3989" y="1841"/>
                </a:moveTo>
                <a:cubicBezTo>
                  <a:pt x="4029" y="1841"/>
                  <a:pt x="4055" y="1855"/>
                  <a:pt x="4069" y="1868"/>
                </a:cubicBezTo>
                <a:cubicBezTo>
                  <a:pt x="4082" y="1882"/>
                  <a:pt x="4096" y="1908"/>
                  <a:pt x="4096" y="1948"/>
                </a:cubicBezTo>
                <a:lnTo>
                  <a:pt x="3908" y="5267"/>
                </a:lnTo>
                <a:cubicBezTo>
                  <a:pt x="3895" y="5468"/>
                  <a:pt x="3734" y="5628"/>
                  <a:pt x="3534" y="5628"/>
                </a:cubicBezTo>
                <a:lnTo>
                  <a:pt x="1888" y="5628"/>
                </a:lnTo>
                <a:cubicBezTo>
                  <a:pt x="1673" y="5628"/>
                  <a:pt x="1513" y="5468"/>
                  <a:pt x="1500" y="5267"/>
                </a:cubicBezTo>
                <a:lnTo>
                  <a:pt x="1312" y="1948"/>
                </a:lnTo>
                <a:cubicBezTo>
                  <a:pt x="1312" y="1908"/>
                  <a:pt x="1339" y="1882"/>
                  <a:pt x="1352" y="1868"/>
                </a:cubicBezTo>
                <a:cubicBezTo>
                  <a:pt x="1352" y="1855"/>
                  <a:pt x="1379" y="1841"/>
                  <a:pt x="1419" y="1841"/>
                </a:cubicBezTo>
                <a:lnTo>
                  <a:pt x="1433" y="1841"/>
                </a:lnTo>
                <a:cubicBezTo>
                  <a:pt x="1854" y="1908"/>
                  <a:pt x="2279" y="1942"/>
                  <a:pt x="2706" y="1942"/>
                </a:cubicBezTo>
                <a:cubicBezTo>
                  <a:pt x="3132" y="1942"/>
                  <a:pt x="3560" y="1908"/>
                  <a:pt x="3989" y="1841"/>
                </a:cubicBezTo>
                <a:close/>
                <a:moveTo>
                  <a:pt x="8297" y="1841"/>
                </a:moveTo>
                <a:cubicBezTo>
                  <a:pt x="8338" y="1841"/>
                  <a:pt x="8364" y="1855"/>
                  <a:pt x="8378" y="1868"/>
                </a:cubicBezTo>
                <a:cubicBezTo>
                  <a:pt x="8391" y="1882"/>
                  <a:pt x="8418" y="1908"/>
                  <a:pt x="8418" y="1948"/>
                </a:cubicBezTo>
                <a:lnTo>
                  <a:pt x="8230" y="5267"/>
                </a:lnTo>
                <a:cubicBezTo>
                  <a:pt x="8217" y="5468"/>
                  <a:pt x="8043" y="5628"/>
                  <a:pt x="7842" y="5628"/>
                </a:cubicBezTo>
                <a:lnTo>
                  <a:pt x="6196" y="5628"/>
                </a:lnTo>
                <a:cubicBezTo>
                  <a:pt x="5996" y="5628"/>
                  <a:pt x="5822" y="5468"/>
                  <a:pt x="5808" y="5267"/>
                </a:cubicBezTo>
                <a:lnTo>
                  <a:pt x="5634" y="1948"/>
                </a:lnTo>
                <a:cubicBezTo>
                  <a:pt x="5621" y="1908"/>
                  <a:pt x="5648" y="1882"/>
                  <a:pt x="5661" y="1868"/>
                </a:cubicBezTo>
                <a:cubicBezTo>
                  <a:pt x="5675" y="1855"/>
                  <a:pt x="5701" y="1841"/>
                  <a:pt x="5728" y="1841"/>
                </a:cubicBezTo>
                <a:lnTo>
                  <a:pt x="5741" y="1841"/>
                </a:lnTo>
                <a:cubicBezTo>
                  <a:pt x="6170" y="1908"/>
                  <a:pt x="6601" y="1942"/>
                  <a:pt x="7029" y="1942"/>
                </a:cubicBezTo>
                <a:cubicBezTo>
                  <a:pt x="7458" y="1942"/>
                  <a:pt x="7883" y="1908"/>
                  <a:pt x="8297" y="1841"/>
                </a:cubicBezTo>
                <a:close/>
                <a:moveTo>
                  <a:pt x="2891" y="6030"/>
                </a:moveTo>
                <a:lnTo>
                  <a:pt x="2891" y="6739"/>
                </a:lnTo>
                <a:lnTo>
                  <a:pt x="2530" y="6739"/>
                </a:lnTo>
                <a:lnTo>
                  <a:pt x="2530" y="6030"/>
                </a:lnTo>
                <a:close/>
                <a:moveTo>
                  <a:pt x="7200" y="6030"/>
                </a:moveTo>
                <a:lnTo>
                  <a:pt x="7200" y="6739"/>
                </a:lnTo>
                <a:lnTo>
                  <a:pt x="6839" y="6739"/>
                </a:lnTo>
                <a:lnTo>
                  <a:pt x="6839" y="6030"/>
                </a:lnTo>
                <a:close/>
                <a:moveTo>
                  <a:pt x="11509" y="6030"/>
                </a:moveTo>
                <a:lnTo>
                  <a:pt x="11509" y="6739"/>
                </a:lnTo>
                <a:lnTo>
                  <a:pt x="11161" y="6739"/>
                </a:lnTo>
                <a:lnTo>
                  <a:pt x="11161" y="6030"/>
                </a:lnTo>
                <a:close/>
                <a:moveTo>
                  <a:pt x="3559" y="0"/>
                </a:moveTo>
                <a:cubicBezTo>
                  <a:pt x="3436" y="0"/>
                  <a:pt x="3322" y="43"/>
                  <a:pt x="3226" y="129"/>
                </a:cubicBezTo>
                <a:cubicBezTo>
                  <a:pt x="3119" y="236"/>
                  <a:pt x="3052" y="383"/>
                  <a:pt x="3065" y="530"/>
                </a:cubicBezTo>
                <a:lnTo>
                  <a:pt x="3119" y="1520"/>
                </a:lnTo>
                <a:cubicBezTo>
                  <a:pt x="2985" y="1527"/>
                  <a:pt x="2850" y="1530"/>
                  <a:pt x="2715" y="1530"/>
                </a:cubicBezTo>
                <a:cubicBezTo>
                  <a:pt x="2309" y="1530"/>
                  <a:pt x="1898" y="1500"/>
                  <a:pt x="1486" y="1440"/>
                </a:cubicBezTo>
                <a:cubicBezTo>
                  <a:pt x="1461" y="1435"/>
                  <a:pt x="1434" y="1433"/>
                  <a:pt x="1408" y="1433"/>
                </a:cubicBezTo>
                <a:cubicBezTo>
                  <a:pt x="1285" y="1433"/>
                  <a:pt x="1160" y="1483"/>
                  <a:pt x="1071" y="1560"/>
                </a:cubicBezTo>
                <a:cubicBezTo>
                  <a:pt x="951" y="1667"/>
                  <a:pt x="897" y="1815"/>
                  <a:pt x="911" y="1975"/>
                </a:cubicBezTo>
                <a:lnTo>
                  <a:pt x="978" y="3273"/>
                </a:lnTo>
                <a:lnTo>
                  <a:pt x="723" y="3273"/>
                </a:lnTo>
                <a:cubicBezTo>
                  <a:pt x="322" y="3273"/>
                  <a:pt x="1" y="3594"/>
                  <a:pt x="1" y="3996"/>
                </a:cubicBezTo>
                <a:lnTo>
                  <a:pt x="1" y="4411"/>
                </a:lnTo>
                <a:cubicBezTo>
                  <a:pt x="1" y="4518"/>
                  <a:pt x="94" y="4611"/>
                  <a:pt x="202" y="4611"/>
                </a:cubicBezTo>
                <a:lnTo>
                  <a:pt x="1058" y="4611"/>
                </a:lnTo>
                <a:lnTo>
                  <a:pt x="1085" y="5280"/>
                </a:lnTo>
                <a:cubicBezTo>
                  <a:pt x="1111" y="5709"/>
                  <a:pt x="1459" y="6030"/>
                  <a:pt x="1888" y="6030"/>
                </a:cubicBezTo>
                <a:lnTo>
                  <a:pt x="2115" y="6030"/>
                </a:lnTo>
                <a:lnTo>
                  <a:pt x="2115" y="6873"/>
                </a:lnTo>
                <a:cubicBezTo>
                  <a:pt x="2115" y="7033"/>
                  <a:pt x="2236" y="7154"/>
                  <a:pt x="2396" y="7154"/>
                </a:cubicBezTo>
                <a:lnTo>
                  <a:pt x="2503" y="7154"/>
                </a:lnTo>
                <a:lnTo>
                  <a:pt x="2503" y="7582"/>
                </a:lnTo>
                <a:cubicBezTo>
                  <a:pt x="2209" y="7595"/>
                  <a:pt x="1901" y="7649"/>
                  <a:pt x="1607" y="7743"/>
                </a:cubicBezTo>
                <a:cubicBezTo>
                  <a:pt x="1526" y="7769"/>
                  <a:pt x="1459" y="7850"/>
                  <a:pt x="1459" y="7930"/>
                </a:cubicBezTo>
                <a:lnTo>
                  <a:pt x="1459" y="8104"/>
                </a:lnTo>
                <a:cubicBezTo>
                  <a:pt x="1459" y="8211"/>
                  <a:pt x="1553" y="8305"/>
                  <a:pt x="1673" y="8305"/>
                </a:cubicBezTo>
                <a:cubicBezTo>
                  <a:pt x="1781" y="8305"/>
                  <a:pt x="1874" y="8211"/>
                  <a:pt x="1874" y="8104"/>
                </a:cubicBezTo>
                <a:lnTo>
                  <a:pt x="1874" y="8091"/>
                </a:lnTo>
                <a:cubicBezTo>
                  <a:pt x="2149" y="8024"/>
                  <a:pt x="2426" y="7990"/>
                  <a:pt x="2704" y="7990"/>
                </a:cubicBezTo>
                <a:cubicBezTo>
                  <a:pt x="2982" y="7990"/>
                  <a:pt x="3259" y="8024"/>
                  <a:pt x="3534" y="8091"/>
                </a:cubicBezTo>
                <a:lnTo>
                  <a:pt x="3534" y="8104"/>
                </a:lnTo>
                <a:cubicBezTo>
                  <a:pt x="3534" y="8211"/>
                  <a:pt x="3627" y="8305"/>
                  <a:pt x="3748" y="8305"/>
                </a:cubicBezTo>
                <a:cubicBezTo>
                  <a:pt x="3855" y="8305"/>
                  <a:pt x="3948" y="8211"/>
                  <a:pt x="3948" y="8104"/>
                </a:cubicBezTo>
                <a:lnTo>
                  <a:pt x="3948" y="7930"/>
                </a:lnTo>
                <a:cubicBezTo>
                  <a:pt x="3948" y="7850"/>
                  <a:pt x="3895" y="7769"/>
                  <a:pt x="3801" y="7743"/>
                </a:cubicBezTo>
                <a:cubicBezTo>
                  <a:pt x="3507" y="7649"/>
                  <a:pt x="3212" y="7595"/>
                  <a:pt x="2918" y="7582"/>
                </a:cubicBezTo>
                <a:lnTo>
                  <a:pt x="2918" y="7154"/>
                </a:lnTo>
                <a:lnTo>
                  <a:pt x="3025" y="7154"/>
                </a:lnTo>
                <a:cubicBezTo>
                  <a:pt x="3172" y="7154"/>
                  <a:pt x="3293" y="7033"/>
                  <a:pt x="3293" y="6873"/>
                </a:cubicBezTo>
                <a:lnTo>
                  <a:pt x="3293" y="6030"/>
                </a:lnTo>
                <a:lnTo>
                  <a:pt x="3534" y="6030"/>
                </a:lnTo>
                <a:cubicBezTo>
                  <a:pt x="3881" y="6030"/>
                  <a:pt x="4176" y="5816"/>
                  <a:pt x="4283" y="5495"/>
                </a:cubicBezTo>
                <a:cubicBezTo>
                  <a:pt x="4310" y="5628"/>
                  <a:pt x="4417" y="5722"/>
                  <a:pt x="4551" y="5722"/>
                </a:cubicBezTo>
                <a:lnTo>
                  <a:pt x="4658" y="5722"/>
                </a:lnTo>
                <a:lnTo>
                  <a:pt x="4658" y="6150"/>
                </a:lnTo>
                <a:cubicBezTo>
                  <a:pt x="4363" y="6164"/>
                  <a:pt x="4069" y="6217"/>
                  <a:pt x="3774" y="6297"/>
                </a:cubicBezTo>
                <a:cubicBezTo>
                  <a:pt x="3681" y="6324"/>
                  <a:pt x="3627" y="6405"/>
                  <a:pt x="3627" y="6498"/>
                </a:cubicBezTo>
                <a:lnTo>
                  <a:pt x="3627" y="6659"/>
                </a:lnTo>
                <a:cubicBezTo>
                  <a:pt x="3627" y="6779"/>
                  <a:pt x="3721" y="6873"/>
                  <a:pt x="3828" y="6873"/>
                </a:cubicBezTo>
                <a:cubicBezTo>
                  <a:pt x="3948" y="6873"/>
                  <a:pt x="4042" y="6779"/>
                  <a:pt x="4042" y="6659"/>
                </a:cubicBezTo>
                <a:cubicBezTo>
                  <a:pt x="4316" y="6585"/>
                  <a:pt x="4594" y="6548"/>
                  <a:pt x="4872" y="6548"/>
                </a:cubicBezTo>
                <a:cubicBezTo>
                  <a:pt x="5149" y="6548"/>
                  <a:pt x="5427" y="6585"/>
                  <a:pt x="5701" y="6659"/>
                </a:cubicBezTo>
                <a:cubicBezTo>
                  <a:pt x="5701" y="6779"/>
                  <a:pt x="5795" y="6873"/>
                  <a:pt x="5902" y="6873"/>
                </a:cubicBezTo>
                <a:cubicBezTo>
                  <a:pt x="6023" y="6873"/>
                  <a:pt x="6116" y="6779"/>
                  <a:pt x="6116" y="6659"/>
                </a:cubicBezTo>
                <a:lnTo>
                  <a:pt x="6116" y="6498"/>
                </a:lnTo>
                <a:cubicBezTo>
                  <a:pt x="6116" y="6405"/>
                  <a:pt x="6049" y="6324"/>
                  <a:pt x="5969" y="6297"/>
                </a:cubicBezTo>
                <a:cubicBezTo>
                  <a:pt x="5675" y="6217"/>
                  <a:pt x="5367" y="6164"/>
                  <a:pt x="5072" y="6150"/>
                </a:cubicBezTo>
                <a:lnTo>
                  <a:pt x="5072" y="5722"/>
                </a:lnTo>
                <a:lnTo>
                  <a:pt x="5179" y="5722"/>
                </a:lnTo>
                <a:cubicBezTo>
                  <a:pt x="5313" y="5722"/>
                  <a:pt x="5420" y="5628"/>
                  <a:pt x="5447" y="5508"/>
                </a:cubicBezTo>
                <a:cubicBezTo>
                  <a:pt x="5568" y="5816"/>
                  <a:pt x="5862" y="6030"/>
                  <a:pt x="6196" y="6030"/>
                </a:cubicBezTo>
                <a:lnTo>
                  <a:pt x="6424" y="6030"/>
                </a:lnTo>
                <a:lnTo>
                  <a:pt x="6424" y="6873"/>
                </a:lnTo>
                <a:cubicBezTo>
                  <a:pt x="6424" y="7033"/>
                  <a:pt x="6558" y="7154"/>
                  <a:pt x="6705" y="7154"/>
                </a:cubicBezTo>
                <a:lnTo>
                  <a:pt x="6812" y="7154"/>
                </a:lnTo>
                <a:lnTo>
                  <a:pt x="6812" y="7582"/>
                </a:lnTo>
                <a:cubicBezTo>
                  <a:pt x="6518" y="7595"/>
                  <a:pt x="6223" y="7649"/>
                  <a:pt x="5929" y="7743"/>
                </a:cubicBezTo>
                <a:cubicBezTo>
                  <a:pt x="5835" y="7769"/>
                  <a:pt x="5782" y="7850"/>
                  <a:pt x="5782" y="7930"/>
                </a:cubicBezTo>
                <a:lnTo>
                  <a:pt x="5782" y="8104"/>
                </a:lnTo>
                <a:cubicBezTo>
                  <a:pt x="5782" y="8211"/>
                  <a:pt x="5875" y="8305"/>
                  <a:pt x="5982" y="8305"/>
                </a:cubicBezTo>
                <a:cubicBezTo>
                  <a:pt x="6103" y="8305"/>
                  <a:pt x="6183" y="8211"/>
                  <a:pt x="6183" y="8104"/>
                </a:cubicBezTo>
                <a:lnTo>
                  <a:pt x="6183" y="8091"/>
                </a:lnTo>
                <a:cubicBezTo>
                  <a:pt x="6464" y="8024"/>
                  <a:pt x="6742" y="7990"/>
                  <a:pt x="7019" y="7990"/>
                </a:cubicBezTo>
                <a:cubicBezTo>
                  <a:pt x="7297" y="7990"/>
                  <a:pt x="7575" y="8024"/>
                  <a:pt x="7856" y="8091"/>
                </a:cubicBezTo>
                <a:lnTo>
                  <a:pt x="7856" y="8104"/>
                </a:lnTo>
                <a:cubicBezTo>
                  <a:pt x="7856" y="8211"/>
                  <a:pt x="7949" y="8305"/>
                  <a:pt x="8057" y="8305"/>
                </a:cubicBezTo>
                <a:cubicBezTo>
                  <a:pt x="8177" y="8305"/>
                  <a:pt x="8271" y="8211"/>
                  <a:pt x="8271" y="8104"/>
                </a:cubicBezTo>
                <a:lnTo>
                  <a:pt x="8271" y="7930"/>
                </a:lnTo>
                <a:cubicBezTo>
                  <a:pt x="8271" y="7850"/>
                  <a:pt x="8204" y="7769"/>
                  <a:pt x="8123" y="7743"/>
                </a:cubicBezTo>
                <a:cubicBezTo>
                  <a:pt x="7816" y="7649"/>
                  <a:pt x="7521" y="7595"/>
                  <a:pt x="7227" y="7582"/>
                </a:cubicBezTo>
                <a:lnTo>
                  <a:pt x="7227" y="7154"/>
                </a:lnTo>
                <a:lnTo>
                  <a:pt x="7334" y="7154"/>
                </a:lnTo>
                <a:cubicBezTo>
                  <a:pt x="7494" y="7154"/>
                  <a:pt x="7615" y="7033"/>
                  <a:pt x="7615" y="6873"/>
                </a:cubicBezTo>
                <a:lnTo>
                  <a:pt x="7615" y="6030"/>
                </a:lnTo>
                <a:lnTo>
                  <a:pt x="7842" y="6030"/>
                </a:lnTo>
                <a:cubicBezTo>
                  <a:pt x="8190" y="6030"/>
                  <a:pt x="8485" y="5816"/>
                  <a:pt x="8592" y="5508"/>
                </a:cubicBezTo>
                <a:cubicBezTo>
                  <a:pt x="8619" y="5628"/>
                  <a:pt x="8726" y="5722"/>
                  <a:pt x="8859" y="5722"/>
                </a:cubicBezTo>
                <a:lnTo>
                  <a:pt x="8966" y="5722"/>
                </a:lnTo>
                <a:lnTo>
                  <a:pt x="8966" y="6150"/>
                </a:lnTo>
                <a:cubicBezTo>
                  <a:pt x="8672" y="6164"/>
                  <a:pt x="8378" y="6217"/>
                  <a:pt x="8083" y="6297"/>
                </a:cubicBezTo>
                <a:cubicBezTo>
                  <a:pt x="7990" y="6324"/>
                  <a:pt x="7936" y="6405"/>
                  <a:pt x="7936" y="6498"/>
                </a:cubicBezTo>
                <a:lnTo>
                  <a:pt x="7936" y="6659"/>
                </a:lnTo>
                <a:cubicBezTo>
                  <a:pt x="7936" y="6779"/>
                  <a:pt x="8016" y="6873"/>
                  <a:pt x="8137" y="6873"/>
                </a:cubicBezTo>
                <a:cubicBezTo>
                  <a:pt x="8244" y="6873"/>
                  <a:pt x="8338" y="6779"/>
                  <a:pt x="8338" y="6659"/>
                </a:cubicBezTo>
                <a:cubicBezTo>
                  <a:pt x="8619" y="6585"/>
                  <a:pt x="8896" y="6548"/>
                  <a:pt x="9174" y="6548"/>
                </a:cubicBezTo>
                <a:cubicBezTo>
                  <a:pt x="9452" y="6548"/>
                  <a:pt x="9729" y="6585"/>
                  <a:pt x="10010" y="6659"/>
                </a:cubicBezTo>
                <a:cubicBezTo>
                  <a:pt x="10010" y="6779"/>
                  <a:pt x="10104" y="6873"/>
                  <a:pt x="10211" y="6873"/>
                </a:cubicBezTo>
                <a:cubicBezTo>
                  <a:pt x="10331" y="6873"/>
                  <a:pt x="10412" y="6779"/>
                  <a:pt x="10412" y="6659"/>
                </a:cubicBezTo>
                <a:lnTo>
                  <a:pt x="10412" y="6498"/>
                </a:lnTo>
                <a:cubicBezTo>
                  <a:pt x="10412" y="6405"/>
                  <a:pt x="10358" y="6324"/>
                  <a:pt x="10264" y="6297"/>
                </a:cubicBezTo>
                <a:cubicBezTo>
                  <a:pt x="9970" y="6217"/>
                  <a:pt x="9676" y="6164"/>
                  <a:pt x="9381" y="6150"/>
                </a:cubicBezTo>
                <a:lnTo>
                  <a:pt x="9381" y="5722"/>
                </a:lnTo>
                <a:lnTo>
                  <a:pt x="9488" y="5722"/>
                </a:lnTo>
                <a:cubicBezTo>
                  <a:pt x="9622" y="5722"/>
                  <a:pt x="9729" y="5628"/>
                  <a:pt x="9756" y="5495"/>
                </a:cubicBezTo>
                <a:cubicBezTo>
                  <a:pt x="9863" y="5816"/>
                  <a:pt x="10171" y="6030"/>
                  <a:pt x="10519" y="6030"/>
                </a:cubicBezTo>
                <a:lnTo>
                  <a:pt x="10746" y="6030"/>
                </a:lnTo>
                <a:lnTo>
                  <a:pt x="10746" y="6873"/>
                </a:lnTo>
                <a:cubicBezTo>
                  <a:pt x="10746" y="7033"/>
                  <a:pt x="10867" y="7154"/>
                  <a:pt x="11027" y="7154"/>
                </a:cubicBezTo>
                <a:lnTo>
                  <a:pt x="11134" y="7154"/>
                </a:lnTo>
                <a:lnTo>
                  <a:pt x="11134" y="7582"/>
                </a:lnTo>
                <a:cubicBezTo>
                  <a:pt x="10826" y="7595"/>
                  <a:pt x="10532" y="7649"/>
                  <a:pt x="10238" y="7743"/>
                </a:cubicBezTo>
                <a:cubicBezTo>
                  <a:pt x="10157" y="7769"/>
                  <a:pt x="10091" y="7850"/>
                  <a:pt x="10091" y="7930"/>
                </a:cubicBezTo>
                <a:lnTo>
                  <a:pt x="10091" y="8104"/>
                </a:lnTo>
                <a:cubicBezTo>
                  <a:pt x="10091" y="8211"/>
                  <a:pt x="10184" y="8305"/>
                  <a:pt x="10291" y="8305"/>
                </a:cubicBezTo>
                <a:cubicBezTo>
                  <a:pt x="10412" y="8305"/>
                  <a:pt x="10505" y="8211"/>
                  <a:pt x="10505" y="8104"/>
                </a:cubicBezTo>
                <a:lnTo>
                  <a:pt x="10505" y="8091"/>
                </a:lnTo>
                <a:cubicBezTo>
                  <a:pt x="10780" y="8024"/>
                  <a:pt x="11057" y="7990"/>
                  <a:pt x="11335" y="7990"/>
                </a:cubicBezTo>
                <a:cubicBezTo>
                  <a:pt x="11613" y="7990"/>
                  <a:pt x="11890" y="8024"/>
                  <a:pt x="12165" y="8091"/>
                </a:cubicBezTo>
                <a:lnTo>
                  <a:pt x="12165" y="8104"/>
                </a:lnTo>
                <a:cubicBezTo>
                  <a:pt x="12165" y="8211"/>
                  <a:pt x="12258" y="8305"/>
                  <a:pt x="12379" y="8305"/>
                </a:cubicBezTo>
                <a:cubicBezTo>
                  <a:pt x="12486" y="8305"/>
                  <a:pt x="12579" y="8211"/>
                  <a:pt x="12579" y="8104"/>
                </a:cubicBezTo>
                <a:lnTo>
                  <a:pt x="12579" y="7930"/>
                </a:lnTo>
                <a:cubicBezTo>
                  <a:pt x="12579" y="7850"/>
                  <a:pt x="12526" y="7769"/>
                  <a:pt x="12432" y="7743"/>
                </a:cubicBezTo>
                <a:cubicBezTo>
                  <a:pt x="12138" y="7649"/>
                  <a:pt x="11843" y="7595"/>
                  <a:pt x="11536" y="7582"/>
                </a:cubicBezTo>
                <a:lnTo>
                  <a:pt x="11536" y="7154"/>
                </a:lnTo>
                <a:lnTo>
                  <a:pt x="11656" y="7154"/>
                </a:lnTo>
                <a:cubicBezTo>
                  <a:pt x="11803" y="7154"/>
                  <a:pt x="11924" y="7033"/>
                  <a:pt x="11924" y="6873"/>
                </a:cubicBezTo>
                <a:lnTo>
                  <a:pt x="11924" y="6030"/>
                </a:lnTo>
                <a:lnTo>
                  <a:pt x="12165" y="6030"/>
                </a:lnTo>
                <a:cubicBezTo>
                  <a:pt x="12325" y="6030"/>
                  <a:pt x="12472" y="5990"/>
                  <a:pt x="12606" y="5896"/>
                </a:cubicBezTo>
                <a:cubicBezTo>
                  <a:pt x="12700" y="5829"/>
                  <a:pt x="12727" y="5709"/>
                  <a:pt x="12660" y="5615"/>
                </a:cubicBezTo>
                <a:cubicBezTo>
                  <a:pt x="12618" y="5557"/>
                  <a:pt x="12556" y="5524"/>
                  <a:pt x="12492" y="5524"/>
                </a:cubicBezTo>
                <a:cubicBezTo>
                  <a:pt x="12453" y="5524"/>
                  <a:pt x="12414" y="5536"/>
                  <a:pt x="12379" y="5561"/>
                </a:cubicBezTo>
                <a:cubicBezTo>
                  <a:pt x="12312" y="5602"/>
                  <a:pt x="12232" y="5628"/>
                  <a:pt x="12165" y="5628"/>
                </a:cubicBezTo>
                <a:lnTo>
                  <a:pt x="10519" y="5628"/>
                </a:lnTo>
                <a:cubicBezTo>
                  <a:pt x="10305" y="5628"/>
                  <a:pt x="10144" y="5468"/>
                  <a:pt x="10131" y="5267"/>
                </a:cubicBezTo>
                <a:lnTo>
                  <a:pt x="9943" y="1948"/>
                </a:lnTo>
                <a:cubicBezTo>
                  <a:pt x="9943" y="1908"/>
                  <a:pt x="9957" y="1882"/>
                  <a:pt x="9970" y="1868"/>
                </a:cubicBezTo>
                <a:cubicBezTo>
                  <a:pt x="9983" y="1855"/>
                  <a:pt x="10010" y="1841"/>
                  <a:pt x="10064" y="1841"/>
                </a:cubicBezTo>
                <a:cubicBezTo>
                  <a:pt x="10485" y="1908"/>
                  <a:pt x="10910" y="1942"/>
                  <a:pt x="11337" y="1942"/>
                </a:cubicBezTo>
                <a:cubicBezTo>
                  <a:pt x="11763" y="1942"/>
                  <a:pt x="12191" y="1908"/>
                  <a:pt x="12620" y="1841"/>
                </a:cubicBezTo>
                <a:cubicBezTo>
                  <a:pt x="12660" y="1841"/>
                  <a:pt x="12687" y="1855"/>
                  <a:pt x="12700" y="1868"/>
                </a:cubicBezTo>
                <a:cubicBezTo>
                  <a:pt x="12713" y="1882"/>
                  <a:pt x="12727" y="1908"/>
                  <a:pt x="12727" y="1948"/>
                </a:cubicBezTo>
                <a:lnTo>
                  <a:pt x="12566" y="4906"/>
                </a:lnTo>
                <a:cubicBezTo>
                  <a:pt x="12553" y="5026"/>
                  <a:pt x="12646" y="5120"/>
                  <a:pt x="12753" y="5133"/>
                </a:cubicBezTo>
                <a:cubicBezTo>
                  <a:pt x="12874" y="5133"/>
                  <a:pt x="12968" y="5053"/>
                  <a:pt x="12968" y="4933"/>
                </a:cubicBezTo>
                <a:lnTo>
                  <a:pt x="12994" y="4611"/>
                </a:lnTo>
                <a:lnTo>
                  <a:pt x="13837" y="4611"/>
                </a:lnTo>
                <a:cubicBezTo>
                  <a:pt x="13958" y="4611"/>
                  <a:pt x="14051" y="4518"/>
                  <a:pt x="14051" y="4411"/>
                </a:cubicBezTo>
                <a:lnTo>
                  <a:pt x="14051" y="3996"/>
                </a:lnTo>
                <a:cubicBezTo>
                  <a:pt x="14051" y="3594"/>
                  <a:pt x="13717" y="3273"/>
                  <a:pt x="13315" y="3273"/>
                </a:cubicBezTo>
                <a:lnTo>
                  <a:pt x="13061" y="3273"/>
                </a:lnTo>
                <a:lnTo>
                  <a:pt x="13142" y="1975"/>
                </a:lnTo>
                <a:cubicBezTo>
                  <a:pt x="13142" y="1815"/>
                  <a:pt x="13088" y="1667"/>
                  <a:pt x="12968" y="1560"/>
                </a:cubicBezTo>
                <a:cubicBezTo>
                  <a:pt x="12879" y="1483"/>
                  <a:pt x="12754" y="1433"/>
                  <a:pt x="12631" y="1433"/>
                </a:cubicBezTo>
                <a:cubicBezTo>
                  <a:pt x="12604" y="1433"/>
                  <a:pt x="12578" y="1435"/>
                  <a:pt x="12553" y="1440"/>
                </a:cubicBezTo>
                <a:cubicBezTo>
                  <a:pt x="12151" y="1500"/>
                  <a:pt x="11742" y="1530"/>
                  <a:pt x="11331" y="1530"/>
                </a:cubicBezTo>
                <a:cubicBezTo>
                  <a:pt x="11194" y="1530"/>
                  <a:pt x="11057" y="1527"/>
                  <a:pt x="10920" y="1520"/>
                </a:cubicBezTo>
                <a:lnTo>
                  <a:pt x="10974" y="530"/>
                </a:lnTo>
                <a:cubicBezTo>
                  <a:pt x="10987" y="383"/>
                  <a:pt x="10920" y="236"/>
                  <a:pt x="10813" y="129"/>
                </a:cubicBezTo>
                <a:cubicBezTo>
                  <a:pt x="10717" y="43"/>
                  <a:pt x="10603" y="0"/>
                  <a:pt x="10480" y="0"/>
                </a:cubicBezTo>
                <a:cubicBezTo>
                  <a:pt x="10449" y="0"/>
                  <a:pt x="10417" y="3"/>
                  <a:pt x="10385" y="8"/>
                </a:cubicBezTo>
                <a:cubicBezTo>
                  <a:pt x="9972" y="64"/>
                  <a:pt x="9550" y="92"/>
                  <a:pt x="9135" y="92"/>
                </a:cubicBezTo>
                <a:cubicBezTo>
                  <a:pt x="9052" y="92"/>
                  <a:pt x="8969" y="91"/>
                  <a:pt x="8886" y="88"/>
                </a:cubicBezTo>
                <a:cubicBezTo>
                  <a:pt x="8779" y="88"/>
                  <a:pt x="8685" y="169"/>
                  <a:pt x="8672" y="289"/>
                </a:cubicBezTo>
                <a:cubicBezTo>
                  <a:pt x="8672" y="396"/>
                  <a:pt x="8766" y="503"/>
                  <a:pt x="8873" y="503"/>
                </a:cubicBezTo>
                <a:cubicBezTo>
                  <a:pt x="8957" y="505"/>
                  <a:pt x="9043" y="507"/>
                  <a:pt x="9128" y="507"/>
                </a:cubicBezTo>
                <a:cubicBezTo>
                  <a:pt x="9568" y="507"/>
                  <a:pt x="10015" y="477"/>
                  <a:pt x="10452" y="410"/>
                </a:cubicBezTo>
                <a:cubicBezTo>
                  <a:pt x="10492" y="410"/>
                  <a:pt x="10519" y="423"/>
                  <a:pt x="10532" y="436"/>
                </a:cubicBezTo>
                <a:cubicBezTo>
                  <a:pt x="10545" y="450"/>
                  <a:pt x="10572" y="477"/>
                  <a:pt x="10559" y="517"/>
                </a:cubicBezTo>
                <a:lnTo>
                  <a:pt x="10505" y="1494"/>
                </a:lnTo>
                <a:cubicBezTo>
                  <a:pt x="10385" y="1480"/>
                  <a:pt x="10251" y="1453"/>
                  <a:pt x="10117" y="1440"/>
                </a:cubicBezTo>
                <a:cubicBezTo>
                  <a:pt x="10092" y="1435"/>
                  <a:pt x="10066" y="1433"/>
                  <a:pt x="10039" y="1433"/>
                </a:cubicBezTo>
                <a:cubicBezTo>
                  <a:pt x="9916" y="1433"/>
                  <a:pt x="9791" y="1483"/>
                  <a:pt x="9702" y="1560"/>
                </a:cubicBezTo>
                <a:cubicBezTo>
                  <a:pt x="9582" y="1667"/>
                  <a:pt x="9528" y="1815"/>
                  <a:pt x="9528" y="1975"/>
                </a:cubicBezTo>
                <a:lnTo>
                  <a:pt x="9609" y="3273"/>
                </a:lnTo>
                <a:lnTo>
                  <a:pt x="8752" y="3273"/>
                </a:lnTo>
                <a:lnTo>
                  <a:pt x="8819" y="1975"/>
                </a:lnTo>
                <a:cubicBezTo>
                  <a:pt x="8833" y="1815"/>
                  <a:pt x="8766" y="1667"/>
                  <a:pt x="8659" y="1560"/>
                </a:cubicBezTo>
                <a:cubicBezTo>
                  <a:pt x="8559" y="1483"/>
                  <a:pt x="8442" y="1433"/>
                  <a:pt x="8321" y="1433"/>
                </a:cubicBezTo>
                <a:cubicBezTo>
                  <a:pt x="8295" y="1433"/>
                  <a:pt x="8269" y="1435"/>
                  <a:pt x="8244" y="1440"/>
                </a:cubicBezTo>
                <a:cubicBezTo>
                  <a:pt x="8110" y="1453"/>
                  <a:pt x="7976" y="1480"/>
                  <a:pt x="7842" y="1494"/>
                </a:cubicBezTo>
                <a:lnTo>
                  <a:pt x="7775" y="517"/>
                </a:lnTo>
                <a:cubicBezTo>
                  <a:pt x="7775" y="477"/>
                  <a:pt x="7802" y="450"/>
                  <a:pt x="7816" y="436"/>
                </a:cubicBezTo>
                <a:cubicBezTo>
                  <a:pt x="7829" y="423"/>
                  <a:pt x="7856" y="410"/>
                  <a:pt x="7896" y="410"/>
                </a:cubicBezTo>
                <a:cubicBezTo>
                  <a:pt x="7936" y="423"/>
                  <a:pt x="7990" y="423"/>
                  <a:pt x="8030" y="423"/>
                </a:cubicBezTo>
                <a:cubicBezTo>
                  <a:pt x="8045" y="426"/>
                  <a:pt x="8061" y="428"/>
                  <a:pt x="8075" y="428"/>
                </a:cubicBezTo>
                <a:cubicBezTo>
                  <a:pt x="8173" y="428"/>
                  <a:pt x="8246" y="354"/>
                  <a:pt x="8257" y="249"/>
                </a:cubicBezTo>
                <a:cubicBezTo>
                  <a:pt x="8284" y="142"/>
                  <a:pt x="8204" y="35"/>
                  <a:pt x="8083" y="22"/>
                </a:cubicBezTo>
                <a:cubicBezTo>
                  <a:pt x="8043" y="22"/>
                  <a:pt x="8003" y="8"/>
                  <a:pt x="7963" y="8"/>
                </a:cubicBezTo>
                <a:cubicBezTo>
                  <a:pt x="7931" y="3"/>
                  <a:pt x="7899" y="0"/>
                  <a:pt x="7868" y="0"/>
                </a:cubicBezTo>
                <a:cubicBezTo>
                  <a:pt x="7744" y="0"/>
                  <a:pt x="7631" y="43"/>
                  <a:pt x="7535" y="129"/>
                </a:cubicBezTo>
                <a:cubicBezTo>
                  <a:pt x="7428" y="236"/>
                  <a:pt x="7361" y="383"/>
                  <a:pt x="7374" y="530"/>
                </a:cubicBezTo>
                <a:lnTo>
                  <a:pt x="7428" y="1520"/>
                </a:lnTo>
                <a:cubicBezTo>
                  <a:pt x="7294" y="1527"/>
                  <a:pt x="7160" y="1530"/>
                  <a:pt x="7024" y="1530"/>
                </a:cubicBezTo>
                <a:cubicBezTo>
                  <a:pt x="6889" y="1530"/>
                  <a:pt x="6752" y="1527"/>
                  <a:pt x="6611" y="1520"/>
                </a:cubicBezTo>
                <a:lnTo>
                  <a:pt x="6665" y="530"/>
                </a:lnTo>
                <a:cubicBezTo>
                  <a:pt x="6678" y="383"/>
                  <a:pt x="6625" y="236"/>
                  <a:pt x="6504" y="129"/>
                </a:cubicBezTo>
                <a:cubicBezTo>
                  <a:pt x="6419" y="43"/>
                  <a:pt x="6299" y="0"/>
                  <a:pt x="6179" y="0"/>
                </a:cubicBezTo>
                <a:cubicBezTo>
                  <a:pt x="6149" y="0"/>
                  <a:pt x="6119" y="3"/>
                  <a:pt x="6089" y="8"/>
                </a:cubicBezTo>
                <a:cubicBezTo>
                  <a:pt x="5688" y="62"/>
                  <a:pt x="5287" y="88"/>
                  <a:pt x="4898" y="88"/>
                </a:cubicBezTo>
                <a:cubicBezTo>
                  <a:pt x="4778" y="88"/>
                  <a:pt x="4684" y="182"/>
                  <a:pt x="4684" y="303"/>
                </a:cubicBezTo>
                <a:cubicBezTo>
                  <a:pt x="4684" y="410"/>
                  <a:pt x="4778" y="503"/>
                  <a:pt x="4898" y="503"/>
                </a:cubicBezTo>
                <a:cubicBezTo>
                  <a:pt x="5313" y="503"/>
                  <a:pt x="5728" y="477"/>
                  <a:pt x="6143" y="410"/>
                </a:cubicBezTo>
                <a:cubicBezTo>
                  <a:pt x="6183" y="410"/>
                  <a:pt x="6210" y="423"/>
                  <a:pt x="6223" y="436"/>
                </a:cubicBezTo>
                <a:cubicBezTo>
                  <a:pt x="6237" y="450"/>
                  <a:pt x="6263" y="477"/>
                  <a:pt x="6263" y="517"/>
                </a:cubicBezTo>
                <a:lnTo>
                  <a:pt x="6210" y="1494"/>
                </a:lnTo>
                <a:cubicBezTo>
                  <a:pt x="6076" y="1480"/>
                  <a:pt x="5942" y="1453"/>
                  <a:pt x="5808" y="1440"/>
                </a:cubicBezTo>
                <a:cubicBezTo>
                  <a:pt x="5780" y="1435"/>
                  <a:pt x="5753" y="1433"/>
                  <a:pt x="5726" y="1433"/>
                </a:cubicBezTo>
                <a:cubicBezTo>
                  <a:pt x="5597" y="1433"/>
                  <a:pt x="5480" y="1483"/>
                  <a:pt x="5380" y="1560"/>
                </a:cubicBezTo>
                <a:cubicBezTo>
                  <a:pt x="5273" y="1667"/>
                  <a:pt x="5206" y="1815"/>
                  <a:pt x="5220" y="1975"/>
                </a:cubicBezTo>
                <a:lnTo>
                  <a:pt x="5287" y="3273"/>
                </a:lnTo>
                <a:lnTo>
                  <a:pt x="4430" y="3273"/>
                </a:lnTo>
                <a:lnTo>
                  <a:pt x="4510" y="1975"/>
                </a:lnTo>
                <a:cubicBezTo>
                  <a:pt x="4524" y="1815"/>
                  <a:pt x="4457" y="1667"/>
                  <a:pt x="4350" y="1560"/>
                </a:cubicBezTo>
                <a:cubicBezTo>
                  <a:pt x="4250" y="1483"/>
                  <a:pt x="4133" y="1433"/>
                  <a:pt x="4004" y="1433"/>
                </a:cubicBezTo>
                <a:cubicBezTo>
                  <a:pt x="3977" y="1433"/>
                  <a:pt x="3950" y="1435"/>
                  <a:pt x="3922" y="1440"/>
                </a:cubicBezTo>
                <a:cubicBezTo>
                  <a:pt x="3788" y="1453"/>
                  <a:pt x="3667" y="1480"/>
                  <a:pt x="3534" y="1494"/>
                </a:cubicBezTo>
                <a:lnTo>
                  <a:pt x="3480" y="517"/>
                </a:lnTo>
                <a:cubicBezTo>
                  <a:pt x="3480" y="477"/>
                  <a:pt x="3493" y="450"/>
                  <a:pt x="3507" y="436"/>
                </a:cubicBezTo>
                <a:cubicBezTo>
                  <a:pt x="3520" y="423"/>
                  <a:pt x="3547" y="410"/>
                  <a:pt x="3587" y="410"/>
                </a:cubicBezTo>
                <a:cubicBezTo>
                  <a:pt x="3748" y="436"/>
                  <a:pt x="3895" y="450"/>
                  <a:pt x="4055" y="463"/>
                </a:cubicBezTo>
                <a:cubicBezTo>
                  <a:pt x="4063" y="464"/>
                  <a:pt x="4071" y="465"/>
                  <a:pt x="4079" y="465"/>
                </a:cubicBezTo>
                <a:cubicBezTo>
                  <a:pt x="4178" y="465"/>
                  <a:pt x="4270" y="387"/>
                  <a:pt x="4283" y="276"/>
                </a:cubicBezTo>
                <a:cubicBezTo>
                  <a:pt x="4283" y="169"/>
                  <a:pt x="4203" y="62"/>
                  <a:pt x="4096" y="62"/>
                </a:cubicBezTo>
                <a:cubicBezTo>
                  <a:pt x="3948" y="48"/>
                  <a:pt x="3801" y="22"/>
                  <a:pt x="3654" y="8"/>
                </a:cubicBezTo>
                <a:cubicBezTo>
                  <a:pt x="3622" y="3"/>
                  <a:pt x="3590" y="0"/>
                  <a:pt x="3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1" name="Google Shape;3791;p64"/>
          <p:cNvGrpSpPr/>
          <p:nvPr/>
        </p:nvGrpSpPr>
        <p:grpSpPr>
          <a:xfrm>
            <a:off x="3118251" y="2206901"/>
            <a:ext cx="444078" cy="444047"/>
            <a:chOff x="3139651" y="1556476"/>
            <a:chExt cx="444078" cy="444047"/>
          </a:xfrm>
        </p:grpSpPr>
        <p:sp>
          <p:nvSpPr>
            <p:cNvPr id="3792" name="Google Shape;3792;p64"/>
            <p:cNvSpPr/>
            <p:nvPr/>
          </p:nvSpPr>
          <p:spPr>
            <a:xfrm>
              <a:off x="3355338" y="1630046"/>
              <a:ext cx="13147" cy="46550"/>
            </a:xfrm>
            <a:custGeom>
              <a:avLst/>
              <a:gdLst/>
              <a:ahLst/>
              <a:cxnLst/>
              <a:rect l="l" t="t" r="r" b="b"/>
              <a:pathLst>
                <a:path w="416" h="1473" extrusionOk="0">
                  <a:moveTo>
                    <a:pt x="201" y="1"/>
                  </a:moveTo>
                  <a:cubicBezTo>
                    <a:pt x="94" y="1"/>
                    <a:pt x="0" y="94"/>
                    <a:pt x="0" y="201"/>
                  </a:cubicBezTo>
                  <a:lnTo>
                    <a:pt x="0" y="1272"/>
                  </a:lnTo>
                  <a:cubicBezTo>
                    <a:pt x="0" y="1379"/>
                    <a:pt x="94" y="1472"/>
                    <a:pt x="201" y="1472"/>
                  </a:cubicBezTo>
                  <a:cubicBezTo>
                    <a:pt x="322" y="1472"/>
                    <a:pt x="415" y="1379"/>
                    <a:pt x="415" y="1272"/>
                  </a:cubicBezTo>
                  <a:lnTo>
                    <a:pt x="415" y="201"/>
                  </a:lnTo>
                  <a:cubicBezTo>
                    <a:pt x="415" y="94"/>
                    <a:pt x="32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4"/>
            <p:cNvSpPr/>
            <p:nvPr/>
          </p:nvSpPr>
          <p:spPr>
            <a:xfrm>
              <a:off x="3139651" y="1556476"/>
              <a:ext cx="444078" cy="444047"/>
            </a:xfrm>
            <a:custGeom>
              <a:avLst/>
              <a:gdLst/>
              <a:ahLst/>
              <a:cxnLst/>
              <a:rect l="l" t="t" r="r" b="b"/>
              <a:pathLst>
                <a:path w="14052" h="14051" extrusionOk="0">
                  <a:moveTo>
                    <a:pt x="8900" y="402"/>
                  </a:moveTo>
                  <a:lnTo>
                    <a:pt x="8900" y="482"/>
                  </a:lnTo>
                  <a:cubicBezTo>
                    <a:pt x="8900" y="656"/>
                    <a:pt x="8752" y="790"/>
                    <a:pt x="8578" y="790"/>
                  </a:cubicBezTo>
                  <a:lnTo>
                    <a:pt x="5474" y="790"/>
                  </a:lnTo>
                  <a:cubicBezTo>
                    <a:pt x="5300" y="790"/>
                    <a:pt x="5153" y="656"/>
                    <a:pt x="5153" y="482"/>
                  </a:cubicBezTo>
                  <a:lnTo>
                    <a:pt x="5153" y="402"/>
                  </a:lnTo>
                  <a:close/>
                  <a:moveTo>
                    <a:pt x="7749" y="1204"/>
                  </a:moveTo>
                  <a:lnTo>
                    <a:pt x="7749" y="4028"/>
                  </a:lnTo>
                  <a:lnTo>
                    <a:pt x="6303" y="4028"/>
                  </a:lnTo>
                  <a:lnTo>
                    <a:pt x="6303" y="1204"/>
                  </a:lnTo>
                  <a:close/>
                  <a:moveTo>
                    <a:pt x="7026" y="6530"/>
                  </a:moveTo>
                  <a:cubicBezTo>
                    <a:pt x="9167" y="6530"/>
                    <a:pt x="11348" y="6798"/>
                    <a:pt x="13489" y="7306"/>
                  </a:cubicBezTo>
                  <a:cubicBezTo>
                    <a:pt x="13583" y="7333"/>
                    <a:pt x="13637" y="7414"/>
                    <a:pt x="13637" y="7507"/>
                  </a:cubicBezTo>
                  <a:lnTo>
                    <a:pt x="13637" y="11254"/>
                  </a:lnTo>
                  <a:cubicBezTo>
                    <a:pt x="13637" y="11334"/>
                    <a:pt x="13596" y="11401"/>
                    <a:pt x="13543" y="11441"/>
                  </a:cubicBezTo>
                  <a:cubicBezTo>
                    <a:pt x="13302" y="11562"/>
                    <a:pt x="11643" y="12485"/>
                    <a:pt x="11415" y="12606"/>
                  </a:cubicBezTo>
                  <a:cubicBezTo>
                    <a:pt x="11388" y="12632"/>
                    <a:pt x="11348" y="12632"/>
                    <a:pt x="11322" y="12632"/>
                  </a:cubicBezTo>
                  <a:lnTo>
                    <a:pt x="2744" y="12632"/>
                  </a:lnTo>
                  <a:cubicBezTo>
                    <a:pt x="2704" y="12632"/>
                    <a:pt x="2664" y="12632"/>
                    <a:pt x="2637" y="12606"/>
                  </a:cubicBezTo>
                  <a:cubicBezTo>
                    <a:pt x="2409" y="12485"/>
                    <a:pt x="764" y="11575"/>
                    <a:pt x="523" y="11441"/>
                  </a:cubicBezTo>
                  <a:cubicBezTo>
                    <a:pt x="456" y="11401"/>
                    <a:pt x="416" y="11334"/>
                    <a:pt x="416" y="11254"/>
                  </a:cubicBezTo>
                  <a:lnTo>
                    <a:pt x="416" y="7507"/>
                  </a:lnTo>
                  <a:cubicBezTo>
                    <a:pt x="416" y="7414"/>
                    <a:pt x="483" y="7333"/>
                    <a:pt x="576" y="7306"/>
                  </a:cubicBezTo>
                  <a:cubicBezTo>
                    <a:pt x="2717" y="6798"/>
                    <a:pt x="4885" y="6530"/>
                    <a:pt x="7026" y="6530"/>
                  </a:cubicBezTo>
                  <a:close/>
                  <a:moveTo>
                    <a:pt x="2664" y="0"/>
                  </a:moveTo>
                  <a:cubicBezTo>
                    <a:pt x="2557" y="0"/>
                    <a:pt x="2463" y="80"/>
                    <a:pt x="2463" y="201"/>
                  </a:cubicBezTo>
                  <a:cubicBezTo>
                    <a:pt x="2463" y="308"/>
                    <a:pt x="2557" y="402"/>
                    <a:pt x="2664" y="402"/>
                  </a:cubicBezTo>
                  <a:lnTo>
                    <a:pt x="4751" y="402"/>
                  </a:lnTo>
                  <a:lnTo>
                    <a:pt x="4751" y="482"/>
                  </a:lnTo>
                  <a:cubicBezTo>
                    <a:pt x="4751" y="883"/>
                    <a:pt x="5072" y="1204"/>
                    <a:pt x="5474" y="1204"/>
                  </a:cubicBezTo>
                  <a:lnTo>
                    <a:pt x="5902" y="1204"/>
                  </a:lnTo>
                  <a:lnTo>
                    <a:pt x="5902" y="2436"/>
                  </a:lnTo>
                  <a:lnTo>
                    <a:pt x="5849" y="2436"/>
                  </a:lnTo>
                  <a:cubicBezTo>
                    <a:pt x="5741" y="2436"/>
                    <a:pt x="5648" y="2529"/>
                    <a:pt x="5648" y="2636"/>
                  </a:cubicBezTo>
                  <a:cubicBezTo>
                    <a:pt x="5648" y="2757"/>
                    <a:pt x="5741" y="2850"/>
                    <a:pt x="5849" y="2850"/>
                  </a:cubicBezTo>
                  <a:lnTo>
                    <a:pt x="5902" y="2850"/>
                  </a:lnTo>
                  <a:lnTo>
                    <a:pt x="5902" y="4229"/>
                  </a:lnTo>
                  <a:cubicBezTo>
                    <a:pt x="5902" y="4336"/>
                    <a:pt x="5996" y="4429"/>
                    <a:pt x="6103" y="4429"/>
                  </a:cubicBezTo>
                  <a:lnTo>
                    <a:pt x="6143" y="4429"/>
                  </a:lnTo>
                  <a:lnTo>
                    <a:pt x="6143" y="4898"/>
                  </a:lnTo>
                  <a:cubicBezTo>
                    <a:pt x="6143" y="5005"/>
                    <a:pt x="6237" y="5098"/>
                    <a:pt x="6357" y="5098"/>
                  </a:cubicBezTo>
                  <a:cubicBezTo>
                    <a:pt x="6464" y="5098"/>
                    <a:pt x="6558" y="5005"/>
                    <a:pt x="6558" y="4898"/>
                  </a:cubicBezTo>
                  <a:lnTo>
                    <a:pt x="6558" y="4429"/>
                  </a:lnTo>
                  <a:lnTo>
                    <a:pt x="7494" y="4429"/>
                  </a:lnTo>
                  <a:lnTo>
                    <a:pt x="7494" y="6129"/>
                  </a:lnTo>
                  <a:cubicBezTo>
                    <a:pt x="7347" y="6129"/>
                    <a:pt x="7187" y="6115"/>
                    <a:pt x="7026" y="6115"/>
                  </a:cubicBezTo>
                  <a:cubicBezTo>
                    <a:pt x="6879" y="6115"/>
                    <a:pt x="6718" y="6129"/>
                    <a:pt x="6558" y="6129"/>
                  </a:cubicBezTo>
                  <a:lnTo>
                    <a:pt x="6558" y="5714"/>
                  </a:lnTo>
                  <a:cubicBezTo>
                    <a:pt x="6558" y="5607"/>
                    <a:pt x="6464" y="5513"/>
                    <a:pt x="6357" y="5513"/>
                  </a:cubicBezTo>
                  <a:cubicBezTo>
                    <a:pt x="6237" y="5513"/>
                    <a:pt x="6143" y="5607"/>
                    <a:pt x="6143" y="5714"/>
                  </a:cubicBezTo>
                  <a:lnTo>
                    <a:pt x="6143" y="6142"/>
                  </a:lnTo>
                  <a:cubicBezTo>
                    <a:pt x="4256" y="6196"/>
                    <a:pt x="2356" y="6463"/>
                    <a:pt x="469" y="6918"/>
                  </a:cubicBezTo>
                  <a:cubicBezTo>
                    <a:pt x="201" y="6985"/>
                    <a:pt x="1" y="7226"/>
                    <a:pt x="1" y="7507"/>
                  </a:cubicBezTo>
                  <a:lnTo>
                    <a:pt x="1" y="11254"/>
                  </a:lnTo>
                  <a:cubicBezTo>
                    <a:pt x="1" y="11481"/>
                    <a:pt x="121" y="11682"/>
                    <a:pt x="322" y="11789"/>
                  </a:cubicBezTo>
                  <a:lnTo>
                    <a:pt x="1285" y="12338"/>
                  </a:lnTo>
                  <a:lnTo>
                    <a:pt x="1285" y="13408"/>
                  </a:lnTo>
                  <a:cubicBezTo>
                    <a:pt x="1285" y="13756"/>
                    <a:pt x="1580" y="14051"/>
                    <a:pt x="1928" y="14051"/>
                  </a:cubicBezTo>
                  <a:lnTo>
                    <a:pt x="10104" y="14051"/>
                  </a:lnTo>
                  <a:cubicBezTo>
                    <a:pt x="10224" y="14051"/>
                    <a:pt x="10318" y="13957"/>
                    <a:pt x="10318" y="13837"/>
                  </a:cubicBezTo>
                  <a:cubicBezTo>
                    <a:pt x="10318" y="13730"/>
                    <a:pt x="10224" y="13636"/>
                    <a:pt x="10104" y="13636"/>
                  </a:cubicBezTo>
                  <a:lnTo>
                    <a:pt x="1928" y="13636"/>
                  </a:lnTo>
                  <a:cubicBezTo>
                    <a:pt x="1807" y="13636"/>
                    <a:pt x="1700" y="13529"/>
                    <a:pt x="1700" y="13408"/>
                  </a:cubicBezTo>
                  <a:lnTo>
                    <a:pt x="1700" y="12565"/>
                  </a:lnTo>
                  <a:lnTo>
                    <a:pt x="2436" y="12967"/>
                  </a:lnTo>
                  <a:cubicBezTo>
                    <a:pt x="2530" y="13020"/>
                    <a:pt x="2637" y="13047"/>
                    <a:pt x="2744" y="13047"/>
                  </a:cubicBezTo>
                  <a:lnTo>
                    <a:pt x="11322" y="13047"/>
                  </a:lnTo>
                  <a:cubicBezTo>
                    <a:pt x="11429" y="13047"/>
                    <a:pt x="11522" y="13020"/>
                    <a:pt x="11616" y="12967"/>
                  </a:cubicBezTo>
                  <a:lnTo>
                    <a:pt x="12352" y="12565"/>
                  </a:lnTo>
                  <a:lnTo>
                    <a:pt x="12352" y="13408"/>
                  </a:lnTo>
                  <a:cubicBezTo>
                    <a:pt x="12352" y="13529"/>
                    <a:pt x="12258" y="13636"/>
                    <a:pt x="12124" y="13636"/>
                  </a:cubicBezTo>
                  <a:lnTo>
                    <a:pt x="10934" y="13636"/>
                  </a:lnTo>
                  <a:cubicBezTo>
                    <a:pt x="10813" y="13636"/>
                    <a:pt x="10719" y="13730"/>
                    <a:pt x="10719" y="13837"/>
                  </a:cubicBezTo>
                  <a:cubicBezTo>
                    <a:pt x="10719" y="13957"/>
                    <a:pt x="10813" y="14051"/>
                    <a:pt x="10934" y="14051"/>
                  </a:cubicBezTo>
                  <a:lnTo>
                    <a:pt x="12124" y="14051"/>
                  </a:lnTo>
                  <a:cubicBezTo>
                    <a:pt x="12486" y="14051"/>
                    <a:pt x="12767" y="13756"/>
                    <a:pt x="12767" y="13408"/>
                  </a:cubicBezTo>
                  <a:lnTo>
                    <a:pt x="12767" y="12338"/>
                  </a:lnTo>
                  <a:lnTo>
                    <a:pt x="13744" y="11789"/>
                  </a:lnTo>
                  <a:cubicBezTo>
                    <a:pt x="13931" y="11682"/>
                    <a:pt x="14051" y="11481"/>
                    <a:pt x="14051" y="11254"/>
                  </a:cubicBezTo>
                  <a:lnTo>
                    <a:pt x="14051" y="7507"/>
                  </a:lnTo>
                  <a:cubicBezTo>
                    <a:pt x="14051" y="7226"/>
                    <a:pt x="13864" y="6985"/>
                    <a:pt x="13583" y="6918"/>
                  </a:cubicBezTo>
                  <a:cubicBezTo>
                    <a:pt x="11696" y="6463"/>
                    <a:pt x="9796" y="6196"/>
                    <a:pt x="7909" y="6142"/>
                  </a:cubicBezTo>
                  <a:lnTo>
                    <a:pt x="7909" y="4429"/>
                  </a:lnTo>
                  <a:lnTo>
                    <a:pt x="7949" y="4429"/>
                  </a:lnTo>
                  <a:cubicBezTo>
                    <a:pt x="8070" y="4429"/>
                    <a:pt x="8164" y="4336"/>
                    <a:pt x="8164" y="4229"/>
                  </a:cubicBezTo>
                  <a:lnTo>
                    <a:pt x="8164" y="2850"/>
                  </a:lnTo>
                  <a:lnTo>
                    <a:pt x="8204" y="2850"/>
                  </a:lnTo>
                  <a:cubicBezTo>
                    <a:pt x="8324" y="2850"/>
                    <a:pt x="8404" y="2757"/>
                    <a:pt x="8404" y="2636"/>
                  </a:cubicBezTo>
                  <a:cubicBezTo>
                    <a:pt x="8404" y="2529"/>
                    <a:pt x="8324" y="2436"/>
                    <a:pt x="8204" y="2436"/>
                  </a:cubicBezTo>
                  <a:lnTo>
                    <a:pt x="8164" y="2436"/>
                  </a:lnTo>
                  <a:lnTo>
                    <a:pt x="8164" y="1204"/>
                  </a:lnTo>
                  <a:lnTo>
                    <a:pt x="8578" y="1204"/>
                  </a:lnTo>
                  <a:cubicBezTo>
                    <a:pt x="8980" y="1204"/>
                    <a:pt x="9314" y="883"/>
                    <a:pt x="9314" y="482"/>
                  </a:cubicBezTo>
                  <a:lnTo>
                    <a:pt x="9314" y="402"/>
                  </a:lnTo>
                  <a:lnTo>
                    <a:pt x="11388" y="402"/>
                  </a:lnTo>
                  <a:cubicBezTo>
                    <a:pt x="11509" y="402"/>
                    <a:pt x="11603" y="308"/>
                    <a:pt x="11603" y="201"/>
                  </a:cubicBezTo>
                  <a:cubicBezTo>
                    <a:pt x="11603" y="80"/>
                    <a:pt x="11509" y="0"/>
                    <a:pt x="11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4"/>
            <p:cNvSpPr/>
            <p:nvPr/>
          </p:nvSpPr>
          <p:spPr>
            <a:xfrm>
              <a:off x="3304585" y="1802153"/>
              <a:ext cx="114622" cy="114654"/>
            </a:xfrm>
            <a:custGeom>
              <a:avLst/>
              <a:gdLst/>
              <a:ahLst/>
              <a:cxnLst/>
              <a:rect l="l" t="t" r="r" b="b"/>
              <a:pathLst>
                <a:path w="3627" h="3628" extrusionOk="0">
                  <a:moveTo>
                    <a:pt x="1807" y="402"/>
                  </a:moveTo>
                  <a:cubicBezTo>
                    <a:pt x="2583" y="402"/>
                    <a:pt x="3212" y="1031"/>
                    <a:pt x="3212" y="1807"/>
                  </a:cubicBezTo>
                  <a:cubicBezTo>
                    <a:pt x="3212" y="2583"/>
                    <a:pt x="2583" y="3212"/>
                    <a:pt x="1807" y="3212"/>
                  </a:cubicBezTo>
                  <a:cubicBezTo>
                    <a:pt x="1031" y="3212"/>
                    <a:pt x="402" y="2583"/>
                    <a:pt x="402" y="1807"/>
                  </a:cubicBezTo>
                  <a:cubicBezTo>
                    <a:pt x="402" y="1031"/>
                    <a:pt x="1031" y="402"/>
                    <a:pt x="1807" y="402"/>
                  </a:cubicBezTo>
                  <a:close/>
                  <a:moveTo>
                    <a:pt x="1807" y="1"/>
                  </a:moveTo>
                  <a:cubicBezTo>
                    <a:pt x="803" y="1"/>
                    <a:pt x="1" y="804"/>
                    <a:pt x="1" y="1807"/>
                  </a:cubicBezTo>
                  <a:cubicBezTo>
                    <a:pt x="1" y="2811"/>
                    <a:pt x="803" y="3627"/>
                    <a:pt x="1807" y="3627"/>
                  </a:cubicBezTo>
                  <a:cubicBezTo>
                    <a:pt x="2811" y="3627"/>
                    <a:pt x="3627" y="2811"/>
                    <a:pt x="3627" y="1807"/>
                  </a:cubicBezTo>
                  <a:cubicBezTo>
                    <a:pt x="3627" y="804"/>
                    <a:pt x="2811"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4"/>
            <p:cNvSpPr/>
            <p:nvPr/>
          </p:nvSpPr>
          <p:spPr>
            <a:xfrm>
              <a:off x="3167999" y="1827973"/>
              <a:ext cx="13147" cy="62605"/>
            </a:xfrm>
            <a:custGeom>
              <a:avLst/>
              <a:gdLst/>
              <a:ahLst/>
              <a:cxnLst/>
              <a:rect l="l" t="t" r="r" b="b"/>
              <a:pathLst>
                <a:path w="416" h="1981" extrusionOk="0">
                  <a:moveTo>
                    <a:pt x="214" y="0"/>
                  </a:moveTo>
                  <a:cubicBezTo>
                    <a:pt x="94" y="0"/>
                    <a:pt x="0" y="94"/>
                    <a:pt x="0" y="214"/>
                  </a:cubicBezTo>
                  <a:lnTo>
                    <a:pt x="0" y="1780"/>
                  </a:lnTo>
                  <a:cubicBezTo>
                    <a:pt x="0" y="1887"/>
                    <a:pt x="94" y="1981"/>
                    <a:pt x="214" y="1981"/>
                  </a:cubicBezTo>
                  <a:cubicBezTo>
                    <a:pt x="321" y="1981"/>
                    <a:pt x="415" y="1887"/>
                    <a:pt x="415" y="1780"/>
                  </a:cubicBezTo>
                  <a:lnTo>
                    <a:pt x="415" y="214"/>
                  </a:lnTo>
                  <a:cubicBezTo>
                    <a:pt x="415" y="94"/>
                    <a:pt x="32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4"/>
            <p:cNvSpPr/>
            <p:nvPr/>
          </p:nvSpPr>
          <p:spPr>
            <a:xfrm>
              <a:off x="3200139" y="1834736"/>
              <a:ext cx="13147" cy="49490"/>
            </a:xfrm>
            <a:custGeom>
              <a:avLst/>
              <a:gdLst/>
              <a:ahLst/>
              <a:cxnLst/>
              <a:rect l="l" t="t" r="r" b="b"/>
              <a:pathLst>
                <a:path w="416" h="1566" extrusionOk="0">
                  <a:moveTo>
                    <a:pt x="201" y="0"/>
                  </a:moveTo>
                  <a:cubicBezTo>
                    <a:pt x="94" y="0"/>
                    <a:pt x="0" y="80"/>
                    <a:pt x="0" y="201"/>
                  </a:cubicBezTo>
                  <a:lnTo>
                    <a:pt x="0" y="1365"/>
                  </a:lnTo>
                  <a:cubicBezTo>
                    <a:pt x="0" y="1472"/>
                    <a:pt x="94" y="1566"/>
                    <a:pt x="201" y="1566"/>
                  </a:cubicBezTo>
                  <a:cubicBezTo>
                    <a:pt x="321" y="1566"/>
                    <a:pt x="415" y="1472"/>
                    <a:pt x="415" y="1365"/>
                  </a:cubicBezTo>
                  <a:lnTo>
                    <a:pt x="415" y="201"/>
                  </a:lnTo>
                  <a:cubicBezTo>
                    <a:pt x="415" y="80"/>
                    <a:pt x="32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4"/>
            <p:cNvSpPr/>
            <p:nvPr/>
          </p:nvSpPr>
          <p:spPr>
            <a:xfrm>
              <a:off x="3231836" y="1827973"/>
              <a:ext cx="13147" cy="62605"/>
            </a:xfrm>
            <a:custGeom>
              <a:avLst/>
              <a:gdLst/>
              <a:ahLst/>
              <a:cxnLst/>
              <a:rect l="l" t="t" r="r" b="b"/>
              <a:pathLst>
                <a:path w="416" h="1981" extrusionOk="0">
                  <a:moveTo>
                    <a:pt x="215" y="0"/>
                  </a:moveTo>
                  <a:cubicBezTo>
                    <a:pt x="95" y="0"/>
                    <a:pt x="1" y="94"/>
                    <a:pt x="1" y="214"/>
                  </a:cubicBezTo>
                  <a:lnTo>
                    <a:pt x="1" y="1780"/>
                  </a:lnTo>
                  <a:cubicBezTo>
                    <a:pt x="1" y="1887"/>
                    <a:pt x="95" y="1981"/>
                    <a:pt x="215" y="1981"/>
                  </a:cubicBezTo>
                  <a:cubicBezTo>
                    <a:pt x="322" y="1981"/>
                    <a:pt x="416" y="1887"/>
                    <a:pt x="416" y="1780"/>
                  </a:cubicBezTo>
                  <a:lnTo>
                    <a:pt x="416" y="214"/>
                  </a:lnTo>
                  <a:cubicBezTo>
                    <a:pt x="416"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4"/>
            <p:cNvSpPr/>
            <p:nvPr/>
          </p:nvSpPr>
          <p:spPr>
            <a:xfrm>
              <a:off x="3478399" y="1827973"/>
              <a:ext cx="13147" cy="62605"/>
            </a:xfrm>
            <a:custGeom>
              <a:avLst/>
              <a:gdLst/>
              <a:ahLst/>
              <a:cxnLst/>
              <a:rect l="l" t="t" r="r" b="b"/>
              <a:pathLst>
                <a:path w="416" h="1981" extrusionOk="0">
                  <a:moveTo>
                    <a:pt x="215" y="0"/>
                  </a:moveTo>
                  <a:cubicBezTo>
                    <a:pt x="94" y="0"/>
                    <a:pt x="0" y="94"/>
                    <a:pt x="0" y="214"/>
                  </a:cubicBezTo>
                  <a:lnTo>
                    <a:pt x="0" y="1780"/>
                  </a:lnTo>
                  <a:cubicBezTo>
                    <a:pt x="0" y="1887"/>
                    <a:pt x="94" y="1981"/>
                    <a:pt x="215" y="1981"/>
                  </a:cubicBezTo>
                  <a:cubicBezTo>
                    <a:pt x="322" y="1981"/>
                    <a:pt x="415" y="1887"/>
                    <a:pt x="415" y="1780"/>
                  </a:cubicBezTo>
                  <a:lnTo>
                    <a:pt x="415" y="214"/>
                  </a:lnTo>
                  <a:cubicBezTo>
                    <a:pt x="415" y="94"/>
                    <a:pt x="32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4"/>
            <p:cNvSpPr/>
            <p:nvPr/>
          </p:nvSpPr>
          <p:spPr>
            <a:xfrm>
              <a:off x="3510538" y="1834736"/>
              <a:ext cx="13147" cy="49490"/>
            </a:xfrm>
            <a:custGeom>
              <a:avLst/>
              <a:gdLst/>
              <a:ahLst/>
              <a:cxnLst/>
              <a:rect l="l" t="t" r="r" b="b"/>
              <a:pathLst>
                <a:path w="416" h="1566" extrusionOk="0">
                  <a:moveTo>
                    <a:pt x="201" y="0"/>
                  </a:moveTo>
                  <a:cubicBezTo>
                    <a:pt x="94" y="0"/>
                    <a:pt x="0" y="80"/>
                    <a:pt x="0" y="201"/>
                  </a:cubicBezTo>
                  <a:lnTo>
                    <a:pt x="0" y="1365"/>
                  </a:lnTo>
                  <a:cubicBezTo>
                    <a:pt x="0" y="1472"/>
                    <a:pt x="94" y="1566"/>
                    <a:pt x="201" y="1566"/>
                  </a:cubicBezTo>
                  <a:cubicBezTo>
                    <a:pt x="322" y="1566"/>
                    <a:pt x="415" y="1472"/>
                    <a:pt x="415" y="1365"/>
                  </a:cubicBezTo>
                  <a:lnTo>
                    <a:pt x="415" y="201"/>
                  </a:lnTo>
                  <a:cubicBezTo>
                    <a:pt x="415" y="80"/>
                    <a:pt x="32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4"/>
            <p:cNvSpPr/>
            <p:nvPr/>
          </p:nvSpPr>
          <p:spPr>
            <a:xfrm>
              <a:off x="3542267" y="1827973"/>
              <a:ext cx="13115" cy="62605"/>
            </a:xfrm>
            <a:custGeom>
              <a:avLst/>
              <a:gdLst/>
              <a:ahLst/>
              <a:cxnLst/>
              <a:rect l="l" t="t" r="r" b="b"/>
              <a:pathLst>
                <a:path w="415" h="1981" extrusionOk="0">
                  <a:moveTo>
                    <a:pt x="214" y="0"/>
                  </a:moveTo>
                  <a:cubicBezTo>
                    <a:pt x="94" y="0"/>
                    <a:pt x="0" y="94"/>
                    <a:pt x="0" y="214"/>
                  </a:cubicBezTo>
                  <a:lnTo>
                    <a:pt x="0" y="1780"/>
                  </a:lnTo>
                  <a:cubicBezTo>
                    <a:pt x="0" y="1887"/>
                    <a:pt x="94" y="1981"/>
                    <a:pt x="214" y="1981"/>
                  </a:cubicBezTo>
                  <a:cubicBezTo>
                    <a:pt x="321" y="1981"/>
                    <a:pt x="415" y="1887"/>
                    <a:pt x="415" y="1780"/>
                  </a:cubicBezTo>
                  <a:lnTo>
                    <a:pt x="415" y="214"/>
                  </a:lnTo>
                  <a:cubicBezTo>
                    <a:pt x="415" y="94"/>
                    <a:pt x="321"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4"/>
            <p:cNvSpPr/>
            <p:nvPr/>
          </p:nvSpPr>
          <p:spPr>
            <a:xfrm>
              <a:off x="3205195" y="1783571"/>
              <a:ext cx="50785" cy="38492"/>
            </a:xfrm>
            <a:custGeom>
              <a:avLst/>
              <a:gdLst/>
              <a:ahLst/>
              <a:cxnLst/>
              <a:rect l="l" t="t" r="r" b="b"/>
              <a:pathLst>
                <a:path w="1607" h="1218" extrusionOk="0">
                  <a:moveTo>
                    <a:pt x="1125" y="415"/>
                  </a:moveTo>
                  <a:cubicBezTo>
                    <a:pt x="1165" y="415"/>
                    <a:pt x="1192" y="442"/>
                    <a:pt x="1192" y="482"/>
                  </a:cubicBezTo>
                  <a:lnTo>
                    <a:pt x="1192" y="723"/>
                  </a:lnTo>
                  <a:cubicBezTo>
                    <a:pt x="1192" y="763"/>
                    <a:pt x="1165" y="803"/>
                    <a:pt x="1125" y="803"/>
                  </a:cubicBezTo>
                  <a:lnTo>
                    <a:pt x="483" y="803"/>
                  </a:lnTo>
                  <a:cubicBezTo>
                    <a:pt x="443" y="803"/>
                    <a:pt x="416" y="763"/>
                    <a:pt x="416" y="723"/>
                  </a:cubicBezTo>
                  <a:lnTo>
                    <a:pt x="416" y="482"/>
                  </a:lnTo>
                  <a:cubicBezTo>
                    <a:pt x="416" y="442"/>
                    <a:pt x="443" y="415"/>
                    <a:pt x="483" y="415"/>
                  </a:cubicBezTo>
                  <a:close/>
                  <a:moveTo>
                    <a:pt x="483" y="0"/>
                  </a:moveTo>
                  <a:cubicBezTo>
                    <a:pt x="215" y="0"/>
                    <a:pt x="1" y="214"/>
                    <a:pt x="1" y="482"/>
                  </a:cubicBezTo>
                  <a:lnTo>
                    <a:pt x="1" y="723"/>
                  </a:lnTo>
                  <a:cubicBezTo>
                    <a:pt x="1" y="990"/>
                    <a:pt x="215" y="1218"/>
                    <a:pt x="483" y="1218"/>
                  </a:cubicBezTo>
                  <a:lnTo>
                    <a:pt x="1125" y="1218"/>
                  </a:lnTo>
                  <a:cubicBezTo>
                    <a:pt x="1379" y="1218"/>
                    <a:pt x="1607" y="990"/>
                    <a:pt x="1607" y="723"/>
                  </a:cubicBezTo>
                  <a:lnTo>
                    <a:pt x="1607" y="482"/>
                  </a:lnTo>
                  <a:cubicBezTo>
                    <a:pt x="1607" y="214"/>
                    <a:pt x="1379" y="0"/>
                    <a:pt x="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4"/>
            <p:cNvSpPr/>
            <p:nvPr/>
          </p:nvSpPr>
          <p:spPr>
            <a:xfrm>
              <a:off x="3272856" y="1770456"/>
              <a:ext cx="177669" cy="177638"/>
            </a:xfrm>
            <a:custGeom>
              <a:avLst/>
              <a:gdLst/>
              <a:ahLst/>
              <a:cxnLst/>
              <a:rect l="l" t="t" r="r" b="b"/>
              <a:pathLst>
                <a:path w="5622" h="5621" extrusionOk="0">
                  <a:moveTo>
                    <a:pt x="2811" y="0"/>
                  </a:moveTo>
                  <a:cubicBezTo>
                    <a:pt x="1272" y="0"/>
                    <a:pt x="1" y="1271"/>
                    <a:pt x="1" y="2810"/>
                  </a:cubicBezTo>
                  <a:cubicBezTo>
                    <a:pt x="1" y="3158"/>
                    <a:pt x="68" y="3493"/>
                    <a:pt x="188" y="3801"/>
                  </a:cubicBezTo>
                  <a:cubicBezTo>
                    <a:pt x="219" y="3883"/>
                    <a:pt x="299" y="3934"/>
                    <a:pt x="383" y="3934"/>
                  </a:cubicBezTo>
                  <a:cubicBezTo>
                    <a:pt x="407" y="3934"/>
                    <a:pt x="432" y="3930"/>
                    <a:pt x="456" y="3921"/>
                  </a:cubicBezTo>
                  <a:cubicBezTo>
                    <a:pt x="563" y="3881"/>
                    <a:pt x="617" y="3760"/>
                    <a:pt x="576" y="3653"/>
                  </a:cubicBezTo>
                  <a:cubicBezTo>
                    <a:pt x="469" y="3386"/>
                    <a:pt x="416" y="3105"/>
                    <a:pt x="416" y="2810"/>
                  </a:cubicBezTo>
                  <a:cubicBezTo>
                    <a:pt x="416" y="1499"/>
                    <a:pt x="1486" y="415"/>
                    <a:pt x="2811" y="415"/>
                  </a:cubicBezTo>
                  <a:cubicBezTo>
                    <a:pt x="4136" y="415"/>
                    <a:pt x="5206" y="1499"/>
                    <a:pt x="5206" y="2810"/>
                  </a:cubicBezTo>
                  <a:cubicBezTo>
                    <a:pt x="5206" y="4135"/>
                    <a:pt x="4136" y="5206"/>
                    <a:pt x="2811" y="5206"/>
                  </a:cubicBezTo>
                  <a:cubicBezTo>
                    <a:pt x="2088" y="5206"/>
                    <a:pt x="1406" y="4884"/>
                    <a:pt x="951" y="4322"/>
                  </a:cubicBezTo>
                  <a:cubicBezTo>
                    <a:pt x="912" y="4268"/>
                    <a:pt x="850" y="4240"/>
                    <a:pt x="787" y="4240"/>
                  </a:cubicBezTo>
                  <a:cubicBezTo>
                    <a:pt x="742" y="4240"/>
                    <a:pt x="696" y="4254"/>
                    <a:pt x="657" y="4282"/>
                  </a:cubicBezTo>
                  <a:cubicBezTo>
                    <a:pt x="576" y="4363"/>
                    <a:pt x="563" y="4483"/>
                    <a:pt x="630" y="4577"/>
                  </a:cubicBezTo>
                  <a:cubicBezTo>
                    <a:pt x="1165" y="5246"/>
                    <a:pt x="1968" y="5620"/>
                    <a:pt x="2811" y="5620"/>
                  </a:cubicBezTo>
                  <a:cubicBezTo>
                    <a:pt x="4363" y="5620"/>
                    <a:pt x="5621" y="4363"/>
                    <a:pt x="5621" y="2810"/>
                  </a:cubicBezTo>
                  <a:cubicBezTo>
                    <a:pt x="5621" y="1271"/>
                    <a:pt x="4363" y="0"/>
                    <a:pt x="2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6" name="Google Shape;3806;p64"/>
          <p:cNvGrpSpPr/>
          <p:nvPr/>
        </p:nvGrpSpPr>
        <p:grpSpPr>
          <a:xfrm rot="373969">
            <a:off x="-613959" y="367484"/>
            <a:ext cx="1429558" cy="1052304"/>
            <a:chOff x="5433650" y="1201475"/>
            <a:chExt cx="1036775" cy="763175"/>
          </a:xfrm>
        </p:grpSpPr>
        <p:sp>
          <p:nvSpPr>
            <p:cNvPr id="3807" name="Google Shape;3807;p64"/>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4"/>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4"/>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4"/>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4"/>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4"/>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4"/>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4"/>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4"/>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4"/>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4"/>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4"/>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4"/>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4"/>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4"/>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4"/>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4"/>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4"/>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4"/>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4"/>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4"/>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4"/>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4"/>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4"/>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4"/>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4"/>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4"/>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4"/>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4"/>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4"/>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4"/>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4"/>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4"/>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4"/>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4"/>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4"/>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4"/>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4"/>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4"/>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4"/>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4"/>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4"/>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4"/>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4"/>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4"/>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4"/>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4"/>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4"/>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64"/>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4"/>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4"/>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4"/>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4"/>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4"/>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4"/>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4"/>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4"/>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4"/>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4"/>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4"/>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4"/>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4"/>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4"/>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4"/>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4"/>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4"/>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4"/>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4"/>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4"/>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4"/>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4"/>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4"/>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4"/>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4"/>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4"/>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4"/>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4"/>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4"/>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4"/>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4"/>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4"/>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4"/>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4B0C575A-EEF6-DC7B-D04D-3823A66CD4A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A9A2CDA2-E8A2-F684-97EE-8D29B305E709}"/>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B8C2A254-22E7-7233-81E4-42467E817F44}"/>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078474" y="1177731"/>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449413" y="1230629"/>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080037" y="3448771"/>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683723" y="2799539"/>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444694" y="3540047"/>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303477" y="2790495"/>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792200" y="2759049"/>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707545" y="1197656"/>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297689" y="1197657"/>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601877" y="3522855"/>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4888437" y="1161573"/>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550838" y="1126845"/>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273732" y="3509333"/>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097567" y="2784279"/>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795305" y="2717554"/>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solidFill>
              <a:schemeClr val="bg2"/>
            </a:solid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776605" y="3518686"/>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noFill/>
          <a:ln cap="flat">
            <a:solidFill>
              <a:schemeClr val="bg2"/>
            </a:solid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089449" y="1213133"/>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694038" y="1213183"/>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noFill/>
          <a:ln cap="flat">
            <a:solidFill>
              <a:schemeClr val="bg2"/>
            </a:solid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517033" y="3492133"/>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4860750" y="3492133"/>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173307" y="3492133"/>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6829590" y="3492133"/>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noFill/>
          <a:ln cap="flat">
            <a:solidFill>
              <a:schemeClr val="bg2"/>
            </a:solid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757816" y="1167699"/>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no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520278" y="4123544"/>
            <a:ext cx="303114" cy="420175"/>
            <a:chOff x="7025856" y="4064928"/>
            <a:chExt cx="303114" cy="420175"/>
          </a:xfrm>
          <a:no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729770" y="1859289"/>
            <a:ext cx="483150" cy="480763"/>
            <a:chOff x="3235348" y="1800673"/>
            <a:chExt cx="483150" cy="480763"/>
          </a:xfrm>
          <a:no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794336" y="4272810"/>
            <a:ext cx="371547" cy="331551"/>
            <a:chOff x="3299914" y="4214195"/>
            <a:chExt cx="371547" cy="331551"/>
          </a:xfrm>
          <a:no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4818951" y="4185092"/>
            <a:ext cx="372408" cy="364370"/>
            <a:chOff x="6324529" y="4126476"/>
            <a:chExt cx="372408" cy="364370"/>
          </a:xfrm>
          <a:no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458593" y="4215661"/>
            <a:ext cx="352263" cy="356771"/>
            <a:chOff x="3964170" y="4157045"/>
            <a:chExt cx="352263" cy="356771"/>
          </a:xfrm>
          <a:no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160349" y="4232129"/>
            <a:ext cx="365202" cy="332677"/>
            <a:chOff x="7665927" y="4173513"/>
            <a:chExt cx="365202" cy="332677"/>
          </a:xfrm>
          <a:no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052524" y="4216318"/>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no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6823372" y="4199430"/>
            <a:ext cx="357082" cy="363401"/>
            <a:chOff x="8328949" y="4140814"/>
            <a:chExt cx="357082" cy="363401"/>
          </a:xfrm>
          <a:no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620676" y="4217215"/>
            <a:ext cx="365202" cy="363400"/>
            <a:chOff x="5126254" y="4158599"/>
            <a:chExt cx="365202" cy="363400"/>
          </a:xfrm>
          <a:no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227464" y="4252108"/>
            <a:ext cx="362504" cy="283866"/>
            <a:chOff x="5733041" y="4193493"/>
            <a:chExt cx="362504" cy="283866"/>
          </a:xfrm>
          <a:no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418040" y="1950362"/>
            <a:ext cx="360502" cy="414716"/>
            <a:chOff x="3923617" y="1891747"/>
            <a:chExt cx="360502" cy="414716"/>
          </a:xfrm>
          <a:no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487900" y="1947299"/>
            <a:ext cx="416125" cy="415100"/>
            <a:chOff x="6993477" y="1888684"/>
            <a:chExt cx="416125" cy="415100"/>
          </a:xfrm>
          <a:no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064237" y="1950362"/>
            <a:ext cx="480718" cy="415100"/>
            <a:chOff x="4569814" y="1891747"/>
            <a:chExt cx="480718" cy="415100"/>
          </a:xfrm>
          <a:no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079572" y="1926131"/>
            <a:ext cx="421867" cy="414489"/>
            <a:chOff x="7585149" y="1867515"/>
            <a:chExt cx="421867" cy="414489"/>
          </a:xfrm>
          <a:no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696260" y="1951177"/>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no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724836" y="1926350"/>
            <a:ext cx="415101" cy="378030"/>
            <a:chOff x="8230413" y="1867735"/>
            <a:chExt cx="415101" cy="378030"/>
          </a:xfrm>
          <a:no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270915" y="1930967"/>
            <a:ext cx="415128" cy="414872"/>
            <a:chOff x="5776493" y="1872352"/>
            <a:chExt cx="415128" cy="414872"/>
          </a:xfrm>
          <a:no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4891436" y="1914975"/>
            <a:ext cx="418200" cy="413070"/>
            <a:chOff x="6397014" y="1856360"/>
            <a:chExt cx="418200" cy="413070"/>
          </a:xfrm>
          <a:no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379963" y="2658364"/>
            <a:ext cx="501822" cy="501823"/>
            <a:chOff x="3885541" y="2599748"/>
            <a:chExt cx="501822" cy="501823"/>
          </a:xfrm>
          <a:no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675184" y="2729267"/>
            <a:ext cx="395020" cy="395021"/>
            <a:chOff x="5180761" y="2670651"/>
            <a:chExt cx="395020" cy="395021"/>
          </a:xfrm>
          <a:no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087700" y="2785539"/>
            <a:ext cx="441298" cy="284452"/>
            <a:chOff x="7593278" y="2726923"/>
            <a:chExt cx="441298" cy="284452"/>
          </a:xfrm>
          <a:no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4926832" y="2806927"/>
            <a:ext cx="338931" cy="317744"/>
            <a:chOff x="6432410" y="2748311"/>
            <a:chExt cx="338931" cy="317744"/>
          </a:xfrm>
          <a:no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925113" y="38086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lumMod val="75000"/>
                  </a:schemeClr>
                </a:solidFill>
                <a:latin typeface="Arial"/>
                <a:cs typeface="B Nazanin" panose="00000700000000000000" pitchFamily="2" charset="-78"/>
              </a:rPr>
              <a:t>مجموعه آیکون های کاملاً قابل ویرایش: </a:t>
            </a:r>
            <a:r>
              <a:rPr lang="en-US" sz="3600" dirty="0">
                <a:solidFill>
                  <a:schemeClr val="bg2">
                    <a:lumMod val="75000"/>
                  </a:schemeClr>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84616" y="11952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77712" y="12061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90980" y="1195279"/>
            <a:ext cx="415402" cy="489222"/>
            <a:chOff x="3837179" y="1242450"/>
            <a:chExt cx="415402" cy="489222"/>
          </a:xfrm>
          <a:solidFill>
            <a:schemeClr val="accent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811470" y="12218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37804" y="12061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83773" y="40341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82667" y="40341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80968" y="40341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77400" y="40341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97282" y="40248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64739" y="40570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505333" y="4016039"/>
            <a:ext cx="410839" cy="437879"/>
            <a:chOff x="7851532" y="4063209"/>
            <a:chExt cx="410839" cy="437879"/>
          </a:xfrm>
          <a:solidFill>
            <a:schemeClr val="accent2"/>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37393" y="2729945"/>
            <a:ext cx="392753" cy="381085"/>
            <a:chOff x="3983592" y="2777115"/>
            <a:chExt cx="392753" cy="381085"/>
          </a:xfrm>
          <a:solidFill>
            <a:schemeClr val="accent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32009" y="2704634"/>
            <a:ext cx="392753" cy="410263"/>
            <a:chOff x="4578208" y="2751804"/>
            <a:chExt cx="392753" cy="410263"/>
          </a:xfrm>
          <a:solidFill>
            <a:schemeClr val="accent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83925" y="2713649"/>
            <a:ext cx="359660" cy="371036"/>
            <a:chOff x="7130125" y="2760820"/>
            <a:chExt cx="359660" cy="371036"/>
          </a:xfrm>
          <a:solidFill>
            <a:schemeClr val="accent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57316" y="1132451"/>
            <a:ext cx="515511" cy="543501"/>
            <a:chOff x="6403515" y="1179621"/>
            <a:chExt cx="515511" cy="543501"/>
          </a:xfrm>
          <a:solidFill>
            <a:schemeClr val="accent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83281" y="26834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2"/>
          </a:solid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28121" y="2025966"/>
            <a:ext cx="350645" cy="379421"/>
            <a:chOff x="8474320" y="2073136"/>
            <a:chExt cx="350645" cy="379421"/>
          </a:xfrm>
          <a:solidFill>
            <a:schemeClr val="accent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520087" y="1163175"/>
            <a:ext cx="427692" cy="535545"/>
            <a:chOff x="5866287" y="1210345"/>
            <a:chExt cx="427692" cy="535545"/>
          </a:xfrm>
          <a:solidFill>
            <a:schemeClr val="accent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97282" y="2683173"/>
            <a:ext cx="392752" cy="418456"/>
            <a:chOff x="5943481" y="2730343"/>
            <a:chExt cx="392752" cy="418456"/>
          </a:xfrm>
          <a:solidFill>
            <a:schemeClr val="accent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722533" y="1176681"/>
            <a:ext cx="512987" cy="541708"/>
            <a:chOff x="7068732" y="1223851"/>
            <a:chExt cx="512987" cy="541708"/>
          </a:xfrm>
          <a:solidFill>
            <a:schemeClr val="accent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60684" y="2681893"/>
            <a:ext cx="392753" cy="419645"/>
            <a:chOff x="3206883" y="2729063"/>
            <a:chExt cx="392753" cy="419645"/>
          </a:xfrm>
          <a:solidFill>
            <a:schemeClr val="accent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214767" y="27410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2"/>
          </a:solid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515957" y="2695571"/>
            <a:ext cx="359688" cy="378726"/>
            <a:chOff x="7862157" y="2742742"/>
            <a:chExt cx="359688" cy="378726"/>
          </a:xfrm>
          <a:solidFill>
            <a:schemeClr val="accent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89270" y="3419777"/>
            <a:ext cx="316967" cy="383407"/>
            <a:chOff x="3835469" y="3466947"/>
            <a:chExt cx="316967" cy="383407"/>
          </a:xfrm>
          <a:solidFill>
            <a:schemeClr val="accent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77951" y="3423444"/>
            <a:ext cx="365019" cy="360365"/>
            <a:chOff x="5224150" y="3470614"/>
            <a:chExt cx="365019" cy="360365"/>
          </a:xfrm>
          <a:solidFill>
            <a:schemeClr val="accent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78390" y="3392052"/>
            <a:ext cx="360237" cy="383893"/>
            <a:chOff x="5924589" y="3439222"/>
            <a:chExt cx="360237" cy="383893"/>
          </a:xfrm>
          <a:solidFill>
            <a:schemeClr val="accent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81503" y="2701854"/>
            <a:ext cx="259506" cy="362596"/>
            <a:chOff x="8527703" y="2749024"/>
            <a:chExt cx="259506" cy="362596"/>
          </a:xfrm>
          <a:solidFill>
            <a:schemeClr val="accent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38550" y="3434150"/>
            <a:ext cx="361179" cy="338858"/>
            <a:chOff x="6584749" y="3481321"/>
            <a:chExt cx="361179" cy="338858"/>
          </a:xfrm>
          <a:solidFill>
            <a:schemeClr val="accent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86095" y="3363340"/>
            <a:ext cx="360210" cy="381844"/>
            <a:chOff x="3132295" y="3410510"/>
            <a:chExt cx="360210" cy="381844"/>
          </a:xfrm>
          <a:solidFill>
            <a:schemeClr val="accent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90327" y="3372118"/>
            <a:ext cx="362139" cy="386982"/>
            <a:chOff x="7136526" y="3419289"/>
            <a:chExt cx="362139" cy="386982"/>
          </a:xfrm>
          <a:solidFill>
            <a:schemeClr val="accent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69039" y="3917558"/>
            <a:ext cx="532226" cy="525935"/>
            <a:chOff x="7115239" y="3964728"/>
            <a:chExt cx="532226" cy="525935"/>
          </a:xfrm>
          <a:solidFill>
            <a:schemeClr val="accent2"/>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39597" y="3290005"/>
            <a:ext cx="413345" cy="440549"/>
            <a:chOff x="8485796" y="3337175"/>
            <a:chExt cx="413345" cy="440549"/>
          </a:xfrm>
          <a:solidFill>
            <a:schemeClr val="accent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72316" y="3458200"/>
            <a:ext cx="362148" cy="384935"/>
            <a:chOff x="4518516" y="3505370"/>
            <a:chExt cx="362148" cy="384935"/>
          </a:xfrm>
          <a:solidFill>
            <a:schemeClr val="accent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515309" y="3358109"/>
            <a:ext cx="340046" cy="360374"/>
            <a:chOff x="7861508" y="3405280"/>
            <a:chExt cx="340046" cy="360374"/>
          </a:xfrm>
          <a:solidFill>
            <a:schemeClr val="accent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34384" y="1907404"/>
            <a:ext cx="472799" cy="502554"/>
            <a:chOff x="7780583" y="1954575"/>
            <a:chExt cx="472799" cy="502554"/>
          </a:xfrm>
          <a:solidFill>
            <a:schemeClr val="accent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40742" y="1943569"/>
            <a:ext cx="470294" cy="502554"/>
            <a:chOff x="3786941" y="1990740"/>
            <a:chExt cx="470294" cy="502554"/>
          </a:xfrm>
          <a:solidFill>
            <a:schemeClr val="accent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79188" y="1947738"/>
            <a:ext cx="304760" cy="502545"/>
            <a:chOff x="7125388" y="1994909"/>
            <a:chExt cx="304760" cy="502545"/>
          </a:xfrm>
          <a:solidFill>
            <a:schemeClr val="accent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67453" y="1934398"/>
            <a:ext cx="470257" cy="499874"/>
            <a:chOff x="4513652" y="1981568"/>
            <a:chExt cx="470257" cy="499874"/>
          </a:xfrm>
          <a:solidFill>
            <a:schemeClr val="accent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37094" y="1942884"/>
            <a:ext cx="471528" cy="504319"/>
            <a:chOff x="5183294" y="1990054"/>
            <a:chExt cx="471528" cy="504319"/>
          </a:xfrm>
          <a:solidFill>
            <a:schemeClr val="accent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82676" y="1954523"/>
            <a:ext cx="471529" cy="502554"/>
            <a:chOff x="3128875" y="2001694"/>
            <a:chExt cx="471529" cy="502554"/>
          </a:xfrm>
          <a:solidFill>
            <a:schemeClr val="accent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48598" y="1943240"/>
            <a:ext cx="441444" cy="500460"/>
            <a:chOff x="5894798" y="1990411"/>
            <a:chExt cx="441444" cy="500460"/>
          </a:xfrm>
          <a:solidFill>
            <a:schemeClr val="accent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105651" y="1943075"/>
            <a:ext cx="479054" cy="501182"/>
            <a:chOff x="6451850" y="1990246"/>
            <a:chExt cx="479054" cy="501182"/>
          </a:xfrm>
          <a:solidFill>
            <a:schemeClr val="accent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92247" y="4119339"/>
            <a:ext cx="327922" cy="324154"/>
            <a:chOff x="8538447" y="4166509"/>
            <a:chExt cx="327922" cy="324154"/>
          </a:xfrm>
          <a:solidFill>
            <a:schemeClr val="accent2"/>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63837" y="1266969"/>
            <a:ext cx="445504" cy="476017"/>
            <a:chOff x="7810036" y="1314139"/>
            <a:chExt cx="445504" cy="476017"/>
          </a:xfrm>
          <a:solidFill>
            <a:schemeClr val="accent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lumMod val="75000"/>
                  </a:schemeClr>
                </a:solidFill>
                <a:latin typeface="Arial"/>
                <a:cs typeface="B Nazanin" panose="00000700000000000000" pitchFamily="2" charset="-78"/>
              </a:rPr>
              <a:t>مجموعه آیکون های کاملاً قابل ویرایش: </a:t>
            </a:r>
            <a:r>
              <a:rPr lang="en-US" sz="3600" dirty="0">
                <a:solidFill>
                  <a:schemeClr val="bg2">
                    <a:lumMod val="75000"/>
                  </a:schemeClr>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54897" y="3478936"/>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33148" y="3546271"/>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49755" y="3595466"/>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893673" y="4496525"/>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798362" y="3526366"/>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62786" y="4336771"/>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290870" y="4464549"/>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07041" y="4385105"/>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25381" y="4416808"/>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20529" y="4443134"/>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06063" y="3624251"/>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48259" y="4270623"/>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479811" y="4443125"/>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2"/>
          </a:solidFill>
          <a:ln cap="flat">
            <a:solidFill>
              <a:schemeClr val="bg2"/>
            </a:solid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083716" y="4423694"/>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73419" y="3538756"/>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2"/>
          </a:solidFill>
          <a:ln cap="flat">
            <a:solidFill>
              <a:schemeClr val="bg2"/>
            </a:solid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2">
                  <a:lumMod val="75000"/>
                </a:schemeClr>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70438" y="1035905"/>
            <a:ext cx="425141" cy="424848"/>
            <a:chOff x="8211055" y="926488"/>
            <a:chExt cx="425141" cy="424848"/>
          </a:xfrm>
          <a:solidFill>
            <a:schemeClr val="accent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54555" y="1837963"/>
            <a:ext cx="414057" cy="412961"/>
            <a:chOff x="7495172" y="1728545"/>
            <a:chExt cx="414057" cy="412961"/>
          </a:xfrm>
          <a:solidFill>
            <a:schemeClr val="accent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094570" y="3592439"/>
            <a:ext cx="381642" cy="422306"/>
            <a:chOff x="4435187" y="3483022"/>
            <a:chExt cx="381642" cy="422306"/>
          </a:xfrm>
          <a:solidFill>
            <a:schemeClr val="accent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390328" y="1095470"/>
            <a:ext cx="373559" cy="372837"/>
            <a:chOff x="3730944" y="986052"/>
            <a:chExt cx="373559" cy="372837"/>
          </a:xfrm>
          <a:solidFill>
            <a:schemeClr val="accent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49023" y="2667798"/>
            <a:ext cx="453661" cy="454365"/>
            <a:chOff x="8189640" y="2558381"/>
            <a:chExt cx="453661" cy="454365"/>
          </a:xfrm>
          <a:solidFill>
            <a:schemeClr val="accent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11548" y="1044675"/>
            <a:ext cx="374968" cy="450424"/>
            <a:chOff x="3152165" y="935257"/>
            <a:chExt cx="374968" cy="450424"/>
          </a:xfrm>
          <a:solidFill>
            <a:schemeClr val="accent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787106" y="1017882"/>
            <a:ext cx="450424" cy="450423"/>
            <a:chOff x="6127723" y="908465"/>
            <a:chExt cx="450424" cy="450423"/>
          </a:xfrm>
          <a:solidFill>
            <a:schemeClr val="accent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54327" y="1025773"/>
            <a:ext cx="455278" cy="449190"/>
            <a:chOff x="6694944" y="916356"/>
            <a:chExt cx="455278" cy="449190"/>
          </a:xfrm>
          <a:solidFill>
            <a:schemeClr val="accent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54501" y="1026305"/>
            <a:ext cx="435775" cy="450423"/>
            <a:chOff x="4395118" y="916887"/>
            <a:chExt cx="435775" cy="450423"/>
          </a:xfrm>
          <a:solidFill>
            <a:schemeClr val="accent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54547" y="1025773"/>
            <a:ext cx="428515" cy="451036"/>
            <a:chOff x="7495163" y="916356"/>
            <a:chExt cx="428515" cy="451036"/>
          </a:xfrm>
          <a:solidFill>
            <a:schemeClr val="accent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30070" y="1026304"/>
            <a:ext cx="423596" cy="450424"/>
            <a:chOff x="4970687" y="916887"/>
            <a:chExt cx="423596" cy="450424"/>
          </a:xfrm>
          <a:solidFill>
            <a:schemeClr val="accent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74667" y="1025984"/>
            <a:ext cx="456486" cy="451082"/>
            <a:chOff x="5515285" y="916567"/>
            <a:chExt cx="456486" cy="451082"/>
          </a:xfrm>
          <a:solidFill>
            <a:schemeClr val="accent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30187" y="1789015"/>
            <a:ext cx="498603" cy="496391"/>
            <a:chOff x="8170804" y="1679597"/>
            <a:chExt cx="498603" cy="496391"/>
          </a:xfrm>
          <a:solidFill>
            <a:schemeClr val="accent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05983" y="1817324"/>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2"/>
          </a:solid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67067" y="1815807"/>
            <a:ext cx="460830" cy="449225"/>
            <a:chOff x="4907685" y="1706389"/>
            <a:chExt cx="460830" cy="449225"/>
          </a:xfrm>
          <a:solidFill>
            <a:schemeClr val="accent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34755" y="1816017"/>
            <a:ext cx="450021" cy="448805"/>
            <a:chOff x="5475372" y="1706599"/>
            <a:chExt cx="450021" cy="448805"/>
          </a:xfrm>
          <a:solidFill>
            <a:schemeClr val="accent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07232" y="1835201"/>
            <a:ext cx="446391" cy="447617"/>
            <a:chOff x="3147849" y="1725783"/>
            <a:chExt cx="446391" cy="447617"/>
          </a:xfrm>
          <a:solidFill>
            <a:schemeClr val="accent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67136" y="1809635"/>
            <a:ext cx="445212" cy="445175"/>
            <a:chOff x="6107753" y="1700217"/>
            <a:chExt cx="445212" cy="445175"/>
          </a:xfrm>
          <a:solidFill>
            <a:schemeClr val="accent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40920" y="1817370"/>
            <a:ext cx="469270" cy="446099"/>
            <a:chOff x="3781537" y="1707952"/>
            <a:chExt cx="469270" cy="446099"/>
          </a:xfrm>
          <a:solidFill>
            <a:schemeClr val="accent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389732" y="1816656"/>
            <a:ext cx="446400" cy="445212"/>
            <a:chOff x="6730349" y="1707239"/>
            <a:chExt cx="446400" cy="445212"/>
          </a:xfrm>
          <a:solidFill>
            <a:schemeClr val="accent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2999161" y="2686517"/>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2"/>
          </a:solid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38758" y="2758909"/>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2"/>
          </a:solid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186217" y="2698659"/>
            <a:ext cx="461287" cy="462000"/>
            <a:chOff x="5526834" y="2589242"/>
            <a:chExt cx="461287" cy="462000"/>
          </a:xfrm>
          <a:solidFill>
            <a:schemeClr val="accent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13235" y="2681030"/>
            <a:ext cx="465823" cy="464295"/>
            <a:chOff x="7353851" y="2571612"/>
            <a:chExt cx="465823" cy="464295"/>
          </a:xfrm>
          <a:solidFill>
            <a:schemeClr val="accent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60731" y="3604711"/>
            <a:ext cx="406286" cy="408900"/>
            <a:chOff x="4901348" y="3495294"/>
            <a:chExt cx="406286" cy="408900"/>
          </a:xfrm>
          <a:solidFill>
            <a:schemeClr val="accent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07698" y="2692432"/>
            <a:ext cx="272920" cy="462000"/>
            <a:chOff x="6148315" y="2583015"/>
            <a:chExt cx="272920" cy="462000"/>
          </a:xfrm>
          <a:solidFill>
            <a:schemeClr val="accent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55441" y="2713920"/>
            <a:ext cx="454438" cy="462586"/>
            <a:chOff x="3796058" y="2604503"/>
            <a:chExt cx="454438" cy="462586"/>
          </a:xfrm>
          <a:solidFill>
            <a:schemeClr val="accent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64669" y="2685693"/>
            <a:ext cx="456723" cy="464304"/>
            <a:chOff x="6705286" y="2576276"/>
            <a:chExt cx="456723" cy="464304"/>
          </a:xfrm>
          <a:solidFill>
            <a:schemeClr val="accent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27219" y="3632965"/>
            <a:ext cx="492377" cy="387934"/>
            <a:chOff x="5567836" y="3523548"/>
            <a:chExt cx="492377" cy="387934"/>
          </a:xfrm>
          <a:solidFill>
            <a:schemeClr val="accent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37334" y="2705262"/>
            <a:ext cx="556458" cy="457373"/>
            <a:chOff x="3077952" y="2595844"/>
            <a:chExt cx="556458" cy="457373"/>
          </a:xfrm>
          <a:solidFill>
            <a:schemeClr val="accent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solidFill>
                <a:schemeClr val="bg2"/>
              </a:solid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2">
                    <a:lumMod val="75000"/>
                  </a:schemeClr>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03869" y="404411"/>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bg2">
                    <a:lumMod val="75000"/>
                  </a:schemeClr>
                </a:solidFill>
                <a:latin typeface="Arial"/>
                <a:cs typeface="B Nazanin" panose="00000700000000000000" pitchFamily="2" charset="-78"/>
              </a:rPr>
              <a:t>مجموعه آیکون های کاملاً قابل ویرایش: </a:t>
            </a:r>
            <a:r>
              <a:rPr lang="en-US" sz="3600" dirty="0">
                <a:solidFill>
                  <a:schemeClr val="bg2">
                    <a:lumMod val="75000"/>
                  </a:schemeClr>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716775" y="1188000"/>
            <a:ext cx="7710600" cy="772500"/>
          </a:xfrm>
          <a:prstGeom prst="rect">
            <a:avLst/>
          </a:prstGeom>
          <a:noFill/>
          <a:ln>
            <a:noFill/>
          </a:ln>
        </p:spPr>
        <p:txBody>
          <a:bodyPr spcFirstLastPara="1" wrap="square" lIns="91425" tIns="91425" rIns="91425" bIns="91425" anchor="t" anchorCtr="0">
            <a:noAutofit/>
          </a:bodyPr>
          <a:lstStyle/>
          <a:p>
            <a:pPr algn="r" rtl="1"/>
            <a:r>
              <a:rPr lang="fa-IR" sz="1400" dirty="0">
                <a:solidFill>
                  <a:schemeClr val="bg2">
                    <a:lumMod val="75000"/>
                  </a:schemeClr>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5117640" y="3085736"/>
            <a:ext cx="474294" cy="551291"/>
            <a:chOff x="4727025" y="1332775"/>
            <a:chExt cx="59900" cy="69625"/>
          </a:xfrm>
          <a:noFill/>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01" name="Google Shape;1201;p70"/>
          <p:cNvGrpSpPr/>
          <p:nvPr/>
        </p:nvGrpSpPr>
        <p:grpSpPr>
          <a:xfrm>
            <a:off x="5731296" y="2314340"/>
            <a:ext cx="555653" cy="557031"/>
            <a:chOff x="4820425" y="1329900"/>
            <a:chExt cx="70175" cy="70350"/>
          </a:xfrm>
          <a:noFill/>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06" name="Google Shape;1206;p70"/>
          <p:cNvGrpSpPr/>
          <p:nvPr/>
        </p:nvGrpSpPr>
        <p:grpSpPr>
          <a:xfrm>
            <a:off x="6357664" y="2318845"/>
            <a:ext cx="582574" cy="533871"/>
            <a:chOff x="4903200" y="1331525"/>
            <a:chExt cx="73575" cy="67425"/>
          </a:xfrm>
          <a:noFill/>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09" name="Google Shape;1209;p70"/>
          <p:cNvGrpSpPr/>
          <p:nvPr/>
        </p:nvGrpSpPr>
        <p:grpSpPr>
          <a:xfrm>
            <a:off x="5717142" y="3078709"/>
            <a:ext cx="583960" cy="565345"/>
            <a:chOff x="4815575" y="1416800"/>
            <a:chExt cx="73750" cy="71400"/>
          </a:xfrm>
          <a:noFill/>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13" name="Google Shape;1213;p70"/>
          <p:cNvGrpSpPr/>
          <p:nvPr/>
        </p:nvGrpSpPr>
        <p:grpSpPr>
          <a:xfrm>
            <a:off x="6351924" y="3108896"/>
            <a:ext cx="589898" cy="504970"/>
            <a:chOff x="4902475" y="1418875"/>
            <a:chExt cx="74500" cy="63775"/>
          </a:xfrm>
          <a:noFill/>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16" name="Google Shape;1216;p70"/>
          <p:cNvGrpSpPr/>
          <p:nvPr/>
        </p:nvGrpSpPr>
        <p:grpSpPr>
          <a:xfrm>
            <a:off x="5727139" y="3826000"/>
            <a:ext cx="563967" cy="567127"/>
            <a:chOff x="4818100" y="1507675"/>
            <a:chExt cx="71225" cy="71625"/>
          </a:xfrm>
          <a:noFill/>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21" name="Google Shape;1221;p70"/>
          <p:cNvGrpSpPr/>
          <p:nvPr/>
        </p:nvGrpSpPr>
        <p:grpSpPr>
          <a:xfrm>
            <a:off x="5040636" y="3829461"/>
            <a:ext cx="628301" cy="588505"/>
            <a:chOff x="4721450" y="1509475"/>
            <a:chExt cx="79350" cy="74325"/>
          </a:xfrm>
          <a:noFill/>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26" name="Google Shape;1226;p70"/>
          <p:cNvGrpSpPr/>
          <p:nvPr/>
        </p:nvGrpSpPr>
        <p:grpSpPr>
          <a:xfrm>
            <a:off x="6386170" y="3814027"/>
            <a:ext cx="557038" cy="562772"/>
            <a:chOff x="4906800" y="1507500"/>
            <a:chExt cx="70350" cy="71075"/>
          </a:xfrm>
          <a:noFill/>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32" name="Google Shape;1232;p70"/>
          <p:cNvGrpSpPr/>
          <p:nvPr/>
        </p:nvGrpSpPr>
        <p:grpSpPr>
          <a:xfrm>
            <a:off x="4423778" y="2340963"/>
            <a:ext cx="517934" cy="517934"/>
            <a:chOff x="3736598" y="2170606"/>
            <a:chExt cx="404889" cy="404889"/>
          </a:xfrm>
          <a:noFill/>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37" name="Google Shape;1237;p70"/>
          <p:cNvGrpSpPr/>
          <p:nvPr/>
        </p:nvGrpSpPr>
        <p:grpSpPr>
          <a:xfrm>
            <a:off x="3690839" y="2341061"/>
            <a:ext cx="586986" cy="517740"/>
            <a:chOff x="3161917" y="2170682"/>
            <a:chExt cx="458870" cy="404737"/>
          </a:xfrm>
          <a:noFill/>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41" name="Google Shape;1241;p70"/>
          <p:cNvGrpSpPr/>
          <p:nvPr/>
        </p:nvGrpSpPr>
        <p:grpSpPr>
          <a:xfrm>
            <a:off x="3713860" y="3102400"/>
            <a:ext cx="540943" cy="517963"/>
            <a:chOff x="3179914" y="2889488"/>
            <a:chExt cx="422876" cy="404911"/>
          </a:xfrm>
          <a:noFill/>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48" name="Google Shape;1248;p70"/>
          <p:cNvGrpSpPr/>
          <p:nvPr/>
        </p:nvGrpSpPr>
        <p:grpSpPr>
          <a:xfrm>
            <a:off x="4414654" y="3102358"/>
            <a:ext cx="536180" cy="518047"/>
            <a:chOff x="3729467" y="2889422"/>
            <a:chExt cx="419153" cy="404977"/>
          </a:xfrm>
          <a:noFill/>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56" name="Google Shape;1256;p70"/>
          <p:cNvGrpSpPr/>
          <p:nvPr/>
        </p:nvGrpSpPr>
        <p:grpSpPr>
          <a:xfrm>
            <a:off x="1951688" y="3445787"/>
            <a:ext cx="965351" cy="134611"/>
            <a:chOff x="4411970" y="2962952"/>
            <a:chExt cx="706544" cy="104212"/>
          </a:xfrm>
          <a:noFill/>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61" name="Google Shape;1261;p70"/>
          <p:cNvGrpSpPr/>
          <p:nvPr/>
        </p:nvGrpSpPr>
        <p:grpSpPr>
          <a:xfrm>
            <a:off x="1951688" y="3041077"/>
            <a:ext cx="960158" cy="289172"/>
            <a:chOff x="4411970" y="2726085"/>
            <a:chExt cx="643107" cy="193659"/>
          </a:xfrm>
          <a:noFill/>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65" name="Google Shape;1265;p70"/>
          <p:cNvGrpSpPr/>
          <p:nvPr/>
        </p:nvGrpSpPr>
        <p:grpSpPr>
          <a:xfrm>
            <a:off x="960185" y="3295400"/>
            <a:ext cx="811503" cy="252584"/>
            <a:chOff x="4411970" y="4340222"/>
            <a:chExt cx="779467" cy="242683"/>
          </a:xfrm>
          <a:noFill/>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69" name="Google Shape;1269;p70"/>
          <p:cNvGrpSpPr/>
          <p:nvPr/>
        </p:nvGrpSpPr>
        <p:grpSpPr>
          <a:xfrm>
            <a:off x="1951688" y="2709308"/>
            <a:ext cx="965160" cy="216230"/>
            <a:chOff x="4411970" y="2468674"/>
            <a:chExt cx="747317" cy="167425"/>
          </a:xfrm>
          <a:noFill/>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272" name="Google Shape;1272;p70"/>
          <p:cNvSpPr/>
          <p:nvPr/>
        </p:nvSpPr>
        <p:spPr>
          <a:xfrm>
            <a:off x="958435"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nvGrpSpPr>
          <p:cNvPr id="1273" name="Google Shape;1273;p70"/>
          <p:cNvGrpSpPr/>
          <p:nvPr/>
        </p:nvGrpSpPr>
        <p:grpSpPr>
          <a:xfrm>
            <a:off x="959254" y="2334687"/>
            <a:ext cx="1959041" cy="208784"/>
            <a:chOff x="6336019" y="3733725"/>
            <a:chExt cx="2566206" cy="351310"/>
          </a:xfrm>
          <a:noFill/>
        </p:grpSpPr>
        <p:sp>
          <p:nvSpPr>
            <p:cNvPr id="1274" name="Google Shape;1274;p70"/>
            <p:cNvSpPr/>
            <p:nvPr/>
          </p:nvSpPr>
          <p:spPr>
            <a:xfrm>
              <a:off x="6336019" y="3733735"/>
              <a:ext cx="1881300" cy="351300"/>
            </a:xfrm>
            <a:prstGeom prst="homePlate">
              <a:avLst>
                <a:gd name="adj"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78" name="Google Shape;1278;p70"/>
          <p:cNvGrpSpPr/>
          <p:nvPr/>
        </p:nvGrpSpPr>
        <p:grpSpPr>
          <a:xfrm>
            <a:off x="1951688" y="3950602"/>
            <a:ext cx="946551" cy="153200"/>
            <a:chOff x="4404545" y="3301592"/>
            <a:chExt cx="782403" cy="129272"/>
          </a:xfrm>
          <a:noFill/>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81" name="Google Shape;1281;p70"/>
          <p:cNvGrpSpPr/>
          <p:nvPr/>
        </p:nvGrpSpPr>
        <p:grpSpPr>
          <a:xfrm>
            <a:off x="1951688" y="3695937"/>
            <a:ext cx="962257" cy="139127"/>
            <a:chOff x="4411970" y="3131459"/>
            <a:chExt cx="710520" cy="117397"/>
          </a:xfrm>
          <a:noFill/>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284" name="Google Shape;1284;p70" descr="Timeline background shape"/>
          <p:cNvSpPr/>
          <p:nvPr/>
        </p:nvSpPr>
        <p:spPr>
          <a:xfrm>
            <a:off x="1951688" y="4219341"/>
            <a:ext cx="960300" cy="153000"/>
          </a:xfrm>
          <a:prstGeom prst="homePlate">
            <a:avLst>
              <a:gd name="adj"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nvGrpSpPr>
          <p:cNvPr id="1285" name="Google Shape;1285;p70"/>
          <p:cNvGrpSpPr/>
          <p:nvPr/>
        </p:nvGrpSpPr>
        <p:grpSpPr>
          <a:xfrm>
            <a:off x="951833" y="3621603"/>
            <a:ext cx="823838" cy="458988"/>
            <a:chOff x="4411970" y="1801825"/>
            <a:chExt cx="734586" cy="409262"/>
          </a:xfrm>
          <a:noFill/>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88" name="Google Shape;1288;p70"/>
          <p:cNvGrpSpPr/>
          <p:nvPr/>
        </p:nvGrpSpPr>
        <p:grpSpPr>
          <a:xfrm>
            <a:off x="3056804" y="2339173"/>
            <a:ext cx="521514" cy="521514"/>
            <a:chOff x="5681300" y="2527788"/>
            <a:chExt cx="805800" cy="805800"/>
          </a:xfrm>
          <a:noFill/>
        </p:grpSpPr>
        <p:sp>
          <p:nvSpPr>
            <p:cNvPr id="1289" name="Google Shape;1289;p70"/>
            <p:cNvSpPr/>
            <p:nvPr/>
          </p:nvSpPr>
          <p:spPr>
            <a:xfrm>
              <a:off x="5681300" y="2527788"/>
              <a:ext cx="805800" cy="805800"/>
            </a:xfrm>
            <a:prstGeom prst="ellipse">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91" name="Google Shape;1291;p70"/>
          <p:cNvGrpSpPr/>
          <p:nvPr/>
        </p:nvGrpSpPr>
        <p:grpSpPr>
          <a:xfrm>
            <a:off x="3051044" y="3094865"/>
            <a:ext cx="533033" cy="533033"/>
            <a:chOff x="4049800" y="640400"/>
            <a:chExt cx="858900" cy="858900"/>
          </a:xfrm>
          <a:noFill/>
        </p:grpSpPr>
        <p:sp>
          <p:nvSpPr>
            <p:cNvPr id="1292" name="Google Shape;1292;p70"/>
            <p:cNvSpPr/>
            <p:nvPr/>
          </p:nvSpPr>
          <p:spPr>
            <a:xfrm>
              <a:off x="4049800" y="640400"/>
              <a:ext cx="858900" cy="858900"/>
            </a:xfrm>
            <a:prstGeom prst="donut">
              <a:avLst>
                <a:gd name="adj" fmla="val 25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294" name="Google Shape;1294;p70"/>
          <p:cNvGrpSpPr/>
          <p:nvPr/>
        </p:nvGrpSpPr>
        <p:grpSpPr>
          <a:xfrm>
            <a:off x="2976527" y="3772543"/>
            <a:ext cx="682068" cy="682068"/>
            <a:chOff x="5080188" y="927900"/>
            <a:chExt cx="961200" cy="961200"/>
          </a:xfrm>
          <a:noFill/>
        </p:grpSpPr>
        <p:sp>
          <p:nvSpPr>
            <p:cNvPr id="1295" name="Google Shape;1295;p70"/>
            <p:cNvSpPr/>
            <p:nvPr/>
          </p:nvSpPr>
          <p:spPr>
            <a:xfrm>
              <a:off x="5201900" y="1050116"/>
              <a:ext cx="716700" cy="716700"/>
            </a:xfrm>
            <a:prstGeom prst="donut">
              <a:avLst>
                <a:gd name="adj" fmla="val 4716"/>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03" name="Google Shape;1303;p70"/>
          <p:cNvGrpSpPr/>
          <p:nvPr/>
        </p:nvGrpSpPr>
        <p:grpSpPr>
          <a:xfrm>
            <a:off x="4440026" y="3869234"/>
            <a:ext cx="505650" cy="504006"/>
            <a:chOff x="6039282" y="1042577"/>
            <a:chExt cx="734315" cy="731929"/>
          </a:xfrm>
          <a:noFill/>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25" name="Google Shape;1325;p70"/>
          <p:cNvGrpSpPr/>
          <p:nvPr/>
        </p:nvGrpSpPr>
        <p:grpSpPr>
          <a:xfrm>
            <a:off x="5052628" y="2298862"/>
            <a:ext cx="567744" cy="602136"/>
            <a:chOff x="1825800" y="1651625"/>
            <a:chExt cx="539989" cy="571775"/>
          </a:xfrm>
          <a:noFill/>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30" name="Google Shape;1330;p70"/>
          <p:cNvGrpSpPr/>
          <p:nvPr/>
        </p:nvGrpSpPr>
        <p:grpSpPr>
          <a:xfrm>
            <a:off x="3727557" y="3855579"/>
            <a:ext cx="508123" cy="507955"/>
            <a:chOff x="1897577" y="2802432"/>
            <a:chExt cx="492176" cy="492014"/>
          </a:xfrm>
          <a:noFill/>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43" name="Google Shape;1343;p70"/>
          <p:cNvGrpSpPr/>
          <p:nvPr/>
        </p:nvGrpSpPr>
        <p:grpSpPr>
          <a:xfrm>
            <a:off x="959087" y="4169123"/>
            <a:ext cx="809227" cy="200842"/>
            <a:chOff x="2013045" y="4813233"/>
            <a:chExt cx="921986" cy="228854"/>
          </a:xfrm>
          <a:noFill/>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46" name="Google Shape;1346;p70"/>
          <p:cNvGrpSpPr/>
          <p:nvPr/>
        </p:nvGrpSpPr>
        <p:grpSpPr>
          <a:xfrm>
            <a:off x="967547" y="2656004"/>
            <a:ext cx="792421" cy="269941"/>
            <a:chOff x="1046767" y="4756633"/>
            <a:chExt cx="859646" cy="292841"/>
          </a:xfrm>
          <a:noFill/>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grpFill/>
            <a:ln w="9525" cap="flat" cmpd="sng">
              <a:solidFill>
                <a:schemeClr val="accent1"/>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350" name="Google Shape;1350;p70"/>
          <p:cNvSpPr/>
          <p:nvPr/>
        </p:nvSpPr>
        <p:spPr>
          <a:xfrm>
            <a:off x="7401300"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51" name="Google Shape;1351;p70"/>
          <p:cNvSpPr/>
          <p:nvPr/>
        </p:nvSpPr>
        <p:spPr>
          <a:xfrm>
            <a:off x="710075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52" name="Google Shape;1352;p70"/>
          <p:cNvSpPr/>
          <p:nvPr/>
        </p:nvSpPr>
        <p:spPr>
          <a:xfrm>
            <a:off x="7723043"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53" name="Google Shape;1353;p70"/>
          <p:cNvSpPr/>
          <p:nvPr/>
        </p:nvSpPr>
        <p:spPr>
          <a:xfrm>
            <a:off x="801774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nvGrpSpPr>
          <p:cNvPr id="1354" name="Google Shape;1354;p70"/>
          <p:cNvGrpSpPr/>
          <p:nvPr/>
        </p:nvGrpSpPr>
        <p:grpSpPr>
          <a:xfrm>
            <a:off x="7103403" y="2550562"/>
            <a:ext cx="166473" cy="141497"/>
            <a:chOff x="4660325" y="1866850"/>
            <a:chExt cx="68350" cy="58100"/>
          </a:xfrm>
          <a:noFill/>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57" name="Google Shape;1357;p70"/>
          <p:cNvGrpSpPr/>
          <p:nvPr/>
        </p:nvGrpSpPr>
        <p:grpSpPr>
          <a:xfrm>
            <a:off x="7412747" y="2576286"/>
            <a:ext cx="162515" cy="90049"/>
            <a:chOff x="4791775" y="1877500"/>
            <a:chExt cx="66725" cy="36975"/>
          </a:xfrm>
          <a:noFill/>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60" name="Google Shape;1360;p70"/>
          <p:cNvGrpSpPr/>
          <p:nvPr/>
        </p:nvGrpSpPr>
        <p:grpSpPr>
          <a:xfrm>
            <a:off x="7734460" y="2576286"/>
            <a:ext cx="144979" cy="90049"/>
            <a:chOff x="4923925" y="1877500"/>
            <a:chExt cx="59525" cy="36975"/>
          </a:xfrm>
          <a:noFill/>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63" name="Google Shape;1363;p70"/>
          <p:cNvGrpSpPr/>
          <p:nvPr/>
        </p:nvGrpSpPr>
        <p:grpSpPr>
          <a:xfrm>
            <a:off x="8028952" y="2558477"/>
            <a:ext cx="141447" cy="125667"/>
            <a:chOff x="5058450" y="1870100"/>
            <a:chExt cx="58075" cy="51600"/>
          </a:xfrm>
          <a:noFill/>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66" name="Google Shape;1366;p70"/>
          <p:cNvGrpSpPr/>
          <p:nvPr/>
        </p:nvGrpSpPr>
        <p:grpSpPr>
          <a:xfrm>
            <a:off x="7443466" y="2980885"/>
            <a:ext cx="101077" cy="107645"/>
            <a:chOff x="4811425" y="2065025"/>
            <a:chExt cx="41500" cy="44200"/>
          </a:xfrm>
          <a:noFill/>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69" name="Google Shape;1369;p70"/>
          <p:cNvGrpSpPr/>
          <p:nvPr/>
        </p:nvGrpSpPr>
        <p:grpSpPr>
          <a:xfrm>
            <a:off x="7735904" y="2981098"/>
            <a:ext cx="120867" cy="107218"/>
            <a:chOff x="4929875" y="2065025"/>
            <a:chExt cx="49625" cy="44025"/>
          </a:xfrm>
          <a:noFill/>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72" name="Google Shape;1372;p70"/>
          <p:cNvGrpSpPr/>
          <p:nvPr/>
        </p:nvGrpSpPr>
        <p:grpSpPr>
          <a:xfrm>
            <a:off x="8064572" y="2984112"/>
            <a:ext cx="70206" cy="101191"/>
            <a:chOff x="5083925" y="2066350"/>
            <a:chExt cx="28825" cy="41550"/>
          </a:xfrm>
          <a:noFill/>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75" name="Google Shape;1375;p70"/>
          <p:cNvGrpSpPr/>
          <p:nvPr/>
        </p:nvGrpSpPr>
        <p:grpSpPr>
          <a:xfrm>
            <a:off x="7096126" y="2999759"/>
            <a:ext cx="181026" cy="69896"/>
            <a:chOff x="4659775" y="2072775"/>
            <a:chExt cx="74325" cy="28700"/>
          </a:xfrm>
          <a:noFill/>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79" name="Google Shape;1379;p70"/>
          <p:cNvGrpSpPr/>
          <p:nvPr/>
        </p:nvGrpSpPr>
        <p:grpSpPr>
          <a:xfrm>
            <a:off x="8015982" y="2790324"/>
            <a:ext cx="167387" cy="89197"/>
            <a:chOff x="4662475" y="1976500"/>
            <a:chExt cx="68725" cy="36625"/>
          </a:xfrm>
          <a:noFill/>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83" name="Google Shape;1383;p70"/>
          <p:cNvGrpSpPr/>
          <p:nvPr/>
        </p:nvGrpSpPr>
        <p:grpSpPr>
          <a:xfrm>
            <a:off x="7712887" y="2793764"/>
            <a:ext cx="166899" cy="82317"/>
            <a:chOff x="4920150" y="1977875"/>
            <a:chExt cx="68525" cy="33800"/>
          </a:xfrm>
          <a:noFill/>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87" name="Google Shape;1387;p70"/>
          <p:cNvGrpSpPr/>
          <p:nvPr/>
        </p:nvGrpSpPr>
        <p:grpSpPr>
          <a:xfrm>
            <a:off x="7124044" y="3197682"/>
            <a:ext cx="125190" cy="127859"/>
            <a:chOff x="4676550" y="2160575"/>
            <a:chExt cx="51400" cy="52500"/>
          </a:xfrm>
          <a:noFill/>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391" name="Google Shape;1391;p70"/>
          <p:cNvGrpSpPr/>
          <p:nvPr/>
        </p:nvGrpSpPr>
        <p:grpSpPr>
          <a:xfrm>
            <a:off x="7421302" y="3204714"/>
            <a:ext cx="145405" cy="113794"/>
            <a:chOff x="4768325" y="2163475"/>
            <a:chExt cx="59700" cy="46725"/>
          </a:xfrm>
          <a:noFill/>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394" name="Google Shape;1394;p70"/>
          <p:cNvSpPr/>
          <p:nvPr/>
        </p:nvSpPr>
        <p:spPr>
          <a:xfrm>
            <a:off x="7753257"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5" name="Google Shape;1395;p70"/>
          <p:cNvSpPr/>
          <p:nvPr/>
        </p:nvSpPr>
        <p:spPr>
          <a:xfrm>
            <a:off x="8025633"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6" name="Google Shape;1396;p70"/>
          <p:cNvSpPr/>
          <p:nvPr/>
        </p:nvSpPr>
        <p:spPr>
          <a:xfrm>
            <a:off x="7127089"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7" name="Google Shape;1397;p70"/>
          <p:cNvSpPr/>
          <p:nvPr/>
        </p:nvSpPr>
        <p:spPr>
          <a:xfrm>
            <a:off x="7095061"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8" name="Google Shape;1398;p70"/>
          <p:cNvSpPr/>
          <p:nvPr/>
        </p:nvSpPr>
        <p:spPr>
          <a:xfrm>
            <a:off x="7112384"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399" name="Google Shape;1399;p70"/>
          <p:cNvSpPr/>
          <p:nvPr/>
        </p:nvSpPr>
        <p:spPr>
          <a:xfrm>
            <a:off x="7746133"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nvGrpSpPr>
          <p:cNvPr id="1400" name="Google Shape;1400;p70"/>
          <p:cNvGrpSpPr/>
          <p:nvPr/>
        </p:nvGrpSpPr>
        <p:grpSpPr>
          <a:xfrm>
            <a:off x="7437621" y="3459808"/>
            <a:ext cx="112768" cy="106853"/>
            <a:chOff x="4768575" y="2253950"/>
            <a:chExt cx="46300" cy="43875"/>
          </a:xfrm>
          <a:noFill/>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403" name="Google Shape;1403;p70"/>
          <p:cNvGrpSpPr/>
          <p:nvPr/>
        </p:nvGrpSpPr>
        <p:grpSpPr>
          <a:xfrm>
            <a:off x="7737243" y="3948834"/>
            <a:ext cx="118187" cy="146246"/>
            <a:chOff x="4960900" y="2433225"/>
            <a:chExt cx="48525" cy="60050"/>
          </a:xfrm>
          <a:noFill/>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406" name="Google Shape;1406;p70"/>
          <p:cNvGrpSpPr/>
          <p:nvPr/>
        </p:nvGrpSpPr>
        <p:grpSpPr>
          <a:xfrm>
            <a:off x="7425808" y="4212895"/>
            <a:ext cx="136394" cy="143810"/>
            <a:chOff x="4854075" y="2527625"/>
            <a:chExt cx="56000" cy="59050"/>
          </a:xfrm>
          <a:noFill/>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409" name="Google Shape;1409;p70"/>
          <p:cNvSpPr/>
          <p:nvPr/>
        </p:nvSpPr>
        <p:spPr>
          <a:xfrm>
            <a:off x="7441061"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0" name="Google Shape;1410;p70"/>
          <p:cNvSpPr/>
          <p:nvPr/>
        </p:nvSpPr>
        <p:spPr>
          <a:xfrm>
            <a:off x="801972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1" name="Google Shape;1411;p70"/>
          <p:cNvSpPr/>
          <p:nvPr/>
        </p:nvSpPr>
        <p:spPr>
          <a:xfrm>
            <a:off x="7118991"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nvGrpSpPr>
          <p:cNvPr id="1412" name="Google Shape;1412;p70"/>
          <p:cNvGrpSpPr/>
          <p:nvPr/>
        </p:nvGrpSpPr>
        <p:grpSpPr>
          <a:xfrm>
            <a:off x="8050020" y="3676639"/>
            <a:ext cx="99312" cy="160797"/>
            <a:chOff x="5059700" y="2334775"/>
            <a:chExt cx="40775" cy="66025"/>
          </a:xfrm>
          <a:noFill/>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422" name="Google Shape;1422;p70"/>
          <p:cNvGrpSpPr/>
          <p:nvPr/>
        </p:nvGrpSpPr>
        <p:grpSpPr>
          <a:xfrm>
            <a:off x="8007184" y="3941771"/>
            <a:ext cx="184984" cy="160371"/>
            <a:chOff x="5037700" y="2430325"/>
            <a:chExt cx="75950" cy="65850"/>
          </a:xfrm>
          <a:noFill/>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425" name="Google Shape;1425;p70"/>
          <p:cNvGrpSpPr/>
          <p:nvPr/>
        </p:nvGrpSpPr>
        <p:grpSpPr>
          <a:xfrm>
            <a:off x="7426689" y="3708223"/>
            <a:ext cx="173014" cy="97629"/>
            <a:chOff x="4756975" y="2341800"/>
            <a:chExt cx="91975" cy="51925"/>
          </a:xfrm>
          <a:noFill/>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grpSp>
        <p:nvGrpSpPr>
          <p:cNvPr id="1446" name="Google Shape;1446;p70"/>
          <p:cNvGrpSpPr/>
          <p:nvPr/>
        </p:nvGrpSpPr>
        <p:grpSpPr>
          <a:xfrm>
            <a:off x="7693626" y="4196920"/>
            <a:ext cx="212497" cy="175761"/>
            <a:chOff x="4943575" y="2516350"/>
            <a:chExt cx="98675" cy="81700"/>
          </a:xfrm>
          <a:noFill/>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grpSp>
      <p:sp>
        <p:nvSpPr>
          <p:cNvPr id="1525" name="Google Shape;1525;p70"/>
          <p:cNvSpPr/>
          <p:nvPr/>
        </p:nvSpPr>
        <p:spPr>
          <a:xfrm>
            <a:off x="7709169"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6" name="Google Shape;1526;p70"/>
          <p:cNvSpPr/>
          <p:nvPr/>
        </p:nvSpPr>
        <p:spPr>
          <a:xfrm>
            <a:off x="8025426" y="3454885"/>
            <a:ext cx="148500" cy="116700"/>
          </a:xfrm>
          <a:prstGeom prst="stripedRightArrow">
            <a:avLst>
              <a:gd name="adj1" fmla="val 50000"/>
              <a:gd name="adj2" fmla="val 50000"/>
            </a:avLst>
          </a:prstGeom>
          <a:no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7" name="Google Shape;1527;p70"/>
          <p:cNvSpPr/>
          <p:nvPr/>
        </p:nvSpPr>
        <p:spPr>
          <a:xfrm>
            <a:off x="7127539" y="2775822"/>
            <a:ext cx="118200" cy="118200"/>
          </a:xfrm>
          <a:prstGeom prst="curvedRightArrow">
            <a:avLst>
              <a:gd name="adj1" fmla="val 25000"/>
              <a:gd name="adj2" fmla="val 50000"/>
              <a:gd name="adj3" fmla="val 25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8" name="Google Shape;1528;p70"/>
          <p:cNvSpPr/>
          <p:nvPr/>
        </p:nvSpPr>
        <p:spPr>
          <a:xfrm flipH="1">
            <a:off x="7434905" y="2775822"/>
            <a:ext cx="118200" cy="118200"/>
          </a:xfrm>
          <a:prstGeom prst="curvedRightArrow">
            <a:avLst>
              <a:gd name="adj1" fmla="val 25000"/>
              <a:gd name="adj2" fmla="val 50000"/>
              <a:gd name="adj3" fmla="val 25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cs typeface="B Nazanin" panose="00000700000000000000" pitchFamily="2" charset="-78"/>
            </a:endParaRPr>
          </a:p>
        </p:txBody>
      </p:sp>
      <p:sp>
        <p:nvSpPr>
          <p:cNvPr id="1529" name="Google Shape;1529;p70"/>
          <p:cNvSpPr txBox="1">
            <a:spLocks noGrp="1"/>
          </p:cNvSpPr>
          <p:nvPr>
            <p:ph type="title" idx="4294967295"/>
          </p:nvPr>
        </p:nvSpPr>
        <p:spPr>
          <a:xfrm>
            <a:off x="335675" y="371475"/>
            <a:ext cx="7710488"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dirty="0">
                <a:solidFill>
                  <a:schemeClr val="bg2">
                    <a:lumMod val="75000"/>
                  </a:schemeClr>
                </a:solidFill>
                <a:cs typeface="B Nazanin" panose="00000700000000000000" pitchFamily="2" charset="-78"/>
              </a:rPr>
              <a:t>از منابع گرافیکی قابل ویرایش ما استفاده کنید...</a:t>
            </a:r>
            <a:endParaRPr sz="3600" dirty="0">
              <a:solidFill>
                <a:schemeClr val="bg2">
                  <a:lumMod val="75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1504285" y="2586168"/>
            <a:ext cx="1713187" cy="534976"/>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0" name="Google Shape;12250;p21"/>
          <p:cNvSpPr/>
          <p:nvPr/>
        </p:nvSpPr>
        <p:spPr>
          <a:xfrm>
            <a:off x="2653822" y="2482830"/>
            <a:ext cx="687939" cy="741642"/>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1" name="Google Shape;12251;p21"/>
          <p:cNvSpPr/>
          <p:nvPr/>
        </p:nvSpPr>
        <p:spPr>
          <a:xfrm>
            <a:off x="1380284" y="2482830"/>
            <a:ext cx="687550" cy="741642"/>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2" name="Google Shape;12252;p21"/>
          <p:cNvSpPr/>
          <p:nvPr/>
        </p:nvSpPr>
        <p:spPr>
          <a:xfrm>
            <a:off x="199873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3" name="Google Shape;12253;p21"/>
          <p:cNvSpPr/>
          <p:nvPr/>
        </p:nvSpPr>
        <p:spPr>
          <a:xfrm>
            <a:off x="2949013" y="3559838"/>
            <a:ext cx="724598" cy="588011"/>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4" name="Google Shape;12254;p21"/>
          <p:cNvSpPr/>
          <p:nvPr/>
        </p:nvSpPr>
        <p:spPr>
          <a:xfrm>
            <a:off x="104845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5" name="Google Shape;12255;p21"/>
          <p:cNvSpPr/>
          <p:nvPr/>
        </p:nvSpPr>
        <p:spPr>
          <a:xfrm>
            <a:off x="199873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6" name="Google Shape;12256;p21"/>
          <p:cNvSpPr/>
          <p:nvPr/>
        </p:nvSpPr>
        <p:spPr>
          <a:xfrm>
            <a:off x="2949013" y="1559475"/>
            <a:ext cx="724598" cy="587996"/>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7" name="Google Shape;12257;p21"/>
          <p:cNvSpPr/>
          <p:nvPr/>
        </p:nvSpPr>
        <p:spPr>
          <a:xfrm>
            <a:off x="104845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8" name="Google Shape;12258;p21"/>
          <p:cNvSpPr/>
          <p:nvPr/>
        </p:nvSpPr>
        <p:spPr>
          <a:xfrm>
            <a:off x="1180249" y="1851536"/>
            <a:ext cx="453169" cy="3905"/>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59" name="Google Shape;12259;p21"/>
          <p:cNvSpPr/>
          <p:nvPr/>
        </p:nvSpPr>
        <p:spPr>
          <a:xfrm>
            <a:off x="2132084"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0" name="Google Shape;12260;p21"/>
          <p:cNvSpPr/>
          <p:nvPr/>
        </p:nvSpPr>
        <p:spPr>
          <a:xfrm>
            <a:off x="3087047"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1" name="Google Shape;12261;p21"/>
          <p:cNvSpPr/>
          <p:nvPr/>
        </p:nvSpPr>
        <p:spPr>
          <a:xfrm>
            <a:off x="3087047"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2" name="Google Shape;12262;p21"/>
          <p:cNvSpPr/>
          <p:nvPr/>
        </p:nvSpPr>
        <p:spPr>
          <a:xfrm>
            <a:off x="2132084"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3" name="Google Shape;12263;p21"/>
          <p:cNvSpPr/>
          <p:nvPr/>
        </p:nvSpPr>
        <p:spPr>
          <a:xfrm>
            <a:off x="1181416" y="3851898"/>
            <a:ext cx="453169" cy="392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4" name="Google Shape;12264;p21"/>
          <p:cNvSpPr txBox="1"/>
          <p:nvPr/>
        </p:nvSpPr>
        <p:spPr>
          <a:xfrm>
            <a:off x="1644313" y="2717237"/>
            <a:ext cx="1428600" cy="2730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0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عنوان را اینجا اضافه کنید</a:t>
            </a:r>
            <a:endParaRPr kumimoji="0" sz="10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grpSp>
        <p:nvGrpSpPr>
          <p:cNvPr id="12265" name="Google Shape;12265;p21"/>
          <p:cNvGrpSpPr/>
          <p:nvPr/>
        </p:nvGrpSpPr>
        <p:grpSpPr>
          <a:xfrm>
            <a:off x="1311648" y="1620631"/>
            <a:ext cx="197743" cy="197743"/>
            <a:chOff x="2676100" y="832575"/>
            <a:chExt cx="483125" cy="483125"/>
          </a:xfrm>
          <a:noFill/>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269" name="Google Shape;12269;p21"/>
          <p:cNvGrpSpPr/>
          <p:nvPr/>
        </p:nvGrpSpPr>
        <p:grpSpPr>
          <a:xfrm>
            <a:off x="2258621" y="1613606"/>
            <a:ext cx="204394" cy="197743"/>
            <a:chOff x="3270550" y="832575"/>
            <a:chExt cx="499375" cy="483125"/>
          </a:xfrm>
          <a:noFill/>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273" name="Google Shape;12273;p21"/>
          <p:cNvGrpSpPr/>
          <p:nvPr/>
        </p:nvGrpSpPr>
        <p:grpSpPr>
          <a:xfrm>
            <a:off x="3212214" y="1620657"/>
            <a:ext cx="197774" cy="197743"/>
            <a:chOff x="3270475" y="1427025"/>
            <a:chExt cx="483200" cy="483125"/>
          </a:xfrm>
          <a:noFill/>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277" name="Google Shape;12277;p21"/>
          <p:cNvSpPr/>
          <p:nvPr/>
        </p:nvSpPr>
        <p:spPr>
          <a:xfrm>
            <a:off x="3212183" y="3615929"/>
            <a:ext cx="197784" cy="19774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78" name="Google Shape;12278;p21"/>
          <p:cNvSpPr/>
          <p:nvPr/>
        </p:nvSpPr>
        <p:spPr>
          <a:xfrm>
            <a:off x="1309717" y="3615924"/>
            <a:ext cx="199697" cy="1977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279" name="Google Shape;12279;p21"/>
          <p:cNvGrpSpPr/>
          <p:nvPr/>
        </p:nvGrpSpPr>
        <p:grpSpPr>
          <a:xfrm>
            <a:off x="2258607" y="3617777"/>
            <a:ext cx="204425" cy="194059"/>
            <a:chOff x="6222125" y="2025975"/>
            <a:chExt cx="499450" cy="474125"/>
          </a:xfrm>
          <a:noFill/>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283" name="Google Shape;12283;p21"/>
          <p:cNvSpPr txBox="1"/>
          <p:nvPr/>
        </p:nvSpPr>
        <p:spPr>
          <a:xfrm>
            <a:off x="1048453" y="1910789"/>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1</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4" name="Google Shape;12284;p21"/>
          <p:cNvSpPr txBox="1"/>
          <p:nvPr/>
        </p:nvSpPr>
        <p:spPr>
          <a:xfrm>
            <a:off x="1998736" y="1909835"/>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2</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5" name="Google Shape;12285;p21"/>
          <p:cNvSpPr txBox="1"/>
          <p:nvPr/>
        </p:nvSpPr>
        <p:spPr>
          <a:xfrm>
            <a:off x="2949019" y="1909835"/>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3</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6" name="Google Shape;12286;p21"/>
          <p:cNvSpPr txBox="1"/>
          <p:nvPr/>
        </p:nvSpPr>
        <p:spPr>
          <a:xfrm>
            <a:off x="1048350" y="3923158"/>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4</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7" name="Google Shape;12287;p21"/>
          <p:cNvSpPr txBox="1"/>
          <p:nvPr/>
        </p:nvSpPr>
        <p:spPr>
          <a:xfrm>
            <a:off x="1998684" y="3923158"/>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5</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8" name="Google Shape;12288;p21"/>
          <p:cNvSpPr txBox="1"/>
          <p:nvPr/>
        </p:nvSpPr>
        <p:spPr>
          <a:xfrm>
            <a:off x="2949019" y="3923158"/>
            <a:ext cx="724200" cy="23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 6</a:t>
            </a:r>
            <a:endParaRPr kumimoji="0" sz="9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289" name="Google Shape;12289;p21"/>
          <p:cNvSpPr/>
          <p:nvPr/>
        </p:nvSpPr>
        <p:spPr>
          <a:xfrm>
            <a:off x="1374787" y="2192426"/>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0" name="Google Shape;12290;p21"/>
          <p:cNvSpPr/>
          <p:nvPr/>
        </p:nvSpPr>
        <p:spPr>
          <a:xfrm>
            <a:off x="2326630" y="2192426"/>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1" name="Google Shape;12291;p21"/>
          <p:cNvSpPr/>
          <p:nvPr/>
        </p:nvSpPr>
        <p:spPr>
          <a:xfrm>
            <a:off x="3278485" y="2192426"/>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2" name="Google Shape;12292;p21"/>
          <p:cNvSpPr/>
          <p:nvPr/>
        </p:nvSpPr>
        <p:spPr>
          <a:xfrm>
            <a:off x="1374774" y="345453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3" name="Google Shape;12293;p21"/>
          <p:cNvSpPr/>
          <p:nvPr/>
        </p:nvSpPr>
        <p:spPr>
          <a:xfrm>
            <a:off x="2326617" y="345453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4" name="Google Shape;12294;p21"/>
          <p:cNvSpPr/>
          <p:nvPr/>
        </p:nvSpPr>
        <p:spPr>
          <a:xfrm>
            <a:off x="3278472" y="345453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5" name="Google Shape;12295;p21"/>
          <p:cNvSpPr/>
          <p:nvPr/>
        </p:nvSpPr>
        <p:spPr>
          <a:xfrm>
            <a:off x="2200729" y="245820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6" name="Google Shape;12296;p21"/>
          <p:cNvSpPr/>
          <p:nvPr/>
        </p:nvSpPr>
        <p:spPr>
          <a:xfrm>
            <a:off x="2328782" y="245820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7" name="Google Shape;12297;p21"/>
          <p:cNvSpPr/>
          <p:nvPr/>
        </p:nvSpPr>
        <p:spPr>
          <a:xfrm>
            <a:off x="2456836" y="2458205"/>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8" name="Google Shape;12298;p21"/>
          <p:cNvSpPr/>
          <p:nvPr/>
        </p:nvSpPr>
        <p:spPr>
          <a:xfrm>
            <a:off x="2200729" y="3186918"/>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299" name="Google Shape;12299;p21"/>
          <p:cNvSpPr/>
          <p:nvPr/>
        </p:nvSpPr>
        <p:spPr>
          <a:xfrm>
            <a:off x="2328782" y="3186918"/>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00" name="Google Shape;12300;p21"/>
          <p:cNvSpPr/>
          <p:nvPr/>
        </p:nvSpPr>
        <p:spPr>
          <a:xfrm>
            <a:off x="2456836" y="3186918"/>
            <a:ext cx="63900" cy="639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cxnSp>
        <p:nvCxnSpPr>
          <p:cNvPr id="12301" name="Google Shape;12301;p21"/>
          <p:cNvCxnSpPr>
            <a:stCxn id="12289" idx="4"/>
            <a:endCxn id="12295" idx="0"/>
          </p:cNvCxnSpPr>
          <p:nvPr/>
        </p:nvCxnSpPr>
        <p:spPr>
          <a:xfrm rot="-5400000" flipH="1">
            <a:off x="1718737" y="1944326"/>
            <a:ext cx="201900" cy="825900"/>
          </a:xfrm>
          <a:prstGeom prst="curvedConnector3">
            <a:avLst>
              <a:gd name="adj1" fmla="val 49995"/>
            </a:avLst>
          </a:prstGeom>
          <a:noFill/>
          <a:ln w="19050" cap="flat" cmpd="sng">
            <a:solidFill>
              <a:schemeClr val="accent1"/>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2798635" y="1946426"/>
            <a:ext cx="201900" cy="821700"/>
          </a:xfrm>
          <a:prstGeom prst="curvedConnector3">
            <a:avLst>
              <a:gd name="adj1" fmla="val 49995"/>
            </a:avLst>
          </a:prstGeom>
          <a:noFill/>
          <a:ln w="19050" cap="flat" cmpd="sng">
            <a:solidFill>
              <a:schemeClr val="accent1"/>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2258680" y="2356226"/>
            <a:ext cx="201900" cy="2100"/>
          </a:xfrm>
          <a:prstGeom prst="curvedConnector3">
            <a:avLst>
              <a:gd name="adj1" fmla="val 49995"/>
            </a:avLst>
          </a:prstGeom>
          <a:noFill/>
          <a:ln w="19050" cap="flat" cmpd="sng">
            <a:solidFill>
              <a:schemeClr val="accent1"/>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1717824" y="2939735"/>
            <a:ext cx="203700" cy="825900"/>
          </a:xfrm>
          <a:prstGeom prst="curvedConnector3">
            <a:avLst>
              <a:gd name="adj1" fmla="val 50004"/>
            </a:avLst>
          </a:prstGeom>
          <a:noFill/>
          <a:ln w="19050" cap="flat" cmpd="sng">
            <a:solidFill>
              <a:schemeClr val="accent1"/>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2797722" y="2941835"/>
            <a:ext cx="203700" cy="821700"/>
          </a:xfrm>
          <a:prstGeom prst="curvedConnector3">
            <a:avLst>
              <a:gd name="adj1" fmla="val 50004"/>
            </a:avLst>
          </a:prstGeom>
          <a:noFill/>
          <a:ln w="19050" cap="flat" cmpd="sng">
            <a:solidFill>
              <a:schemeClr val="accent1"/>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2257767" y="3351635"/>
            <a:ext cx="203700" cy="2100"/>
          </a:xfrm>
          <a:prstGeom prst="curvedConnector3">
            <a:avLst>
              <a:gd name="adj1" fmla="val 50004"/>
            </a:avLst>
          </a:prstGeom>
          <a:noFill/>
          <a:ln w="19050" cap="flat" cmpd="sng">
            <a:solidFill>
              <a:schemeClr val="accent1"/>
            </a:solidFill>
            <a:prstDash val="solid"/>
            <a:round/>
            <a:headEnd type="none" w="med" len="med"/>
            <a:tailEnd type="none" w="med" len="med"/>
          </a:ln>
        </p:spPr>
      </p:cxnSp>
      <p:sp>
        <p:nvSpPr>
          <p:cNvPr id="12307" name="Google Shape;12307;p21"/>
          <p:cNvSpPr/>
          <p:nvPr/>
        </p:nvSpPr>
        <p:spPr>
          <a:xfrm>
            <a:off x="4239724" y="2708319"/>
            <a:ext cx="779136" cy="252234"/>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08" name="Google Shape;12308;p21"/>
          <p:cNvSpPr/>
          <p:nvPr/>
        </p:nvSpPr>
        <p:spPr>
          <a:xfrm>
            <a:off x="5018842" y="2708319"/>
            <a:ext cx="779119" cy="252234"/>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09" name="Google Shape;12309;p21"/>
          <p:cNvSpPr/>
          <p:nvPr/>
        </p:nvSpPr>
        <p:spPr>
          <a:xfrm>
            <a:off x="5797943" y="2708319"/>
            <a:ext cx="778732" cy="252234"/>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0" name="Google Shape;12310;p21"/>
          <p:cNvSpPr/>
          <p:nvPr/>
        </p:nvSpPr>
        <p:spPr>
          <a:xfrm>
            <a:off x="6576658" y="2708319"/>
            <a:ext cx="779136" cy="252234"/>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1" name="Google Shape;12311;p21"/>
          <p:cNvSpPr/>
          <p:nvPr/>
        </p:nvSpPr>
        <p:spPr>
          <a:xfrm>
            <a:off x="7355776" y="2708319"/>
            <a:ext cx="779119" cy="252234"/>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2" name="Google Shape;12312;p21"/>
          <p:cNvSpPr/>
          <p:nvPr/>
        </p:nvSpPr>
        <p:spPr>
          <a:xfrm>
            <a:off x="4429400" y="1662350"/>
            <a:ext cx="342847" cy="386555"/>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3" name="Google Shape;12313;p21"/>
          <p:cNvSpPr/>
          <p:nvPr/>
        </p:nvSpPr>
        <p:spPr>
          <a:xfrm>
            <a:off x="5244198" y="3658334"/>
            <a:ext cx="342847" cy="386678"/>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4" name="Google Shape;12314;p21"/>
          <p:cNvSpPr/>
          <p:nvPr/>
        </p:nvSpPr>
        <p:spPr>
          <a:xfrm>
            <a:off x="6007260" y="1662350"/>
            <a:ext cx="342865" cy="386555"/>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5" name="Google Shape;12315;p21"/>
          <p:cNvSpPr/>
          <p:nvPr/>
        </p:nvSpPr>
        <p:spPr>
          <a:xfrm>
            <a:off x="6796005" y="3658439"/>
            <a:ext cx="343251" cy="386661"/>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6" name="Google Shape;12316;p21"/>
          <p:cNvSpPr/>
          <p:nvPr/>
        </p:nvSpPr>
        <p:spPr>
          <a:xfrm>
            <a:off x="7585137" y="1662350"/>
            <a:ext cx="342847" cy="386555"/>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7" name="Google Shape;12317;p21"/>
          <p:cNvSpPr/>
          <p:nvPr/>
        </p:nvSpPr>
        <p:spPr>
          <a:xfrm>
            <a:off x="4569763" y="2579382"/>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8" name="Google Shape;12318;p21"/>
          <p:cNvSpPr/>
          <p:nvPr/>
        </p:nvSpPr>
        <p:spPr>
          <a:xfrm>
            <a:off x="6147625" y="2579382"/>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19" name="Google Shape;12319;p21"/>
          <p:cNvSpPr/>
          <p:nvPr/>
        </p:nvSpPr>
        <p:spPr>
          <a:xfrm>
            <a:off x="7725475" y="2579382"/>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0" name="Google Shape;12320;p21"/>
          <p:cNvSpPr/>
          <p:nvPr/>
        </p:nvSpPr>
        <p:spPr>
          <a:xfrm>
            <a:off x="5384563" y="2999720"/>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1" name="Google Shape;12321;p21"/>
          <p:cNvSpPr/>
          <p:nvPr/>
        </p:nvSpPr>
        <p:spPr>
          <a:xfrm>
            <a:off x="6936563" y="2999770"/>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2" name="Google Shape;12322;p21"/>
          <p:cNvSpPr txBox="1"/>
          <p:nvPr/>
        </p:nvSpPr>
        <p:spPr>
          <a:xfrm>
            <a:off x="4331422" y="2719909"/>
            <a:ext cx="538800" cy="2295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2016</a:t>
            </a:r>
            <a:endParaRPr kumimoji="0"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3" name="Google Shape;12323;p21"/>
          <p:cNvSpPr/>
          <p:nvPr/>
        </p:nvSpPr>
        <p:spPr>
          <a:xfrm>
            <a:off x="4569763" y="2075257"/>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4" name="Google Shape;12324;p21"/>
          <p:cNvSpPr/>
          <p:nvPr/>
        </p:nvSpPr>
        <p:spPr>
          <a:xfrm>
            <a:off x="6153050" y="2075257"/>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5" name="Google Shape;12325;p21"/>
          <p:cNvSpPr/>
          <p:nvPr/>
        </p:nvSpPr>
        <p:spPr>
          <a:xfrm>
            <a:off x="7725475" y="2075257"/>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6" name="Google Shape;12326;p21"/>
          <p:cNvSpPr/>
          <p:nvPr/>
        </p:nvSpPr>
        <p:spPr>
          <a:xfrm>
            <a:off x="5384166" y="3569597"/>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27" name="Google Shape;12327;p21"/>
          <p:cNvSpPr/>
          <p:nvPr/>
        </p:nvSpPr>
        <p:spPr>
          <a:xfrm>
            <a:off x="6936566" y="3569597"/>
            <a:ext cx="62100" cy="62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cxnSp>
        <p:nvCxnSpPr>
          <p:cNvPr id="12328" name="Google Shape;12328;p21"/>
          <p:cNvCxnSpPr>
            <a:stCxn id="12317" idx="0"/>
            <a:endCxn id="12323" idx="4"/>
          </p:cNvCxnSpPr>
          <p:nvPr/>
        </p:nvCxnSpPr>
        <p:spPr>
          <a:xfrm rot="10800000">
            <a:off x="4600813" y="2137482"/>
            <a:ext cx="0" cy="441900"/>
          </a:xfrm>
          <a:prstGeom prst="straightConnector1">
            <a:avLst/>
          </a:prstGeom>
          <a:noFill/>
          <a:ln w="9525" cap="flat" cmpd="sng">
            <a:solidFill>
              <a:schemeClr val="accent1"/>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6178675" y="2137482"/>
            <a:ext cx="5400" cy="441900"/>
          </a:xfrm>
          <a:prstGeom prst="straightConnector1">
            <a:avLst/>
          </a:prstGeom>
          <a:noFill/>
          <a:ln w="9525" cap="flat" cmpd="sng">
            <a:solidFill>
              <a:schemeClr val="accent1"/>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7756525" y="2137482"/>
            <a:ext cx="0" cy="441900"/>
          </a:xfrm>
          <a:prstGeom prst="straightConnector1">
            <a:avLst/>
          </a:prstGeom>
          <a:noFill/>
          <a:ln w="9525" cap="flat" cmpd="sng">
            <a:solidFill>
              <a:schemeClr val="accent1"/>
            </a:solidFill>
            <a:prstDash val="dash"/>
            <a:round/>
            <a:headEnd type="none" w="med" len="med"/>
            <a:tailEnd type="none" w="med" len="med"/>
          </a:ln>
        </p:spPr>
      </p:cxnSp>
      <p:cxnSp>
        <p:nvCxnSpPr>
          <p:cNvPr id="12331" name="Google Shape;12331;p21"/>
          <p:cNvCxnSpPr>
            <a:stCxn id="12320" idx="4"/>
            <a:endCxn id="12326" idx="0"/>
          </p:cNvCxnSpPr>
          <p:nvPr/>
        </p:nvCxnSpPr>
        <p:spPr>
          <a:xfrm flipH="1">
            <a:off x="5415313" y="3061820"/>
            <a:ext cx="300" cy="507900"/>
          </a:xfrm>
          <a:prstGeom prst="straightConnector1">
            <a:avLst/>
          </a:prstGeom>
          <a:noFill/>
          <a:ln w="9525" cap="flat" cmpd="sng">
            <a:solidFill>
              <a:schemeClr val="accent1"/>
            </a:solidFill>
            <a:prstDash val="dash"/>
            <a:round/>
            <a:headEnd type="none" w="med" len="med"/>
            <a:tailEnd type="none" w="med" len="med"/>
          </a:ln>
        </p:spPr>
      </p:cxnSp>
      <p:cxnSp>
        <p:nvCxnSpPr>
          <p:cNvPr id="12332" name="Google Shape;12332;p21"/>
          <p:cNvCxnSpPr>
            <a:stCxn id="12321" idx="4"/>
            <a:endCxn id="12327" idx="0"/>
          </p:cNvCxnSpPr>
          <p:nvPr/>
        </p:nvCxnSpPr>
        <p:spPr>
          <a:xfrm>
            <a:off x="6967613" y="3061870"/>
            <a:ext cx="0" cy="507600"/>
          </a:xfrm>
          <a:prstGeom prst="straightConnector1">
            <a:avLst/>
          </a:prstGeom>
          <a:noFill/>
          <a:ln w="9525" cap="flat" cmpd="sng">
            <a:solidFill>
              <a:schemeClr val="accent1"/>
            </a:solidFill>
            <a:prstDash val="dash"/>
            <a:round/>
            <a:headEnd type="none" w="med" len="med"/>
            <a:tailEnd type="none" w="med" len="med"/>
          </a:ln>
        </p:spPr>
      </p:cxnSp>
      <p:sp>
        <p:nvSpPr>
          <p:cNvPr id="12333" name="Google Shape;12333;p21"/>
          <p:cNvSpPr txBox="1"/>
          <p:nvPr/>
        </p:nvSpPr>
        <p:spPr>
          <a:xfrm>
            <a:off x="5138997" y="2719909"/>
            <a:ext cx="538800" cy="2295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2017</a:t>
            </a:r>
            <a:endParaRPr kumimoji="0"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34" name="Google Shape;12334;p21"/>
          <p:cNvSpPr txBox="1"/>
          <p:nvPr/>
        </p:nvSpPr>
        <p:spPr>
          <a:xfrm>
            <a:off x="5904672" y="2719909"/>
            <a:ext cx="538800" cy="2295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2018</a:t>
            </a:r>
            <a:endParaRPr kumimoji="0" sz="900" b="1"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35" name="Google Shape;12335;p21"/>
          <p:cNvSpPr txBox="1"/>
          <p:nvPr/>
        </p:nvSpPr>
        <p:spPr>
          <a:xfrm>
            <a:off x="6696822" y="2719909"/>
            <a:ext cx="538800" cy="2295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2019</a:t>
            </a:r>
            <a:endParaRPr kumimoji="0"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36" name="Google Shape;12336;p21"/>
          <p:cNvSpPr txBox="1"/>
          <p:nvPr/>
        </p:nvSpPr>
        <p:spPr>
          <a:xfrm>
            <a:off x="7488972" y="2719909"/>
            <a:ext cx="538800" cy="2295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2020</a:t>
            </a:r>
            <a:endParaRPr kumimoji="0" sz="9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37" name="Google Shape;12337;p21"/>
          <p:cNvSpPr/>
          <p:nvPr/>
        </p:nvSpPr>
        <p:spPr>
          <a:xfrm>
            <a:off x="6865977" y="3729422"/>
            <a:ext cx="204488" cy="205025"/>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338" name="Google Shape;12338;p21"/>
          <p:cNvGrpSpPr/>
          <p:nvPr/>
        </p:nvGrpSpPr>
        <p:grpSpPr>
          <a:xfrm>
            <a:off x="5307356" y="3748469"/>
            <a:ext cx="206115" cy="206115"/>
            <a:chOff x="1049375" y="2680675"/>
            <a:chExt cx="297725" cy="297725"/>
          </a:xfrm>
          <a:noFill/>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341" name="Google Shape;12341;p21"/>
          <p:cNvGrpSpPr/>
          <p:nvPr/>
        </p:nvGrpSpPr>
        <p:grpSpPr>
          <a:xfrm>
            <a:off x="7653299" y="1758852"/>
            <a:ext cx="205578" cy="204332"/>
            <a:chOff x="5045775" y="1946400"/>
            <a:chExt cx="296950" cy="295150"/>
          </a:xfrm>
          <a:noFill/>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344" name="Google Shape;12344;p21"/>
          <p:cNvGrpSpPr/>
          <p:nvPr/>
        </p:nvGrpSpPr>
        <p:grpSpPr>
          <a:xfrm>
            <a:off x="6076163" y="1764541"/>
            <a:ext cx="205042" cy="204505"/>
            <a:chOff x="3599700" y="1954475"/>
            <a:chExt cx="296175" cy="295400"/>
          </a:xfrm>
          <a:noFill/>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348" name="Google Shape;12348;p21"/>
          <p:cNvGrpSpPr/>
          <p:nvPr/>
        </p:nvGrpSpPr>
        <p:grpSpPr>
          <a:xfrm>
            <a:off x="4485399" y="1783308"/>
            <a:ext cx="205596" cy="155421"/>
            <a:chOff x="3962775" y="1990700"/>
            <a:chExt cx="296975" cy="224500"/>
          </a:xfrm>
          <a:noFill/>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353" name="Google Shape;12353;p21"/>
          <p:cNvSpPr txBox="1"/>
          <p:nvPr/>
        </p:nvSpPr>
        <p:spPr>
          <a:xfrm>
            <a:off x="6405263" y="2090309"/>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54" name="Google Shape;12354;p21"/>
          <p:cNvSpPr txBox="1"/>
          <p:nvPr/>
        </p:nvSpPr>
        <p:spPr>
          <a:xfrm>
            <a:off x="4827411" y="2090309"/>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55" name="Google Shape;12355;p21"/>
          <p:cNvSpPr txBox="1"/>
          <p:nvPr/>
        </p:nvSpPr>
        <p:spPr>
          <a:xfrm>
            <a:off x="5626377" y="3149746"/>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56" name="Google Shape;12356;p21"/>
          <p:cNvSpPr txBox="1"/>
          <p:nvPr/>
        </p:nvSpPr>
        <p:spPr>
          <a:xfrm>
            <a:off x="7178777" y="3136671"/>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57" name="Google Shape;12357;p21"/>
          <p:cNvSpPr txBox="1"/>
          <p:nvPr/>
        </p:nvSpPr>
        <p:spPr>
          <a:xfrm>
            <a:off x="4037377" y="3136671"/>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58" name="Google Shape;12358;p21"/>
          <p:cNvSpPr txBox="1">
            <a:spLocks noGrp="1"/>
          </p:cNvSpPr>
          <p:nvPr>
            <p:ph type="title" idx="4294967295"/>
          </p:nvPr>
        </p:nvSpPr>
        <p:spPr>
          <a:xfrm>
            <a:off x="0" y="323850"/>
            <a:ext cx="7048500" cy="482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bg2">
                    <a:lumMod val="75000"/>
                  </a:schemeClr>
                </a:solidFill>
                <a:cs typeface="B Nazanin" panose="00000400000000000000" pitchFamily="2" charset="-78"/>
              </a:rPr>
              <a:t>اینفوگرافیک ممتاز</a:t>
            </a:r>
            <a:endParaRPr dirty="0">
              <a:solidFill>
                <a:schemeClr val="bg2">
                  <a:lumMod val="75000"/>
                </a:schemeClr>
              </a:solidFill>
              <a:cs typeface="B Nazanin" panose="00000400000000000000" pitchFamily="2" charset="-78"/>
            </a:endParaRPr>
          </a:p>
        </p:txBody>
      </p:sp>
      <p:sp>
        <p:nvSpPr>
          <p:cNvPr id="2" name="Google Shape;3266;p63">
            <a:extLst>
              <a:ext uri="{FF2B5EF4-FFF2-40B4-BE49-F238E27FC236}">
                <a16:creationId xmlns:a16="http://schemas.microsoft.com/office/drawing/2014/main" id="{CA314AF6-6F1A-FB58-3203-904225EF20C4}"/>
              </a:ext>
            </a:extLst>
          </p:cNvPr>
          <p:cNvSpPr/>
          <p:nvPr/>
        </p:nvSpPr>
        <p:spPr>
          <a:xfrm>
            <a:off x="2089167" y="121750"/>
            <a:ext cx="3118969" cy="1143842"/>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048350" y="4002146"/>
            <a:ext cx="1655700" cy="738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364" name="Google Shape;12364;p22"/>
          <p:cNvGrpSpPr/>
          <p:nvPr/>
        </p:nvGrpSpPr>
        <p:grpSpPr>
          <a:xfrm>
            <a:off x="1494592" y="1585529"/>
            <a:ext cx="763219" cy="763219"/>
            <a:chOff x="4049800" y="640400"/>
            <a:chExt cx="858900" cy="858900"/>
          </a:xfrm>
          <a:noFill/>
        </p:grpSpPr>
        <p:sp>
          <p:nvSpPr>
            <p:cNvPr id="12365" name="Google Shape;12365;p22"/>
            <p:cNvSpPr/>
            <p:nvPr/>
          </p:nvSpPr>
          <p:spPr>
            <a:xfrm>
              <a:off x="4049800" y="640400"/>
              <a:ext cx="858900" cy="858900"/>
            </a:xfrm>
            <a:prstGeom prst="donut">
              <a:avLst>
                <a:gd name="adj" fmla="val 11951"/>
              </a:avLst>
            </a:prstGeom>
            <a:grp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grp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367" name="Google Shape;12367;p22"/>
          <p:cNvSpPr/>
          <p:nvPr/>
        </p:nvSpPr>
        <p:spPr>
          <a:xfrm>
            <a:off x="1210102" y="2569615"/>
            <a:ext cx="1332000" cy="1131600"/>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68" name="Google Shape;12368;p22"/>
          <p:cNvSpPr/>
          <p:nvPr/>
        </p:nvSpPr>
        <p:spPr>
          <a:xfrm>
            <a:off x="1759085" y="3921942"/>
            <a:ext cx="234300" cy="234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cxnSp>
        <p:nvCxnSpPr>
          <p:cNvPr id="12369" name="Google Shape;12369;p22"/>
          <p:cNvCxnSpPr>
            <a:stCxn id="12365" idx="4"/>
            <a:endCxn id="12367" idx="0"/>
          </p:cNvCxnSpPr>
          <p:nvPr/>
        </p:nvCxnSpPr>
        <p:spPr>
          <a:xfrm>
            <a:off x="1876201" y="2348748"/>
            <a:ext cx="0" cy="220800"/>
          </a:xfrm>
          <a:prstGeom prst="straightConnector1">
            <a:avLst/>
          </a:prstGeom>
          <a:noFill/>
          <a:ln w="9525" cap="flat" cmpd="sng">
            <a:solidFill>
              <a:schemeClr val="accent1"/>
            </a:solidFill>
            <a:prstDash val="solid"/>
            <a:round/>
            <a:headEnd type="none" w="med" len="med"/>
            <a:tailEnd type="none" w="med" len="med"/>
          </a:ln>
        </p:spPr>
      </p:cxnSp>
      <p:cxnSp>
        <p:nvCxnSpPr>
          <p:cNvPr id="12370" name="Google Shape;12370;p22"/>
          <p:cNvCxnSpPr/>
          <p:nvPr/>
        </p:nvCxnSpPr>
        <p:spPr>
          <a:xfrm>
            <a:off x="1876179" y="3701065"/>
            <a:ext cx="0" cy="220800"/>
          </a:xfrm>
          <a:prstGeom prst="straightConnector1">
            <a:avLst/>
          </a:prstGeom>
          <a:noFill/>
          <a:ln w="9525" cap="flat" cmpd="sng">
            <a:solidFill>
              <a:schemeClr val="accent1"/>
            </a:solidFill>
            <a:prstDash val="solid"/>
            <a:round/>
            <a:headEnd type="none" w="med" len="med"/>
            <a:tailEnd type="none" w="med" len="med"/>
          </a:ln>
        </p:spPr>
      </p:cxnSp>
      <p:sp>
        <p:nvSpPr>
          <p:cNvPr id="12371" name="Google Shape;12371;p22"/>
          <p:cNvSpPr txBox="1"/>
          <p:nvPr/>
        </p:nvSpPr>
        <p:spPr>
          <a:xfrm>
            <a:off x="1297398" y="3117684"/>
            <a:ext cx="1157700" cy="452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cxnSp>
        <p:nvCxnSpPr>
          <p:cNvPr id="12372" name="Google Shape;12372;p22"/>
          <p:cNvCxnSpPr/>
          <p:nvPr/>
        </p:nvCxnSpPr>
        <p:spPr>
          <a:xfrm>
            <a:off x="1621737" y="2986921"/>
            <a:ext cx="508800" cy="0"/>
          </a:xfrm>
          <a:prstGeom prst="straightConnector1">
            <a:avLst/>
          </a:prstGeom>
          <a:noFill/>
          <a:ln w="19050" cap="flat" cmpd="sng">
            <a:solidFill>
              <a:schemeClr val="accent1"/>
            </a:solidFill>
            <a:prstDash val="solid"/>
            <a:round/>
            <a:headEnd type="none" w="med" len="med"/>
            <a:tailEnd type="none" w="med" len="med"/>
          </a:ln>
        </p:spPr>
      </p:cxnSp>
      <p:sp>
        <p:nvSpPr>
          <p:cNvPr id="12373" name="Google Shape;12373;p22"/>
          <p:cNvSpPr txBox="1"/>
          <p:nvPr/>
        </p:nvSpPr>
        <p:spPr>
          <a:xfrm>
            <a:off x="1454136" y="2733216"/>
            <a:ext cx="844200" cy="2208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1"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عنوان 1</a:t>
            </a:r>
            <a:endParaRPr kumimoji="0" sz="800" b="1"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74" name="Google Shape;12374;p22"/>
          <p:cNvSpPr txBox="1"/>
          <p:nvPr/>
        </p:nvSpPr>
        <p:spPr>
          <a:xfrm>
            <a:off x="1585964" y="1784457"/>
            <a:ext cx="580500" cy="3654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75%</a:t>
            </a:r>
            <a:endParaRPr kumimoji="0" sz="13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75" name="Google Shape;12375;p22"/>
          <p:cNvSpPr/>
          <p:nvPr/>
        </p:nvSpPr>
        <p:spPr>
          <a:xfrm>
            <a:off x="3439355" y="1995150"/>
            <a:ext cx="1788300" cy="1788300"/>
          </a:xfrm>
          <a:prstGeom prst="arc">
            <a:avLst>
              <a:gd name="adj1" fmla="val 16200000"/>
              <a:gd name="adj2" fmla="val 5298411"/>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76" name="Google Shape;12376;p22"/>
          <p:cNvSpPr/>
          <p:nvPr/>
        </p:nvSpPr>
        <p:spPr>
          <a:xfrm>
            <a:off x="6549404" y="1746200"/>
            <a:ext cx="1542300" cy="7020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377" name="Google Shape;12377;p22"/>
          <p:cNvGrpSpPr/>
          <p:nvPr/>
        </p:nvGrpSpPr>
        <p:grpSpPr>
          <a:xfrm>
            <a:off x="3576486" y="2168116"/>
            <a:ext cx="1443832" cy="1443832"/>
            <a:chOff x="5681300" y="2527788"/>
            <a:chExt cx="805800" cy="805800"/>
          </a:xfrm>
          <a:noFill/>
        </p:grpSpPr>
        <p:sp>
          <p:nvSpPr>
            <p:cNvPr id="12378" name="Google Shape;12378;p22"/>
            <p:cNvSpPr/>
            <p:nvPr/>
          </p:nvSpPr>
          <p:spPr>
            <a:xfrm>
              <a:off x="5681300" y="2527788"/>
              <a:ext cx="805800" cy="805800"/>
            </a:xfrm>
            <a:prstGeom prst="ellipse">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grpSp>
        <p:nvGrpSpPr>
          <p:cNvPr id="12380" name="Google Shape;12380;p22"/>
          <p:cNvGrpSpPr/>
          <p:nvPr/>
        </p:nvGrpSpPr>
        <p:grpSpPr>
          <a:xfrm>
            <a:off x="6240887" y="1783888"/>
            <a:ext cx="626590" cy="626590"/>
            <a:chOff x="5681300" y="2527788"/>
            <a:chExt cx="805800" cy="805800"/>
          </a:xfrm>
          <a:noFill/>
        </p:grpSpPr>
        <p:sp>
          <p:nvSpPr>
            <p:cNvPr id="12381" name="Google Shape;12381;p22"/>
            <p:cNvSpPr/>
            <p:nvPr/>
          </p:nvSpPr>
          <p:spPr>
            <a:xfrm>
              <a:off x="5681300" y="2527788"/>
              <a:ext cx="805800" cy="805800"/>
            </a:xfrm>
            <a:prstGeom prst="ellipse">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383" name="Google Shape;12383;p22"/>
          <p:cNvSpPr txBox="1"/>
          <p:nvPr/>
        </p:nvSpPr>
        <p:spPr>
          <a:xfrm>
            <a:off x="6993115" y="1876246"/>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84" name="Google Shape;12384;p22"/>
          <p:cNvSpPr/>
          <p:nvPr/>
        </p:nvSpPr>
        <p:spPr>
          <a:xfrm>
            <a:off x="6549404" y="2538300"/>
            <a:ext cx="1542300" cy="7020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385" name="Google Shape;12385;p22"/>
          <p:cNvGrpSpPr/>
          <p:nvPr/>
        </p:nvGrpSpPr>
        <p:grpSpPr>
          <a:xfrm>
            <a:off x="6240887" y="2575988"/>
            <a:ext cx="626590" cy="626590"/>
            <a:chOff x="5681300" y="2527788"/>
            <a:chExt cx="805800" cy="805800"/>
          </a:xfrm>
          <a:noFill/>
        </p:grpSpPr>
        <p:sp>
          <p:nvSpPr>
            <p:cNvPr id="12386" name="Google Shape;12386;p22"/>
            <p:cNvSpPr/>
            <p:nvPr/>
          </p:nvSpPr>
          <p:spPr>
            <a:xfrm>
              <a:off x="5681300" y="2527788"/>
              <a:ext cx="805800" cy="805800"/>
            </a:xfrm>
            <a:prstGeom prst="ellipse">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388" name="Google Shape;12388;p22"/>
          <p:cNvSpPr txBox="1"/>
          <p:nvPr/>
        </p:nvSpPr>
        <p:spPr>
          <a:xfrm>
            <a:off x="6993115" y="2668346"/>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89" name="Google Shape;12389;p22"/>
          <p:cNvSpPr/>
          <p:nvPr/>
        </p:nvSpPr>
        <p:spPr>
          <a:xfrm>
            <a:off x="6549404" y="3330400"/>
            <a:ext cx="1542300" cy="7020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nvGrpSpPr>
          <p:cNvPr id="12390" name="Google Shape;12390;p22"/>
          <p:cNvGrpSpPr/>
          <p:nvPr/>
        </p:nvGrpSpPr>
        <p:grpSpPr>
          <a:xfrm>
            <a:off x="6240887" y="3368088"/>
            <a:ext cx="626590" cy="626590"/>
            <a:chOff x="5681300" y="2527788"/>
            <a:chExt cx="805800" cy="805800"/>
          </a:xfrm>
          <a:noFill/>
        </p:grpSpPr>
        <p:sp>
          <p:nvSpPr>
            <p:cNvPr id="12391" name="Google Shape;12391;p22"/>
            <p:cNvSpPr/>
            <p:nvPr/>
          </p:nvSpPr>
          <p:spPr>
            <a:xfrm>
              <a:off x="5681300" y="2527788"/>
              <a:ext cx="805800" cy="805800"/>
            </a:xfrm>
            <a:prstGeom prst="ellipse">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grp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grpSp>
      <p:sp>
        <p:nvSpPr>
          <p:cNvPr id="12393" name="Google Shape;12393;p22"/>
          <p:cNvSpPr txBox="1"/>
          <p:nvPr/>
        </p:nvSpPr>
        <p:spPr>
          <a:xfrm>
            <a:off x="6993115" y="3460446"/>
            <a:ext cx="1130100" cy="4419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bg2">
                  <a:lumMod val="75000"/>
                </a:schemeClr>
              </a:solidFill>
              <a:effectLst/>
              <a:uLnTx/>
              <a:uFillTx/>
              <a:cs typeface="B Nazanin" panose="00000400000000000000" pitchFamily="2" charset="-78"/>
              <a:sym typeface="Arial"/>
            </a:endParaRPr>
          </a:p>
        </p:txBody>
      </p:sp>
      <p:sp>
        <p:nvSpPr>
          <p:cNvPr id="12394" name="Google Shape;12394;p22"/>
          <p:cNvSpPr/>
          <p:nvPr/>
        </p:nvSpPr>
        <p:spPr>
          <a:xfrm>
            <a:off x="4229854" y="1929725"/>
            <a:ext cx="137100" cy="137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95" name="Google Shape;12395;p22"/>
          <p:cNvSpPr/>
          <p:nvPr/>
        </p:nvSpPr>
        <p:spPr>
          <a:xfrm>
            <a:off x="4229854" y="3713250"/>
            <a:ext cx="137100" cy="137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396" name="Google Shape;12396;p22"/>
          <p:cNvSpPr/>
          <p:nvPr/>
        </p:nvSpPr>
        <p:spPr>
          <a:xfrm>
            <a:off x="5157904" y="2821488"/>
            <a:ext cx="137100" cy="137100"/>
          </a:xfrm>
          <a:prstGeom prst="ellipse">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cxnSp>
        <p:nvCxnSpPr>
          <p:cNvPr id="12397" name="Google Shape;12397;p22"/>
          <p:cNvCxnSpPr>
            <a:stCxn id="12396" idx="6"/>
            <a:endCxn id="12382" idx="2"/>
          </p:cNvCxnSpPr>
          <p:nvPr/>
        </p:nvCxnSpPr>
        <p:spPr>
          <a:xfrm rot="10800000" flipH="1">
            <a:off x="5295004" y="2097138"/>
            <a:ext cx="945900" cy="792900"/>
          </a:xfrm>
          <a:prstGeom prst="bentConnector3">
            <a:avLst>
              <a:gd name="adj1" fmla="val 51494"/>
            </a:avLst>
          </a:prstGeom>
          <a:noFill/>
          <a:ln w="19050" cap="flat" cmpd="sng">
            <a:solidFill>
              <a:schemeClr val="accent1"/>
            </a:solidFill>
            <a:prstDash val="solid"/>
            <a:round/>
            <a:headEnd type="none" w="med" len="med"/>
            <a:tailEnd type="none" w="med" len="med"/>
          </a:ln>
        </p:spPr>
      </p:cxnSp>
      <p:cxnSp>
        <p:nvCxnSpPr>
          <p:cNvPr id="12398" name="Google Shape;12398;p22"/>
          <p:cNvCxnSpPr>
            <a:stCxn id="12396" idx="6"/>
            <a:endCxn id="12392" idx="2"/>
          </p:cNvCxnSpPr>
          <p:nvPr/>
        </p:nvCxnSpPr>
        <p:spPr>
          <a:xfrm>
            <a:off x="5295004" y="2890038"/>
            <a:ext cx="945900" cy="791400"/>
          </a:xfrm>
          <a:prstGeom prst="bentConnector3">
            <a:avLst>
              <a:gd name="adj1" fmla="val 49999"/>
            </a:avLst>
          </a:prstGeom>
          <a:noFill/>
          <a:ln w="19050" cap="flat" cmpd="sng">
            <a:solidFill>
              <a:schemeClr val="accent1"/>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5295004" y="2889138"/>
            <a:ext cx="945900" cy="900"/>
          </a:xfrm>
          <a:prstGeom prst="bentConnector3">
            <a:avLst>
              <a:gd name="adj1" fmla="val 49999"/>
            </a:avLst>
          </a:prstGeom>
          <a:noFill/>
          <a:ln w="19050" cap="flat" cmpd="sng">
            <a:solidFill>
              <a:schemeClr val="accent1"/>
            </a:solidFill>
            <a:prstDash val="solid"/>
            <a:round/>
            <a:headEnd type="none" w="med" len="med"/>
            <a:tailEnd type="none" w="med" len="med"/>
          </a:ln>
        </p:spPr>
      </p:cxnSp>
      <p:sp>
        <p:nvSpPr>
          <p:cNvPr id="12400" name="Google Shape;12400;p22"/>
          <p:cNvSpPr txBox="1"/>
          <p:nvPr/>
        </p:nvSpPr>
        <p:spPr>
          <a:xfrm>
            <a:off x="3800713" y="2576693"/>
            <a:ext cx="995400" cy="626700"/>
          </a:xfrm>
          <a:prstGeom prst="rect">
            <a:avLst/>
          </a:prstGeom>
          <a:noFill/>
          <a:ln>
            <a:solidFill>
              <a:schemeClr val="accent1"/>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30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rPr>
              <a:t>75%</a:t>
            </a:r>
            <a:endParaRPr kumimoji="0" sz="3000" b="1" i="0" u="none" strike="noStrike" kern="0" cap="none" spc="0" normalizeH="0" baseline="0" noProof="0">
              <a:ln>
                <a:noFill/>
              </a:ln>
              <a:solidFill>
                <a:schemeClr val="bg2">
                  <a:lumMod val="75000"/>
                </a:schemeClr>
              </a:solidFill>
              <a:effectLst/>
              <a:uLnTx/>
              <a:uFillTx/>
              <a:cs typeface="B Nazanin" panose="00000400000000000000" pitchFamily="2" charset="-78"/>
              <a:sym typeface="Arial"/>
            </a:endParaRPr>
          </a:p>
        </p:txBody>
      </p:sp>
      <p:sp>
        <p:nvSpPr>
          <p:cNvPr id="12401" name="Google Shape;12401;p22"/>
          <p:cNvSpPr txBox="1">
            <a:spLocks noGrp="1"/>
          </p:cNvSpPr>
          <p:nvPr>
            <p:ph type="title" idx="4294967295"/>
          </p:nvPr>
        </p:nvSpPr>
        <p:spPr>
          <a:xfrm>
            <a:off x="0" y="323850"/>
            <a:ext cx="7048500" cy="4826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solidFill>
                  <a:schemeClr val="bg2">
                    <a:lumMod val="75000"/>
                  </a:schemeClr>
                </a:solidFill>
                <a:cs typeface="B Nazanin" panose="00000400000000000000" pitchFamily="2" charset="-78"/>
              </a:rPr>
              <a:t>اینفوگرافیک ممتاز</a:t>
            </a:r>
            <a:endParaRPr dirty="0">
              <a:solidFill>
                <a:schemeClr val="bg2">
                  <a:lumMod val="75000"/>
                </a:schemeClr>
              </a:solidFill>
              <a:cs typeface="B Nazanin" panose="00000400000000000000" pitchFamily="2" charset="-78"/>
            </a:endParaRPr>
          </a:p>
        </p:txBody>
      </p:sp>
      <p:sp>
        <p:nvSpPr>
          <p:cNvPr id="2" name="Google Shape;3266;p63">
            <a:extLst>
              <a:ext uri="{FF2B5EF4-FFF2-40B4-BE49-F238E27FC236}">
                <a16:creationId xmlns:a16="http://schemas.microsoft.com/office/drawing/2014/main" id="{2AC81156-F792-ED3E-2A2D-7E3238704F3D}"/>
              </a:ext>
            </a:extLst>
          </p:cNvPr>
          <p:cNvSpPr/>
          <p:nvPr/>
        </p:nvSpPr>
        <p:spPr>
          <a:xfrm>
            <a:off x="2016896" y="110118"/>
            <a:ext cx="3220413" cy="1176416"/>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170898" y="3820694"/>
            <a:ext cx="1102891" cy="760337"/>
            <a:chOff x="4967783" y="2151471"/>
            <a:chExt cx="3920692" cy="2702940"/>
          </a:xfrm>
          <a:noFill/>
        </p:grpSpPr>
        <p:grpSp>
          <p:nvGrpSpPr>
            <p:cNvPr id="7449" name="Google Shape;7449;p72"/>
            <p:cNvGrpSpPr/>
            <p:nvPr/>
          </p:nvGrpSpPr>
          <p:grpSpPr>
            <a:xfrm>
              <a:off x="5045709" y="2252109"/>
              <a:ext cx="3761071" cy="2501708"/>
              <a:chOff x="2691784" y="1805334"/>
              <a:chExt cx="3761071" cy="2501708"/>
            </a:xfrm>
            <a:grpFill/>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457" name="Google Shape;7457;p72"/>
            <p:cNvGrpSpPr/>
            <p:nvPr/>
          </p:nvGrpSpPr>
          <p:grpSpPr>
            <a:xfrm>
              <a:off x="4967783" y="2151471"/>
              <a:ext cx="3920692" cy="2702940"/>
              <a:chOff x="2613858" y="1704696"/>
              <a:chExt cx="3920692" cy="2702940"/>
            </a:xfrm>
            <a:grpFill/>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463" name="Google Shape;7463;p72"/>
          <p:cNvGrpSpPr/>
          <p:nvPr/>
        </p:nvGrpSpPr>
        <p:grpSpPr>
          <a:xfrm>
            <a:off x="3574806" y="1708971"/>
            <a:ext cx="1561911" cy="708580"/>
            <a:chOff x="3530532" y="1496185"/>
            <a:chExt cx="1561911" cy="708580"/>
          </a:xfrm>
          <a:noFill/>
        </p:grpSpPr>
        <p:grpSp>
          <p:nvGrpSpPr>
            <p:cNvPr id="7464" name="Google Shape;7464;p72"/>
            <p:cNvGrpSpPr/>
            <p:nvPr/>
          </p:nvGrpSpPr>
          <p:grpSpPr>
            <a:xfrm>
              <a:off x="3720318" y="1857562"/>
              <a:ext cx="1372125" cy="54"/>
              <a:chOff x="3720318" y="1857562"/>
              <a:chExt cx="1372125" cy="54"/>
            </a:xfrm>
            <a:grpFill/>
          </p:grpSpPr>
          <p:cxnSp>
            <p:nvCxnSpPr>
              <p:cNvPr id="7465" name="Google Shape;7465;p72"/>
              <p:cNvCxnSpPr>
                <a:endCxn id="7466" idx="2"/>
              </p:cNvCxnSpPr>
              <p:nvPr/>
            </p:nvCxnSpPr>
            <p:spPr>
              <a:xfrm>
                <a:off x="4440243" y="1857616"/>
                <a:ext cx="173400" cy="0"/>
              </a:xfrm>
              <a:prstGeom prst="straightConnector1">
                <a:avLst/>
              </a:prstGeom>
              <a:grpFill/>
              <a:ln w="9525" cap="flat" cmpd="sng">
                <a:solidFill>
                  <a:schemeClr val="bg2"/>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grpFill/>
              <a:ln w="9525" cap="flat" cmpd="sng">
                <a:solidFill>
                  <a:schemeClr val="bg2"/>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grpFill/>
              <a:ln w="9525" cap="flat" cmpd="sng">
                <a:solidFill>
                  <a:schemeClr val="bg2"/>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grpFill/>
              <a:ln w="9525" cap="flat" cmpd="sng">
                <a:solidFill>
                  <a:schemeClr val="bg2"/>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a:grpFill/>
          </p:grpSpPr>
          <p:cxnSp>
            <p:nvCxnSpPr>
              <p:cNvPr id="7471" name="Google Shape;7471;p72"/>
              <p:cNvCxnSpPr/>
              <p:nvPr/>
            </p:nvCxnSpPr>
            <p:spPr>
              <a:xfrm rot="10800000">
                <a:off x="3626625" y="1596000"/>
                <a:ext cx="0" cy="173100"/>
              </a:xfrm>
              <a:prstGeom prst="straightConnector1">
                <a:avLst/>
              </a:prstGeom>
              <a:grpFill/>
              <a:ln w="9525" cap="flat" cmpd="sng">
                <a:solidFill>
                  <a:schemeClr val="bg2"/>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473" name="Google Shape;7473;p72"/>
            <p:cNvSpPr/>
            <p:nvPr/>
          </p:nvSpPr>
          <p:spPr>
            <a:xfrm>
              <a:off x="3530532" y="1771972"/>
              <a:ext cx="187800" cy="187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74" name="Google Shape;7474;p72"/>
            <p:cNvSpPr/>
            <p:nvPr/>
          </p:nvSpPr>
          <p:spPr>
            <a:xfrm>
              <a:off x="3891569" y="1779209"/>
              <a:ext cx="187800" cy="187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475" name="Google Shape;7475;p72"/>
            <p:cNvGrpSpPr/>
            <p:nvPr/>
          </p:nvGrpSpPr>
          <p:grpSpPr>
            <a:xfrm>
              <a:off x="3929014" y="1960574"/>
              <a:ext cx="286500" cy="242342"/>
              <a:chOff x="3929014" y="1960574"/>
              <a:chExt cx="286500" cy="242342"/>
            </a:xfrm>
            <a:grpFill/>
          </p:grpSpPr>
          <p:cxnSp>
            <p:nvCxnSpPr>
              <p:cNvPr id="7476" name="Google Shape;7476;p72"/>
              <p:cNvCxnSpPr/>
              <p:nvPr/>
            </p:nvCxnSpPr>
            <p:spPr>
              <a:xfrm rot="10800000">
                <a:off x="3988400" y="1960574"/>
                <a:ext cx="0" cy="144300"/>
              </a:xfrm>
              <a:prstGeom prst="straightConnector1">
                <a:avLst/>
              </a:prstGeom>
              <a:grpFill/>
              <a:ln w="9525" cap="flat" cmpd="sng">
                <a:solidFill>
                  <a:schemeClr val="bg2"/>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478" name="Google Shape;7478;p72"/>
            <p:cNvGrpSpPr/>
            <p:nvPr/>
          </p:nvGrpSpPr>
          <p:grpSpPr>
            <a:xfrm>
              <a:off x="4290828" y="1496185"/>
              <a:ext cx="286500" cy="272914"/>
              <a:chOff x="4290828" y="1496185"/>
              <a:chExt cx="286500" cy="272914"/>
            </a:xfrm>
            <a:grpFill/>
          </p:grpSpPr>
          <p:cxnSp>
            <p:nvCxnSpPr>
              <p:cNvPr id="7479" name="Google Shape;7479;p72"/>
              <p:cNvCxnSpPr/>
              <p:nvPr/>
            </p:nvCxnSpPr>
            <p:spPr>
              <a:xfrm rot="10800000">
                <a:off x="4350000" y="1596000"/>
                <a:ext cx="0" cy="173100"/>
              </a:xfrm>
              <a:prstGeom prst="straightConnector1">
                <a:avLst/>
              </a:prstGeom>
              <a:grpFill/>
              <a:ln w="9525" cap="flat" cmpd="sng">
                <a:solidFill>
                  <a:schemeClr val="bg2"/>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481" name="Google Shape;7481;p72"/>
            <p:cNvSpPr/>
            <p:nvPr/>
          </p:nvSpPr>
          <p:spPr>
            <a:xfrm>
              <a:off x="4252606" y="1771972"/>
              <a:ext cx="187800" cy="187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66" name="Google Shape;7466;p72"/>
            <p:cNvSpPr/>
            <p:nvPr/>
          </p:nvSpPr>
          <p:spPr>
            <a:xfrm>
              <a:off x="4613643" y="1763716"/>
              <a:ext cx="187800" cy="187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482" name="Google Shape;7482;p72"/>
            <p:cNvGrpSpPr/>
            <p:nvPr/>
          </p:nvGrpSpPr>
          <p:grpSpPr>
            <a:xfrm>
              <a:off x="4657726" y="1959674"/>
              <a:ext cx="286500" cy="245092"/>
              <a:chOff x="4657726" y="1959674"/>
              <a:chExt cx="286500" cy="245092"/>
            </a:xfrm>
            <a:grpFill/>
          </p:grpSpPr>
          <p:cxnSp>
            <p:nvCxnSpPr>
              <p:cNvPr id="7483" name="Google Shape;7483;p72"/>
              <p:cNvCxnSpPr/>
              <p:nvPr/>
            </p:nvCxnSpPr>
            <p:spPr>
              <a:xfrm rot="10800000">
                <a:off x="4707475" y="1959674"/>
                <a:ext cx="0" cy="145200"/>
              </a:xfrm>
              <a:prstGeom prst="straightConnector1">
                <a:avLst/>
              </a:prstGeom>
              <a:grpFill/>
              <a:ln w="9525" cap="flat" cmpd="sng">
                <a:solidFill>
                  <a:schemeClr val="bg2"/>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485" name="Google Shape;7485;p72"/>
          <p:cNvGrpSpPr/>
          <p:nvPr/>
        </p:nvGrpSpPr>
        <p:grpSpPr>
          <a:xfrm>
            <a:off x="3556826" y="2571067"/>
            <a:ext cx="1597032" cy="378649"/>
            <a:chOff x="3512551" y="2358282"/>
            <a:chExt cx="1597032" cy="378649"/>
          </a:xfrm>
          <a:noFill/>
        </p:grpSpPr>
        <p:grpSp>
          <p:nvGrpSpPr>
            <p:cNvPr id="7486" name="Google Shape;7486;p72"/>
            <p:cNvGrpSpPr/>
            <p:nvPr/>
          </p:nvGrpSpPr>
          <p:grpSpPr>
            <a:xfrm>
              <a:off x="3738198" y="2553002"/>
              <a:ext cx="1145834" cy="117"/>
              <a:chOff x="3738198" y="2553002"/>
              <a:chExt cx="1145834" cy="117"/>
            </a:xfrm>
            <a:grpFill/>
          </p:grpSpPr>
          <p:cxnSp>
            <p:nvCxnSpPr>
              <p:cNvPr id="7487" name="Google Shape;7487;p72"/>
              <p:cNvCxnSpPr/>
              <p:nvPr/>
            </p:nvCxnSpPr>
            <p:spPr>
              <a:xfrm>
                <a:off x="4195395" y="2553002"/>
                <a:ext cx="231600" cy="0"/>
              </a:xfrm>
              <a:prstGeom prst="straightConnector1">
                <a:avLst/>
              </a:prstGeom>
              <a:grpFill/>
              <a:ln w="9525" cap="flat" cmpd="sng">
                <a:solidFill>
                  <a:schemeClr val="bg2"/>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grpFill/>
              <a:ln w="9525" cap="flat" cmpd="sng">
                <a:solidFill>
                  <a:schemeClr val="bg2"/>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grpFill/>
              <a:ln w="9525" cap="flat" cmpd="sng">
                <a:solidFill>
                  <a:schemeClr val="bg2"/>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a:grpFill/>
          </p:grpSpPr>
          <p:cxnSp>
            <p:nvCxnSpPr>
              <p:cNvPr id="7493" name="Google Shape;7493;p72"/>
              <p:cNvCxnSpPr/>
              <p:nvPr/>
            </p:nvCxnSpPr>
            <p:spPr>
              <a:xfrm>
                <a:off x="4082390" y="2637031"/>
                <a:ext cx="0" cy="99900"/>
              </a:xfrm>
              <a:prstGeom prst="straightConnector1">
                <a:avLst/>
              </a:prstGeom>
              <a:grpFill/>
              <a:ln w="9525" cap="flat" cmpd="sng">
                <a:solidFill>
                  <a:schemeClr val="bg2"/>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94" name="Google Shape;7494;p72"/>
              <p:cNvSpPr/>
              <p:nvPr/>
            </p:nvSpPr>
            <p:spPr>
              <a:xfrm>
                <a:off x="3998471" y="2468982"/>
                <a:ext cx="168300" cy="1683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495" name="Google Shape;7495;p72"/>
            <p:cNvGrpSpPr/>
            <p:nvPr/>
          </p:nvGrpSpPr>
          <p:grpSpPr>
            <a:xfrm>
              <a:off x="4426818" y="2358282"/>
              <a:ext cx="225600" cy="307471"/>
              <a:chOff x="4426818" y="2358282"/>
              <a:chExt cx="225600" cy="307471"/>
            </a:xfrm>
            <a:grpFill/>
          </p:grpSpPr>
          <p:cxnSp>
            <p:nvCxnSpPr>
              <p:cNvPr id="7496" name="Google Shape;7496;p72"/>
              <p:cNvCxnSpPr>
                <a:stCxn id="7497" idx="0"/>
              </p:cNvCxnSpPr>
              <p:nvPr/>
            </p:nvCxnSpPr>
            <p:spPr>
              <a:xfrm rot="10800000">
                <a:off x="4539644" y="2358282"/>
                <a:ext cx="0" cy="110700"/>
              </a:xfrm>
              <a:prstGeom prst="straightConnector1">
                <a:avLst/>
              </a:prstGeom>
              <a:grpFill/>
              <a:ln w="9525" cap="flat" cmpd="sng">
                <a:solidFill>
                  <a:schemeClr val="bg2"/>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497" name="Google Shape;7497;p72"/>
              <p:cNvSpPr/>
              <p:nvPr/>
            </p:nvSpPr>
            <p:spPr>
              <a:xfrm>
                <a:off x="4455644" y="2468982"/>
                <a:ext cx="168000" cy="1680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499" name="Google Shape;7499;p72"/>
            <p:cNvGrpSpPr/>
            <p:nvPr/>
          </p:nvGrpSpPr>
          <p:grpSpPr>
            <a:xfrm>
              <a:off x="4883984" y="2440153"/>
              <a:ext cx="225600" cy="296479"/>
              <a:chOff x="4883984" y="2440153"/>
              <a:chExt cx="225600" cy="296479"/>
            </a:xfrm>
            <a:grpFill/>
          </p:grpSpPr>
          <p:cxnSp>
            <p:nvCxnSpPr>
              <p:cNvPr id="7500" name="Google Shape;7500;p72"/>
              <p:cNvCxnSpPr/>
              <p:nvPr/>
            </p:nvCxnSpPr>
            <p:spPr>
              <a:xfrm>
                <a:off x="4996858" y="2637031"/>
                <a:ext cx="0" cy="99600"/>
              </a:xfrm>
              <a:prstGeom prst="straightConnector1">
                <a:avLst/>
              </a:prstGeom>
              <a:grpFill/>
              <a:ln w="9525" cap="flat" cmpd="sng">
                <a:solidFill>
                  <a:schemeClr val="bg2"/>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02" name="Google Shape;7502;p72"/>
              <p:cNvSpPr/>
              <p:nvPr/>
            </p:nvSpPr>
            <p:spPr>
              <a:xfrm>
                <a:off x="4912810" y="2468982"/>
                <a:ext cx="168000" cy="1680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03" name="Google Shape;7503;p72"/>
            <p:cNvGrpSpPr/>
            <p:nvPr/>
          </p:nvGrpSpPr>
          <p:grpSpPr>
            <a:xfrm>
              <a:off x="3512551" y="2358356"/>
              <a:ext cx="225647" cy="307629"/>
              <a:chOff x="2182679" y="2005014"/>
              <a:chExt cx="792300" cy="1080158"/>
            </a:xfrm>
            <a:grpFill/>
          </p:grpSpPr>
          <p:cxnSp>
            <p:nvCxnSpPr>
              <p:cNvPr id="7504" name="Google Shape;7504;p72"/>
              <p:cNvCxnSpPr>
                <a:stCxn id="7505" idx="0"/>
              </p:cNvCxnSpPr>
              <p:nvPr/>
            </p:nvCxnSpPr>
            <p:spPr>
              <a:xfrm rot="10800000">
                <a:off x="2578961" y="2005014"/>
                <a:ext cx="0" cy="388800"/>
              </a:xfrm>
              <a:prstGeom prst="straightConnector1">
                <a:avLst/>
              </a:prstGeom>
              <a:grpFill/>
              <a:ln w="9525" cap="flat" cmpd="sng">
                <a:solidFill>
                  <a:schemeClr val="bg2"/>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05" name="Google Shape;7505;p72"/>
              <p:cNvSpPr/>
              <p:nvPr/>
            </p:nvSpPr>
            <p:spPr>
              <a:xfrm>
                <a:off x="2283911" y="2393814"/>
                <a:ext cx="590100" cy="5901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506" name="Google Shape;7506;p72"/>
          <p:cNvGrpSpPr/>
          <p:nvPr/>
        </p:nvGrpSpPr>
        <p:grpSpPr>
          <a:xfrm>
            <a:off x="6916908" y="1394865"/>
            <a:ext cx="1559809" cy="722610"/>
            <a:chOff x="634175" y="2986275"/>
            <a:chExt cx="3147949" cy="1458344"/>
          </a:xfrm>
          <a:noFill/>
        </p:grpSpPr>
        <p:cxnSp>
          <p:nvCxnSpPr>
            <p:cNvPr id="7507" name="Google Shape;7507;p72"/>
            <p:cNvCxnSpPr>
              <a:stCxn id="7508" idx="4"/>
              <a:endCxn id="7509" idx="0"/>
            </p:cNvCxnSpPr>
            <p:nvPr/>
          </p:nvCxnSpPr>
          <p:spPr>
            <a:xfrm>
              <a:off x="929975" y="3577875"/>
              <a:ext cx="591300" cy="275100"/>
            </a:xfrm>
            <a:prstGeom prst="straightConnector1">
              <a:avLst/>
            </a:prstGeom>
            <a:grpFill/>
            <a:ln w="9525" cap="flat" cmpd="sng">
              <a:solidFill>
                <a:schemeClr val="bg2"/>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grpFill/>
            <a:ln w="9525" cap="flat" cmpd="sng">
              <a:solidFill>
                <a:schemeClr val="bg2"/>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grpFill/>
            <a:ln w="9525" cap="flat" cmpd="sng">
              <a:solidFill>
                <a:schemeClr val="bg2"/>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grpFill/>
            <a:ln w="9525" cap="flat" cmpd="sng">
              <a:solidFill>
                <a:schemeClr val="bg2"/>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bg2">
                    <a:lumMod val="75000"/>
                  </a:schemeClr>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bg2">
                    <a:lumMod val="75000"/>
                  </a:schemeClr>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bg2">
                    <a:lumMod val="75000"/>
                  </a:schemeClr>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bg2">
                    <a:lumMod val="75000"/>
                  </a:schemeClr>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bg2">
                    <a:lumMod val="75000"/>
                  </a:schemeClr>
                </a:solidFill>
                <a:latin typeface="Calibri"/>
                <a:ea typeface="Calibri"/>
                <a:cs typeface="Calibri"/>
                <a:sym typeface="Calibri"/>
              </a:endParaRPr>
            </a:p>
          </p:txBody>
        </p:sp>
      </p:grpSp>
      <p:grpSp>
        <p:nvGrpSpPr>
          <p:cNvPr id="7516" name="Google Shape;7516;p72"/>
          <p:cNvGrpSpPr/>
          <p:nvPr/>
        </p:nvGrpSpPr>
        <p:grpSpPr>
          <a:xfrm>
            <a:off x="3570698" y="3104772"/>
            <a:ext cx="1570719" cy="294123"/>
            <a:chOff x="998425" y="1182125"/>
            <a:chExt cx="1065400" cy="199500"/>
          </a:xfrm>
          <a:noFill/>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22" name="Google Shape;7522;p72"/>
          <p:cNvGrpSpPr/>
          <p:nvPr/>
        </p:nvGrpSpPr>
        <p:grpSpPr>
          <a:xfrm>
            <a:off x="6913954" y="2222259"/>
            <a:ext cx="1565716" cy="366729"/>
            <a:chOff x="1247650" y="2075423"/>
            <a:chExt cx="6648477" cy="1557238"/>
          </a:xfrm>
          <a:noFill/>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grpFill/>
            <a:ln w="9525" cap="flat" cmpd="sng">
              <a:solidFill>
                <a:schemeClr val="bg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29" name="Google Shape;7529;p72"/>
          <p:cNvGrpSpPr/>
          <p:nvPr/>
        </p:nvGrpSpPr>
        <p:grpSpPr>
          <a:xfrm>
            <a:off x="6898266" y="3371074"/>
            <a:ext cx="1597061" cy="663440"/>
            <a:chOff x="6796238" y="3158297"/>
            <a:chExt cx="1630319" cy="677257"/>
          </a:xfrm>
          <a:noFill/>
        </p:grpSpPr>
        <p:cxnSp>
          <p:nvCxnSpPr>
            <p:cNvPr id="7530" name="Google Shape;7530;p72"/>
            <p:cNvCxnSpPr/>
            <p:nvPr/>
          </p:nvCxnSpPr>
          <p:spPr>
            <a:xfrm>
              <a:off x="7012244" y="3664854"/>
              <a:ext cx="0" cy="170700"/>
            </a:xfrm>
            <a:prstGeom prst="straightConnector1">
              <a:avLst/>
            </a:prstGeom>
            <a:grpFill/>
            <a:ln w="9525" cap="flat" cmpd="sng">
              <a:solidFill>
                <a:schemeClr val="bg2"/>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grpFill/>
            <a:ln w="9525" cap="flat" cmpd="sng">
              <a:solidFill>
                <a:schemeClr val="bg2"/>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grpFill/>
            <a:ln w="9525" cap="flat" cmpd="sng">
              <a:solidFill>
                <a:schemeClr val="bg2"/>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grpFill/>
            <a:ln w="9525" cap="flat" cmpd="sng">
              <a:solidFill>
                <a:schemeClr val="bg2"/>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a:grpFill/>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538" name="Google Shape;7538;p72"/>
          <p:cNvGrpSpPr/>
          <p:nvPr/>
        </p:nvGrpSpPr>
        <p:grpSpPr>
          <a:xfrm>
            <a:off x="5419404" y="1392466"/>
            <a:ext cx="1368606" cy="1593805"/>
            <a:chOff x="1839112" y="2209163"/>
            <a:chExt cx="1918159" cy="2233784"/>
          </a:xfrm>
          <a:noFill/>
        </p:grpSpPr>
        <p:sp>
          <p:nvSpPr>
            <p:cNvPr id="7539" name="Google Shape;7539;p72"/>
            <p:cNvSpPr/>
            <p:nvPr/>
          </p:nvSpPr>
          <p:spPr>
            <a:xfrm>
              <a:off x="1839112" y="2209163"/>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40" name="Google Shape;7540;p72"/>
            <p:cNvSpPr/>
            <p:nvPr/>
          </p:nvSpPr>
          <p:spPr>
            <a:xfrm>
              <a:off x="3182171" y="2209163"/>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41" name="Google Shape;7541;p72"/>
            <p:cNvSpPr/>
            <p:nvPr/>
          </p:nvSpPr>
          <p:spPr>
            <a:xfrm>
              <a:off x="3182171" y="3040766"/>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grpFill/>
            <a:ln w="9525" cap="flat" cmpd="sng">
              <a:solidFill>
                <a:schemeClr val="bg2"/>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grpFill/>
            <a:ln w="9525" cap="flat" cmpd="sng">
              <a:solidFill>
                <a:schemeClr val="bg2"/>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grpFill/>
            <a:ln w="9525" cap="flat" cmpd="sng">
              <a:solidFill>
                <a:schemeClr val="bg2"/>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grpFill/>
            <a:ln w="9525" cap="flat" cmpd="sng">
              <a:solidFill>
                <a:schemeClr val="bg2"/>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47" name="Google Shape;7547;p72"/>
            <p:cNvSpPr/>
            <p:nvPr/>
          </p:nvSpPr>
          <p:spPr>
            <a:xfrm>
              <a:off x="1839112" y="3867848"/>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48" name="Google Shape;7548;p72"/>
            <p:cNvSpPr/>
            <p:nvPr/>
          </p:nvSpPr>
          <p:spPr>
            <a:xfrm>
              <a:off x="3182171" y="3867848"/>
              <a:ext cx="575100" cy="575100"/>
            </a:xfrm>
            <a:prstGeom prst="flowChartConnector">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grpFill/>
            <a:ln w="9525" cap="flat" cmpd="sng">
              <a:solidFill>
                <a:schemeClr val="bg2"/>
              </a:solidFill>
              <a:prstDash val="solid"/>
              <a:round/>
              <a:headEnd type="none" w="med" len="med"/>
              <a:tailEnd type="none" w="med" len="med"/>
            </a:ln>
          </p:spPr>
        </p:cxnSp>
      </p:grpSp>
      <p:grpSp>
        <p:nvGrpSpPr>
          <p:cNvPr id="7550" name="Google Shape;7550;p72"/>
          <p:cNvGrpSpPr/>
          <p:nvPr/>
        </p:nvGrpSpPr>
        <p:grpSpPr>
          <a:xfrm>
            <a:off x="3551777" y="1398702"/>
            <a:ext cx="1637968" cy="154942"/>
            <a:chOff x="238125" y="2506075"/>
            <a:chExt cx="7115411" cy="673075"/>
          </a:xfrm>
          <a:noFill/>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56" name="Google Shape;7556;p72"/>
          <p:cNvGrpSpPr/>
          <p:nvPr/>
        </p:nvGrpSpPr>
        <p:grpSpPr>
          <a:xfrm>
            <a:off x="790462" y="1720300"/>
            <a:ext cx="2476762" cy="91743"/>
            <a:chOff x="1464850" y="436376"/>
            <a:chExt cx="6001362" cy="222300"/>
          </a:xfrm>
          <a:noFill/>
        </p:grpSpPr>
        <p:sp>
          <p:nvSpPr>
            <p:cNvPr id="7557" name="Google Shape;7557;p72"/>
            <p:cNvSpPr/>
            <p:nvPr/>
          </p:nvSpPr>
          <p:spPr>
            <a:xfrm>
              <a:off x="1464850" y="436376"/>
              <a:ext cx="222300" cy="222300"/>
            </a:xfrm>
            <a:prstGeom prst="diamond">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8" name="Google Shape;7558;p72"/>
            <p:cNvSpPr/>
            <p:nvPr/>
          </p:nvSpPr>
          <p:spPr>
            <a:xfrm>
              <a:off x="4410215" y="436376"/>
              <a:ext cx="222300" cy="222300"/>
            </a:xfrm>
            <a:prstGeom prst="diamond">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59" name="Google Shape;7559;p72"/>
            <p:cNvSpPr/>
            <p:nvPr/>
          </p:nvSpPr>
          <p:spPr>
            <a:xfrm>
              <a:off x="7243912" y="436376"/>
              <a:ext cx="222300" cy="222300"/>
            </a:xfrm>
            <a:prstGeom prst="diamond">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60" name="Google Shape;7560;p72"/>
            <p:cNvSpPr/>
            <p:nvPr/>
          </p:nvSpPr>
          <p:spPr>
            <a:xfrm>
              <a:off x="2920366" y="436376"/>
              <a:ext cx="222300" cy="222300"/>
            </a:xfrm>
            <a:prstGeom prst="diamond">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561" name="Google Shape;7561;p72"/>
            <p:cNvSpPr/>
            <p:nvPr/>
          </p:nvSpPr>
          <p:spPr>
            <a:xfrm>
              <a:off x="5831847" y="436376"/>
              <a:ext cx="222300" cy="222300"/>
            </a:xfrm>
            <a:prstGeom prst="diamond">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cxnSp>
          <p:nvCxnSpPr>
            <p:cNvPr id="7562" name="Google Shape;7562;p72"/>
            <p:cNvCxnSpPr/>
            <p:nvPr/>
          </p:nvCxnSpPr>
          <p:spPr>
            <a:xfrm>
              <a:off x="1798637" y="547513"/>
              <a:ext cx="988200" cy="0"/>
            </a:xfrm>
            <a:prstGeom prst="straightConnector1">
              <a:avLst/>
            </a:prstGeom>
            <a:grpFill/>
            <a:ln w="9525" cap="flat" cmpd="sng">
              <a:solidFill>
                <a:schemeClr val="bg2"/>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grpFill/>
            <a:ln w="9525" cap="flat" cmpd="sng">
              <a:solidFill>
                <a:schemeClr val="bg2"/>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grpFill/>
            <a:ln w="9525" cap="flat" cmpd="sng">
              <a:solidFill>
                <a:schemeClr val="bg2"/>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grpFill/>
            <a:ln w="9525" cap="flat" cmpd="sng">
              <a:solidFill>
                <a:schemeClr val="bg2"/>
              </a:solidFill>
              <a:prstDash val="solid"/>
              <a:round/>
              <a:headEnd type="none" w="med" len="med"/>
              <a:tailEnd type="none" w="med" len="med"/>
            </a:ln>
          </p:spPr>
        </p:cxnSp>
      </p:grpSp>
      <p:grpSp>
        <p:nvGrpSpPr>
          <p:cNvPr id="7566" name="Google Shape;7566;p72"/>
          <p:cNvGrpSpPr/>
          <p:nvPr/>
        </p:nvGrpSpPr>
        <p:grpSpPr>
          <a:xfrm>
            <a:off x="776729" y="2955765"/>
            <a:ext cx="1452710" cy="651923"/>
            <a:chOff x="803162" y="2667727"/>
            <a:chExt cx="1411906" cy="633611"/>
          </a:xfrm>
          <a:noFill/>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grpFill/>
            <a:ln w="9525" cap="flat" cmpd="sng">
              <a:solidFill>
                <a:schemeClr val="bg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grpFill/>
            <a:ln w="9525" cap="flat" cmpd="sng">
              <a:solidFill>
                <a:schemeClr val="bg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grpFill/>
            <a:ln w="9525" cap="flat" cmpd="sng">
              <a:solidFill>
                <a:schemeClr val="bg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grpFill/>
            <a:ln w="9525" cap="flat" cmpd="sng">
              <a:solidFill>
                <a:schemeClr val="bg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grpFill/>
            <a:ln w="9525" cap="flat" cmpd="sng">
              <a:solidFill>
                <a:schemeClr val="bg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grpFill/>
            <a:ln w="9525" cap="flat" cmpd="sng">
              <a:solidFill>
                <a:schemeClr val="bg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73" name="Google Shape;7573;p72"/>
            <p:cNvSpPr/>
            <p:nvPr/>
          </p:nvSpPr>
          <p:spPr>
            <a:xfrm>
              <a:off x="1155799" y="3176238"/>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79" name="Google Shape;7579;p72"/>
            <p:cNvSpPr/>
            <p:nvPr/>
          </p:nvSpPr>
          <p:spPr>
            <a:xfrm>
              <a:off x="1541731" y="3176238"/>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77" name="Google Shape;7577;p72"/>
            <p:cNvSpPr/>
            <p:nvPr/>
          </p:nvSpPr>
          <p:spPr>
            <a:xfrm>
              <a:off x="1894368" y="3176238"/>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69" name="Google Shape;7569;p72"/>
            <p:cNvSpPr/>
            <p:nvPr/>
          </p:nvSpPr>
          <p:spPr>
            <a:xfrm>
              <a:off x="1718048" y="2921982"/>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71" name="Google Shape;7571;p72"/>
            <p:cNvSpPr/>
            <p:nvPr/>
          </p:nvSpPr>
          <p:spPr>
            <a:xfrm>
              <a:off x="979480" y="2921982"/>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bg2">
                    <a:lumMod val="75000"/>
                  </a:schemeClr>
                </a:solidFill>
              </a:endParaRPr>
            </a:p>
          </p:txBody>
        </p:sp>
        <p:sp>
          <p:nvSpPr>
            <p:cNvPr id="7568" name="Google Shape;7568;p72"/>
            <p:cNvSpPr/>
            <p:nvPr/>
          </p:nvSpPr>
          <p:spPr>
            <a:xfrm>
              <a:off x="1348764" y="2667727"/>
              <a:ext cx="320700" cy="125100"/>
            </a:xfrm>
            <a:prstGeom prst="roundRect">
              <a:avLst>
                <a:gd name="adj" fmla="val 50000"/>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80" name="Google Shape;7580;p72"/>
          <p:cNvGrpSpPr/>
          <p:nvPr/>
        </p:nvGrpSpPr>
        <p:grpSpPr>
          <a:xfrm>
            <a:off x="776731" y="1391304"/>
            <a:ext cx="2518541" cy="209309"/>
            <a:chOff x="803163" y="1111966"/>
            <a:chExt cx="2447800" cy="203430"/>
          </a:xfrm>
          <a:noFill/>
        </p:grpSpPr>
        <p:grpSp>
          <p:nvGrpSpPr>
            <p:cNvPr id="7581" name="Google Shape;7581;p72"/>
            <p:cNvGrpSpPr/>
            <p:nvPr/>
          </p:nvGrpSpPr>
          <p:grpSpPr>
            <a:xfrm>
              <a:off x="1958180" y="1111966"/>
              <a:ext cx="588019" cy="121396"/>
              <a:chOff x="4808316" y="2800065"/>
              <a:chExt cx="1999386" cy="412910"/>
            </a:xfrm>
            <a:grpFill/>
          </p:grpSpPr>
          <p:sp>
            <p:nvSpPr>
              <p:cNvPr id="7582" name="Google Shape;7582;p72"/>
              <p:cNvSpPr/>
              <p:nvPr/>
            </p:nvSpPr>
            <p:spPr>
              <a:xfrm>
                <a:off x="4849302" y="3079475"/>
                <a:ext cx="1958400" cy="1335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583" name="Google Shape;7583;p72"/>
              <p:cNvGrpSpPr/>
              <p:nvPr/>
            </p:nvGrpSpPr>
            <p:grpSpPr>
              <a:xfrm>
                <a:off x="4808316" y="2800065"/>
                <a:ext cx="92400" cy="411825"/>
                <a:chOff x="845575" y="2563700"/>
                <a:chExt cx="92400" cy="411825"/>
              </a:xfrm>
              <a:grpFill/>
            </p:grpSpPr>
            <p:cxnSp>
              <p:nvCxnSpPr>
                <p:cNvPr id="7584" name="Google Shape;7584;p72"/>
                <p:cNvCxnSpPr/>
                <p:nvPr/>
              </p:nvCxnSpPr>
              <p:spPr>
                <a:xfrm>
                  <a:off x="891775" y="2616125"/>
                  <a:ext cx="0" cy="359400"/>
                </a:xfrm>
                <a:prstGeom prst="straightConnector1">
                  <a:avLst/>
                </a:prstGeom>
                <a:grpFill/>
                <a:ln w="9525" cap="flat" cmpd="sng">
                  <a:solidFill>
                    <a:schemeClr val="bg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cxnSp>
          <p:nvCxnSpPr>
            <p:cNvPr id="7586" name="Google Shape;7586;p72"/>
            <p:cNvCxnSpPr/>
            <p:nvPr/>
          </p:nvCxnSpPr>
          <p:spPr>
            <a:xfrm>
              <a:off x="3237251" y="1127387"/>
              <a:ext cx="0" cy="105600"/>
            </a:xfrm>
            <a:prstGeom prst="straightConnector1">
              <a:avLst/>
            </a:prstGeom>
            <a:grpFill/>
            <a:ln w="9525" cap="flat" cmpd="sng">
              <a:solidFill>
                <a:schemeClr val="bg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588" name="Google Shape;7588;p72"/>
            <p:cNvGrpSpPr/>
            <p:nvPr/>
          </p:nvGrpSpPr>
          <p:grpSpPr>
            <a:xfrm>
              <a:off x="803163" y="1111974"/>
              <a:ext cx="591158" cy="121545"/>
              <a:chOff x="803163" y="1111974"/>
              <a:chExt cx="591158" cy="121545"/>
            </a:xfrm>
            <a:grpFill/>
          </p:grpSpPr>
          <p:grpSp>
            <p:nvGrpSpPr>
              <p:cNvPr id="7589" name="Google Shape;7589;p72"/>
              <p:cNvGrpSpPr/>
              <p:nvPr/>
            </p:nvGrpSpPr>
            <p:grpSpPr>
              <a:xfrm>
                <a:off x="803163" y="1111974"/>
                <a:ext cx="27175" cy="121077"/>
                <a:chOff x="845575" y="2563700"/>
                <a:chExt cx="92400" cy="411825"/>
              </a:xfrm>
              <a:grpFill/>
            </p:grpSpPr>
            <p:cxnSp>
              <p:nvCxnSpPr>
                <p:cNvPr id="7590" name="Google Shape;7590;p72"/>
                <p:cNvCxnSpPr/>
                <p:nvPr/>
              </p:nvCxnSpPr>
              <p:spPr>
                <a:xfrm>
                  <a:off x="891775" y="2616125"/>
                  <a:ext cx="0" cy="359400"/>
                </a:xfrm>
                <a:prstGeom prst="straightConnector1">
                  <a:avLst/>
                </a:prstGeom>
                <a:grpFill/>
                <a:ln w="9525" cap="flat" cmpd="sng">
                  <a:solidFill>
                    <a:schemeClr val="bg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592" name="Google Shape;7592;p72"/>
              <p:cNvSpPr/>
              <p:nvPr/>
            </p:nvSpPr>
            <p:spPr>
              <a:xfrm>
                <a:off x="818321" y="1194219"/>
                <a:ext cx="576000" cy="393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93" name="Google Shape;7593;p72"/>
            <p:cNvGrpSpPr/>
            <p:nvPr/>
          </p:nvGrpSpPr>
          <p:grpSpPr>
            <a:xfrm>
              <a:off x="1381910" y="1194219"/>
              <a:ext cx="588341" cy="121177"/>
              <a:chOff x="1381910" y="1194219"/>
              <a:chExt cx="588341" cy="121177"/>
            </a:xfrm>
            <a:grpFill/>
          </p:grpSpPr>
          <p:grpSp>
            <p:nvGrpSpPr>
              <p:cNvPr id="7594" name="Google Shape;7594;p72"/>
              <p:cNvGrpSpPr/>
              <p:nvPr/>
            </p:nvGrpSpPr>
            <p:grpSpPr>
              <a:xfrm rot="10800000">
                <a:off x="1381910" y="1194319"/>
                <a:ext cx="27175" cy="121077"/>
                <a:chOff x="2070100" y="2563700"/>
                <a:chExt cx="92400" cy="411825"/>
              </a:xfrm>
              <a:grpFill/>
            </p:grpSpPr>
            <p:cxnSp>
              <p:nvCxnSpPr>
                <p:cNvPr id="7595" name="Google Shape;7595;p72"/>
                <p:cNvCxnSpPr/>
                <p:nvPr/>
              </p:nvCxnSpPr>
              <p:spPr>
                <a:xfrm>
                  <a:off x="2116300" y="2616125"/>
                  <a:ext cx="0" cy="359400"/>
                </a:xfrm>
                <a:prstGeom prst="straightConnector1">
                  <a:avLst/>
                </a:prstGeom>
                <a:grpFill/>
                <a:ln w="9525" cap="flat" cmpd="sng">
                  <a:solidFill>
                    <a:schemeClr val="bg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597" name="Google Shape;7597;p72"/>
              <p:cNvSpPr/>
              <p:nvPr/>
            </p:nvSpPr>
            <p:spPr>
              <a:xfrm>
                <a:off x="1394250" y="1194219"/>
                <a:ext cx="576000" cy="393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598" name="Google Shape;7598;p72"/>
            <p:cNvGrpSpPr/>
            <p:nvPr/>
          </p:nvGrpSpPr>
          <p:grpSpPr>
            <a:xfrm>
              <a:off x="2532079" y="1194219"/>
              <a:ext cx="704927" cy="121177"/>
              <a:chOff x="2532079" y="1194219"/>
              <a:chExt cx="704927" cy="121177"/>
            </a:xfrm>
            <a:grpFill/>
          </p:grpSpPr>
          <p:grpSp>
            <p:nvGrpSpPr>
              <p:cNvPr id="7599" name="Google Shape;7599;p72"/>
              <p:cNvGrpSpPr/>
              <p:nvPr/>
            </p:nvGrpSpPr>
            <p:grpSpPr>
              <a:xfrm rot="10800000">
                <a:off x="2532079" y="1194319"/>
                <a:ext cx="27175" cy="121077"/>
                <a:chOff x="2070100" y="2563700"/>
                <a:chExt cx="92400" cy="411825"/>
              </a:xfrm>
              <a:grpFill/>
            </p:grpSpPr>
            <p:cxnSp>
              <p:nvCxnSpPr>
                <p:cNvPr id="7600" name="Google Shape;7600;p72"/>
                <p:cNvCxnSpPr/>
                <p:nvPr/>
              </p:nvCxnSpPr>
              <p:spPr>
                <a:xfrm>
                  <a:off x="2116300" y="2616125"/>
                  <a:ext cx="0" cy="359400"/>
                </a:xfrm>
                <a:prstGeom prst="straightConnector1">
                  <a:avLst/>
                </a:prstGeom>
                <a:grpFill/>
                <a:ln w="9525" cap="flat" cmpd="sng">
                  <a:solidFill>
                    <a:schemeClr val="bg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602" name="Google Shape;7602;p72"/>
              <p:cNvSpPr/>
              <p:nvPr/>
            </p:nvSpPr>
            <p:spPr>
              <a:xfrm>
                <a:off x="2546107" y="1194219"/>
                <a:ext cx="690900" cy="39300"/>
              </a:xfrm>
              <a:prstGeom prst="rect">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603" name="Google Shape;7603;p72"/>
          <p:cNvGrpSpPr/>
          <p:nvPr/>
        </p:nvGrpSpPr>
        <p:grpSpPr>
          <a:xfrm>
            <a:off x="3569741" y="4087935"/>
            <a:ext cx="1567778" cy="491677"/>
            <a:chOff x="5194708" y="3484366"/>
            <a:chExt cx="3148148" cy="987304"/>
          </a:xfrm>
          <a:noFill/>
        </p:grpSpPr>
        <p:grpSp>
          <p:nvGrpSpPr>
            <p:cNvPr id="7604" name="Google Shape;7604;p72"/>
            <p:cNvGrpSpPr/>
            <p:nvPr/>
          </p:nvGrpSpPr>
          <p:grpSpPr>
            <a:xfrm>
              <a:off x="7531521" y="3484366"/>
              <a:ext cx="811335" cy="987304"/>
              <a:chOff x="3379425" y="1617275"/>
              <a:chExt cx="1090650" cy="1327200"/>
            </a:xfrm>
            <a:grpFill/>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grp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608" name="Google Shape;7608;p72"/>
            <p:cNvGrpSpPr/>
            <p:nvPr/>
          </p:nvGrpSpPr>
          <p:grpSpPr>
            <a:xfrm>
              <a:off x="6752546" y="3484366"/>
              <a:ext cx="811428" cy="987304"/>
              <a:chOff x="2332275" y="1617275"/>
              <a:chExt cx="1090775" cy="1327200"/>
            </a:xfrm>
            <a:grpFill/>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grp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612" name="Google Shape;7612;p72"/>
            <p:cNvGrpSpPr/>
            <p:nvPr/>
          </p:nvGrpSpPr>
          <p:grpSpPr>
            <a:xfrm>
              <a:off x="5973664" y="3484366"/>
              <a:ext cx="811335" cy="987304"/>
              <a:chOff x="1285250" y="1617275"/>
              <a:chExt cx="1090650" cy="1327200"/>
            </a:xfrm>
            <a:grpFill/>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grp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616" name="Google Shape;7616;p72"/>
            <p:cNvGrpSpPr/>
            <p:nvPr/>
          </p:nvGrpSpPr>
          <p:grpSpPr>
            <a:xfrm>
              <a:off x="5194708" y="3484366"/>
              <a:ext cx="811409" cy="987304"/>
              <a:chOff x="238125" y="1617275"/>
              <a:chExt cx="1090750" cy="1327200"/>
            </a:xfrm>
            <a:grpFill/>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grp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620" name="Google Shape;7620;p72"/>
          <p:cNvGrpSpPr/>
          <p:nvPr/>
        </p:nvGrpSpPr>
        <p:grpSpPr>
          <a:xfrm>
            <a:off x="3530350" y="3568346"/>
            <a:ext cx="1616964" cy="346256"/>
            <a:chOff x="1808063" y="4294338"/>
            <a:chExt cx="3370782" cy="721817"/>
          </a:xfrm>
          <a:noFill/>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631" name="Google Shape;7631;p72"/>
          <p:cNvGrpSpPr/>
          <p:nvPr/>
        </p:nvGrpSpPr>
        <p:grpSpPr>
          <a:xfrm>
            <a:off x="808562" y="3854375"/>
            <a:ext cx="1295882" cy="646587"/>
            <a:chOff x="834100" y="3642869"/>
            <a:chExt cx="1259483" cy="628426"/>
          </a:xfrm>
          <a:noFill/>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657" name="Google Shape;7657;p72"/>
            <p:cNvGrpSpPr/>
            <p:nvPr/>
          </p:nvGrpSpPr>
          <p:grpSpPr>
            <a:xfrm>
              <a:off x="1360364" y="3847835"/>
              <a:ext cx="208119" cy="224359"/>
              <a:chOff x="1360769" y="3847100"/>
              <a:chExt cx="208119" cy="224359"/>
            </a:xfrm>
            <a:grpFill/>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grpFill/>
              <a:ln w="9525" cap="rnd"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grpFill/>
              <a:ln w="9525" cap="flat" cmpd="sng">
                <a:solidFill>
                  <a:schemeClr val="bg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692" name="Google Shape;7692;p72"/>
          <p:cNvGrpSpPr/>
          <p:nvPr/>
        </p:nvGrpSpPr>
        <p:grpSpPr>
          <a:xfrm rot="5400000">
            <a:off x="6021675" y="3650872"/>
            <a:ext cx="164064" cy="1414916"/>
            <a:chOff x="4428249" y="1369375"/>
            <a:chExt cx="36905" cy="429569"/>
          </a:xfrm>
          <a:noFill/>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25" name="Google Shape;7725;p72"/>
          <p:cNvGrpSpPr/>
          <p:nvPr/>
        </p:nvGrpSpPr>
        <p:grpSpPr>
          <a:xfrm rot="10800000" flipH="1">
            <a:off x="5394104" y="3239416"/>
            <a:ext cx="1419207" cy="24808"/>
            <a:chOff x="219558" y="4738465"/>
            <a:chExt cx="5852400" cy="102300"/>
          </a:xfrm>
          <a:noFill/>
        </p:grpSpPr>
        <p:cxnSp>
          <p:nvCxnSpPr>
            <p:cNvPr id="7726" name="Google Shape;7726;p72"/>
            <p:cNvCxnSpPr/>
            <p:nvPr/>
          </p:nvCxnSpPr>
          <p:spPr>
            <a:xfrm>
              <a:off x="219558" y="4789684"/>
              <a:ext cx="5852400" cy="0"/>
            </a:xfrm>
            <a:prstGeom prst="straightConnector1">
              <a:avLst/>
            </a:prstGeom>
            <a:grpFill/>
            <a:ln w="9525" cap="flat" cmpd="sng">
              <a:solidFill>
                <a:schemeClr val="bg2"/>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8" name="Google Shape;7728;p72"/>
            <p:cNvSpPr/>
            <p:nvPr/>
          </p:nvSpPr>
          <p:spPr>
            <a:xfrm>
              <a:off x="2175146" y="4738465"/>
              <a:ext cx="102300" cy="102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29" name="Google Shape;7729;p72"/>
            <p:cNvSpPr/>
            <p:nvPr/>
          </p:nvSpPr>
          <p:spPr>
            <a:xfrm>
              <a:off x="3040751" y="4738465"/>
              <a:ext cx="102300" cy="102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30" name="Google Shape;7730;p72"/>
            <p:cNvSpPr/>
            <p:nvPr/>
          </p:nvSpPr>
          <p:spPr>
            <a:xfrm>
              <a:off x="4028157" y="4738465"/>
              <a:ext cx="102300" cy="102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31" name="Google Shape;7731;p72"/>
            <p:cNvSpPr/>
            <p:nvPr/>
          </p:nvSpPr>
          <p:spPr>
            <a:xfrm>
              <a:off x="5040827" y="4738465"/>
              <a:ext cx="102300" cy="1023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32" name="Google Shape;7732;p72"/>
          <p:cNvGrpSpPr/>
          <p:nvPr/>
        </p:nvGrpSpPr>
        <p:grpSpPr>
          <a:xfrm>
            <a:off x="5405422" y="3612479"/>
            <a:ext cx="1396570" cy="385016"/>
            <a:chOff x="5286284" y="2966544"/>
            <a:chExt cx="1396570" cy="385016"/>
          </a:xfrm>
          <a:noFill/>
        </p:grpSpPr>
        <p:cxnSp>
          <p:nvCxnSpPr>
            <p:cNvPr id="7733" name="Google Shape;7733;p72"/>
            <p:cNvCxnSpPr/>
            <p:nvPr/>
          </p:nvCxnSpPr>
          <p:spPr>
            <a:xfrm>
              <a:off x="5752056" y="3094781"/>
              <a:ext cx="470100" cy="0"/>
            </a:xfrm>
            <a:prstGeom prst="straightConnector1">
              <a:avLst/>
            </a:prstGeom>
            <a:grpFill/>
            <a:ln w="9525" cap="flat" cmpd="sng">
              <a:solidFill>
                <a:schemeClr val="bg2"/>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grpFill/>
            <a:ln w="9525" cap="flat" cmpd="sng">
              <a:solidFill>
                <a:schemeClr val="bg2"/>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a:grpFill/>
          </p:grpSpPr>
          <p:cxnSp>
            <p:nvCxnSpPr>
              <p:cNvPr id="7736" name="Google Shape;7736;p72"/>
              <p:cNvCxnSpPr/>
              <p:nvPr/>
            </p:nvCxnSpPr>
            <p:spPr>
              <a:xfrm>
                <a:off x="6682853" y="3173540"/>
                <a:ext cx="0" cy="73800"/>
              </a:xfrm>
              <a:prstGeom prst="straightConnector1">
                <a:avLst/>
              </a:prstGeom>
              <a:grpFill/>
              <a:ln w="9525" cap="flat" cmpd="sng">
                <a:solidFill>
                  <a:schemeClr val="bg2"/>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grpFill/>
              <a:ln w="9525" cap="flat" cmpd="sng">
                <a:solidFill>
                  <a:schemeClr val="bg2"/>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grpFill/>
              <a:ln w="9525" cap="flat" cmpd="sng">
                <a:solidFill>
                  <a:schemeClr val="bg2"/>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grpFill/>
              <a:ln w="9525" cap="flat" cmpd="sng">
                <a:solidFill>
                  <a:schemeClr val="bg2"/>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grpFill/>
              <a:ln w="9525" cap="flat" cmpd="sng">
                <a:solidFill>
                  <a:schemeClr val="bg2"/>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grpFill/>
              <a:ln w="9525" cap="flat" cmpd="sng">
                <a:solidFill>
                  <a:schemeClr val="bg2"/>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grpFill/>
              <a:ln w="9525" cap="flat" cmpd="sng">
                <a:solidFill>
                  <a:schemeClr val="bg2"/>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grpFill/>
              <a:ln w="9525" cap="flat" cmpd="sng">
                <a:solidFill>
                  <a:schemeClr val="bg2"/>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grpFill/>
            <a:ln w="9525" cap="flat" cmpd="sng">
              <a:solidFill>
                <a:schemeClr val="bg2"/>
              </a:solidFill>
              <a:prstDash val="solid"/>
              <a:round/>
              <a:headEnd type="oval" w="med" len="med"/>
              <a:tailEnd type="oval" w="med" len="med"/>
            </a:ln>
          </p:spPr>
        </p:cxnSp>
      </p:grpSp>
      <p:grpSp>
        <p:nvGrpSpPr>
          <p:cNvPr id="7745" name="Google Shape;7745;p72"/>
          <p:cNvGrpSpPr/>
          <p:nvPr/>
        </p:nvGrpSpPr>
        <p:grpSpPr>
          <a:xfrm>
            <a:off x="2091488" y="2031255"/>
            <a:ext cx="1182276" cy="662027"/>
            <a:chOff x="2029517" y="1732295"/>
            <a:chExt cx="1149068" cy="643432"/>
          </a:xfrm>
          <a:noFill/>
        </p:grpSpPr>
        <p:grpSp>
          <p:nvGrpSpPr>
            <p:cNvPr id="7746" name="Google Shape;7746;p72"/>
            <p:cNvGrpSpPr/>
            <p:nvPr/>
          </p:nvGrpSpPr>
          <p:grpSpPr>
            <a:xfrm>
              <a:off x="2708660" y="1746937"/>
              <a:ext cx="455427" cy="244429"/>
              <a:chOff x="2700693" y="1746937"/>
              <a:chExt cx="455427" cy="244429"/>
            </a:xfrm>
            <a:grpFill/>
          </p:grpSpPr>
          <p:grpSp>
            <p:nvGrpSpPr>
              <p:cNvPr id="7747" name="Google Shape;7747;p72"/>
              <p:cNvGrpSpPr/>
              <p:nvPr/>
            </p:nvGrpSpPr>
            <p:grpSpPr>
              <a:xfrm>
                <a:off x="2905682" y="1782817"/>
                <a:ext cx="250438" cy="208549"/>
                <a:chOff x="2905682" y="1782817"/>
                <a:chExt cx="250438" cy="208549"/>
              </a:xfrm>
              <a:grpFill/>
            </p:grpSpPr>
            <p:cxnSp>
              <p:nvCxnSpPr>
                <p:cNvPr id="7748" name="Google Shape;7748;p72"/>
                <p:cNvCxnSpPr/>
                <p:nvPr/>
              </p:nvCxnSpPr>
              <p:spPr>
                <a:xfrm rot="-5400000" flipH="1">
                  <a:off x="2905682" y="1782817"/>
                  <a:ext cx="175200" cy="1752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50" name="Google Shape;7750;p72"/>
              <p:cNvGrpSpPr/>
              <p:nvPr/>
            </p:nvGrpSpPr>
            <p:grpSpPr>
              <a:xfrm>
                <a:off x="2700693" y="1746937"/>
                <a:ext cx="449967" cy="72374"/>
                <a:chOff x="2700693" y="1746937"/>
                <a:chExt cx="449967" cy="72374"/>
              </a:xfrm>
              <a:grpFill/>
            </p:grpSpPr>
            <p:cxnSp>
              <p:nvCxnSpPr>
                <p:cNvPr id="7751" name="Google Shape;7751;p72"/>
                <p:cNvCxnSpPr/>
                <p:nvPr/>
              </p:nvCxnSpPr>
              <p:spPr>
                <a:xfrm>
                  <a:off x="2700693" y="1782453"/>
                  <a:ext cx="379800" cy="6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753" name="Google Shape;7753;p72"/>
            <p:cNvGrpSpPr/>
            <p:nvPr/>
          </p:nvGrpSpPr>
          <p:grpSpPr>
            <a:xfrm>
              <a:off x="2029517" y="1732295"/>
              <a:ext cx="1149068" cy="643432"/>
              <a:chOff x="2029517" y="1732295"/>
              <a:chExt cx="1149068" cy="643432"/>
            </a:xfrm>
            <a:grpFill/>
          </p:grpSpPr>
          <p:grpSp>
            <p:nvGrpSpPr>
              <p:cNvPr id="7754" name="Google Shape;7754;p72"/>
              <p:cNvGrpSpPr/>
              <p:nvPr/>
            </p:nvGrpSpPr>
            <p:grpSpPr>
              <a:xfrm>
                <a:off x="2703618" y="2103152"/>
                <a:ext cx="474966" cy="260017"/>
                <a:chOff x="2703618" y="2103152"/>
                <a:chExt cx="474966" cy="260017"/>
              </a:xfrm>
              <a:grpFill/>
            </p:grpSpPr>
            <p:grpSp>
              <p:nvGrpSpPr>
                <p:cNvPr id="7755" name="Google Shape;7755;p72"/>
                <p:cNvGrpSpPr/>
                <p:nvPr/>
              </p:nvGrpSpPr>
              <p:grpSpPr>
                <a:xfrm>
                  <a:off x="2703618" y="2290640"/>
                  <a:ext cx="450291" cy="72529"/>
                  <a:chOff x="2703618" y="2290640"/>
                  <a:chExt cx="450291" cy="72529"/>
                </a:xfrm>
                <a:grpFill/>
              </p:grpSpPr>
              <p:cxnSp>
                <p:nvCxnSpPr>
                  <p:cNvPr id="7756" name="Google Shape;7756;p72"/>
                  <p:cNvCxnSpPr/>
                  <p:nvPr/>
                </p:nvCxnSpPr>
                <p:spPr>
                  <a:xfrm>
                    <a:off x="2703618" y="2326818"/>
                    <a:ext cx="379800" cy="6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58" name="Google Shape;7758;p72"/>
                <p:cNvGrpSpPr/>
                <p:nvPr/>
              </p:nvGrpSpPr>
              <p:grpSpPr>
                <a:xfrm>
                  <a:off x="2908607" y="2103152"/>
                  <a:ext cx="269977" cy="223538"/>
                  <a:chOff x="2908607" y="2103152"/>
                  <a:chExt cx="269977" cy="223538"/>
                </a:xfrm>
                <a:grpFill/>
              </p:grpSpPr>
              <p:cxnSp>
                <p:nvCxnSpPr>
                  <p:cNvPr id="7759" name="Google Shape;7759;p72"/>
                  <p:cNvCxnSpPr/>
                  <p:nvPr/>
                </p:nvCxnSpPr>
                <p:spPr>
                  <a:xfrm rot="10800000" flipH="1">
                    <a:off x="2908607" y="2140990"/>
                    <a:ext cx="199800" cy="1857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761" name="Google Shape;7761;p72"/>
              <p:cNvGrpSpPr/>
              <p:nvPr/>
            </p:nvGrpSpPr>
            <p:grpSpPr>
              <a:xfrm>
                <a:off x="2029517" y="1732295"/>
                <a:ext cx="685827" cy="643432"/>
                <a:chOff x="2029517" y="1732295"/>
                <a:chExt cx="685827" cy="643432"/>
              </a:xfrm>
              <a:grpFill/>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763" name="Google Shape;7763;p72"/>
                <p:cNvGrpSpPr/>
                <p:nvPr/>
              </p:nvGrpSpPr>
              <p:grpSpPr>
                <a:xfrm>
                  <a:off x="2158948" y="1732295"/>
                  <a:ext cx="556396" cy="333108"/>
                  <a:chOff x="2158948" y="1732295"/>
                  <a:chExt cx="556396" cy="333108"/>
                </a:xfrm>
                <a:grpFill/>
              </p:grpSpPr>
              <p:cxnSp>
                <p:nvCxnSpPr>
                  <p:cNvPr id="7764" name="Google Shape;7764;p72"/>
                  <p:cNvCxnSpPr/>
                  <p:nvPr/>
                </p:nvCxnSpPr>
                <p:spPr>
                  <a:xfrm rot="10800000" flipH="1">
                    <a:off x="2158948" y="1783103"/>
                    <a:ext cx="459000" cy="2823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66" name="Google Shape;7766;p72"/>
                <p:cNvGrpSpPr/>
                <p:nvPr/>
              </p:nvGrpSpPr>
              <p:grpSpPr>
                <a:xfrm>
                  <a:off x="2159908" y="2065057"/>
                  <a:ext cx="550884" cy="310670"/>
                  <a:chOff x="2159908" y="2065057"/>
                  <a:chExt cx="550884" cy="310670"/>
                </a:xfrm>
                <a:grpFill/>
              </p:grpSpPr>
              <p:cxnSp>
                <p:nvCxnSpPr>
                  <p:cNvPr id="7767" name="Google Shape;7767;p72"/>
                  <p:cNvCxnSpPr/>
                  <p:nvPr/>
                </p:nvCxnSpPr>
                <p:spPr>
                  <a:xfrm>
                    <a:off x="2159908" y="2065057"/>
                    <a:ext cx="454500" cy="262200"/>
                  </a:xfrm>
                  <a:prstGeom prst="bentConnector3">
                    <a:avLst>
                      <a:gd name="adj1" fmla="val 50000"/>
                    </a:avLst>
                  </a:prstGeom>
                  <a:grpFill/>
                  <a:ln w="9525" cap="flat" cmpd="sng">
                    <a:solidFill>
                      <a:schemeClr val="bg2"/>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grpSp>
      <p:grpSp>
        <p:nvGrpSpPr>
          <p:cNvPr id="7769" name="Google Shape;7769;p72"/>
          <p:cNvGrpSpPr/>
          <p:nvPr/>
        </p:nvGrpSpPr>
        <p:grpSpPr>
          <a:xfrm>
            <a:off x="776737" y="1978868"/>
            <a:ext cx="962651" cy="810058"/>
            <a:chOff x="844912" y="1681380"/>
            <a:chExt cx="935611" cy="787305"/>
          </a:xfrm>
          <a:noFill/>
        </p:grpSpPr>
        <p:grpSp>
          <p:nvGrpSpPr>
            <p:cNvPr id="7770" name="Google Shape;7770;p72"/>
            <p:cNvGrpSpPr/>
            <p:nvPr/>
          </p:nvGrpSpPr>
          <p:grpSpPr>
            <a:xfrm>
              <a:off x="844912" y="1819635"/>
              <a:ext cx="329836" cy="510016"/>
              <a:chOff x="844912" y="1819635"/>
              <a:chExt cx="329836" cy="510016"/>
            </a:xfrm>
            <a:grpFill/>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777" name="Google Shape;7777;p72"/>
            <p:cNvGrpSpPr/>
            <p:nvPr/>
          </p:nvGrpSpPr>
          <p:grpSpPr>
            <a:xfrm>
              <a:off x="1284601" y="2158168"/>
              <a:ext cx="495923" cy="310517"/>
              <a:chOff x="1284601" y="2158168"/>
              <a:chExt cx="495923" cy="310517"/>
            </a:xfrm>
            <a:grpFill/>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779" name="Google Shape;7779;p72"/>
              <p:cNvGrpSpPr/>
              <p:nvPr/>
            </p:nvGrpSpPr>
            <p:grpSpPr>
              <a:xfrm>
                <a:off x="1507666" y="2158168"/>
                <a:ext cx="272858" cy="310517"/>
                <a:chOff x="1507666" y="2158168"/>
                <a:chExt cx="272858" cy="310517"/>
              </a:xfrm>
              <a:grpFill/>
            </p:grpSpPr>
            <p:grpSp>
              <p:nvGrpSpPr>
                <p:cNvPr id="7780" name="Google Shape;7780;p72"/>
                <p:cNvGrpSpPr/>
                <p:nvPr/>
              </p:nvGrpSpPr>
              <p:grpSpPr>
                <a:xfrm>
                  <a:off x="1507666" y="2176104"/>
                  <a:ext cx="166395" cy="273149"/>
                  <a:chOff x="1507666" y="2176104"/>
                  <a:chExt cx="166395" cy="273149"/>
                </a:xfrm>
                <a:grpFill/>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790" name="Google Shape;7790;p72"/>
            <p:cNvGrpSpPr/>
            <p:nvPr/>
          </p:nvGrpSpPr>
          <p:grpSpPr>
            <a:xfrm>
              <a:off x="1284601" y="1681380"/>
              <a:ext cx="495923" cy="310517"/>
              <a:chOff x="1284601" y="1681380"/>
              <a:chExt cx="495923" cy="310517"/>
            </a:xfrm>
            <a:grpFill/>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nvGrpSpPr>
              <p:cNvPr id="7792" name="Google Shape;7792;p72"/>
              <p:cNvGrpSpPr/>
              <p:nvPr/>
            </p:nvGrpSpPr>
            <p:grpSpPr>
              <a:xfrm>
                <a:off x="1507666" y="1681380"/>
                <a:ext cx="272858" cy="310517"/>
                <a:chOff x="1507666" y="1681380"/>
                <a:chExt cx="272858" cy="310517"/>
              </a:xfrm>
              <a:grpFill/>
            </p:grpSpPr>
            <p:grpSp>
              <p:nvGrpSpPr>
                <p:cNvPr id="7793" name="Google Shape;7793;p72"/>
                <p:cNvGrpSpPr/>
                <p:nvPr/>
              </p:nvGrpSpPr>
              <p:grpSpPr>
                <a:xfrm>
                  <a:off x="1507666" y="1700120"/>
                  <a:ext cx="166395" cy="272984"/>
                  <a:chOff x="1507666" y="1700120"/>
                  <a:chExt cx="166395" cy="272984"/>
                </a:xfrm>
                <a:grpFill/>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grpFill/>
                  <a:ln w="9525" cap="rnd"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grpSp>
        <p:nvGrpSpPr>
          <p:cNvPr id="7803" name="Google Shape;7803;p72"/>
          <p:cNvGrpSpPr/>
          <p:nvPr/>
        </p:nvGrpSpPr>
        <p:grpSpPr>
          <a:xfrm>
            <a:off x="6885677" y="2746298"/>
            <a:ext cx="1622269" cy="552443"/>
            <a:chOff x="6894650" y="2574740"/>
            <a:chExt cx="1445100" cy="492111"/>
          </a:xfrm>
          <a:noFill/>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cxnSp>
          <p:nvCxnSpPr>
            <p:cNvPr id="7809" name="Google Shape;7809;p72"/>
            <p:cNvCxnSpPr/>
            <p:nvPr/>
          </p:nvCxnSpPr>
          <p:spPr>
            <a:xfrm>
              <a:off x="6894650" y="2821921"/>
              <a:ext cx="1445100" cy="0"/>
            </a:xfrm>
            <a:prstGeom prst="straightConnector1">
              <a:avLst/>
            </a:prstGeom>
            <a:grpFill/>
            <a:ln w="9525" cap="flat" cmpd="sng">
              <a:solidFill>
                <a:schemeClr val="bg2"/>
              </a:solidFill>
              <a:prstDash val="solid"/>
              <a:round/>
              <a:headEnd type="none" w="med" len="med"/>
              <a:tailEnd type="none" w="med" len="med"/>
            </a:ln>
          </p:spPr>
        </p:cxnSp>
      </p:grpSp>
      <p:grpSp>
        <p:nvGrpSpPr>
          <p:cNvPr id="7810" name="Google Shape;7810;p72"/>
          <p:cNvGrpSpPr/>
          <p:nvPr/>
        </p:nvGrpSpPr>
        <p:grpSpPr>
          <a:xfrm>
            <a:off x="6905220" y="4120553"/>
            <a:ext cx="1583206" cy="475705"/>
            <a:chOff x="6953919" y="3907920"/>
            <a:chExt cx="1377300" cy="475705"/>
          </a:xfrm>
          <a:noFill/>
        </p:grpSpPr>
        <p:cxnSp>
          <p:nvCxnSpPr>
            <p:cNvPr id="7811" name="Google Shape;7811;p72"/>
            <p:cNvCxnSpPr/>
            <p:nvPr/>
          </p:nvCxnSpPr>
          <p:spPr>
            <a:xfrm rot="10800000">
              <a:off x="7118546" y="4100689"/>
              <a:ext cx="0" cy="185100"/>
            </a:xfrm>
            <a:prstGeom prst="straightConnector1">
              <a:avLst/>
            </a:prstGeom>
            <a:grpFill/>
            <a:ln w="19050" cap="flat" cmpd="sng">
              <a:solidFill>
                <a:schemeClr val="bg2"/>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grpFill/>
            <a:ln w="19050" cap="flat" cmpd="sng">
              <a:solidFill>
                <a:schemeClr val="bg2"/>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grpFill/>
            <a:ln w="19050" cap="flat" cmpd="sng">
              <a:solidFill>
                <a:schemeClr val="bg2"/>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grpFill/>
            <a:ln w="19050" cap="flat" cmpd="sng">
              <a:solidFill>
                <a:schemeClr val="bg2"/>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grpFill/>
            <a:ln w="19050" cap="flat" cmpd="sng">
              <a:solidFill>
                <a:schemeClr val="bg2"/>
              </a:solidFill>
              <a:prstDash val="solid"/>
              <a:round/>
              <a:headEnd type="none" w="med" len="med"/>
              <a:tailEnd type="none" w="med" len="med"/>
            </a:ln>
          </p:spPr>
        </p:cxnSp>
      </p:grpSp>
      <p:grpSp>
        <p:nvGrpSpPr>
          <p:cNvPr id="7816" name="Google Shape;7816;p72"/>
          <p:cNvGrpSpPr/>
          <p:nvPr/>
        </p:nvGrpSpPr>
        <p:grpSpPr>
          <a:xfrm>
            <a:off x="2408808" y="2881699"/>
            <a:ext cx="836286" cy="824529"/>
            <a:chOff x="2389399" y="2595741"/>
            <a:chExt cx="812796" cy="801369"/>
          </a:xfrm>
          <a:noFill/>
        </p:grpSpPr>
        <p:grpSp>
          <p:nvGrpSpPr>
            <p:cNvPr id="7817" name="Google Shape;7817;p72"/>
            <p:cNvGrpSpPr/>
            <p:nvPr/>
          </p:nvGrpSpPr>
          <p:grpSpPr>
            <a:xfrm>
              <a:off x="2492145" y="2881565"/>
              <a:ext cx="607300" cy="229751"/>
              <a:chOff x="2492145" y="2881565"/>
              <a:chExt cx="607300" cy="229751"/>
            </a:xfrm>
            <a:grpFill/>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21" name="Google Shape;7821;p72"/>
            <p:cNvGrpSpPr/>
            <p:nvPr/>
          </p:nvGrpSpPr>
          <p:grpSpPr>
            <a:xfrm>
              <a:off x="2389399" y="2595741"/>
              <a:ext cx="812796" cy="296825"/>
              <a:chOff x="2389399" y="2595741"/>
              <a:chExt cx="812796" cy="296825"/>
            </a:xfrm>
            <a:grpFill/>
          </p:grpSpPr>
          <p:grpSp>
            <p:nvGrpSpPr>
              <p:cNvPr id="7822" name="Google Shape;7822;p72"/>
              <p:cNvGrpSpPr/>
              <p:nvPr/>
            </p:nvGrpSpPr>
            <p:grpSpPr>
              <a:xfrm>
                <a:off x="2389399" y="2595741"/>
                <a:ext cx="363638" cy="296825"/>
                <a:chOff x="2389399" y="2595741"/>
                <a:chExt cx="363638" cy="296825"/>
              </a:xfrm>
              <a:grpFill/>
            </p:grpSpPr>
            <p:grpSp>
              <p:nvGrpSpPr>
                <p:cNvPr id="7823" name="Google Shape;7823;p72"/>
                <p:cNvGrpSpPr/>
                <p:nvPr/>
              </p:nvGrpSpPr>
              <p:grpSpPr>
                <a:xfrm>
                  <a:off x="2493852" y="2794333"/>
                  <a:ext cx="259185" cy="98232"/>
                  <a:chOff x="2493852" y="2794333"/>
                  <a:chExt cx="259185" cy="98232"/>
                </a:xfrm>
                <a:grpFill/>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27" name="Google Shape;7827;p72"/>
                <p:cNvGrpSpPr/>
                <p:nvPr/>
              </p:nvGrpSpPr>
              <p:grpSpPr>
                <a:xfrm>
                  <a:off x="2389399" y="2595741"/>
                  <a:ext cx="224343" cy="182054"/>
                  <a:chOff x="2389399" y="2595741"/>
                  <a:chExt cx="224343" cy="182054"/>
                </a:xfrm>
                <a:grpFill/>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830" name="Google Shape;7830;p72"/>
              <p:cNvGrpSpPr/>
              <p:nvPr/>
            </p:nvGrpSpPr>
            <p:grpSpPr>
              <a:xfrm>
                <a:off x="2683630" y="2595741"/>
                <a:ext cx="224334" cy="296825"/>
                <a:chOff x="2683630" y="2595741"/>
                <a:chExt cx="224334" cy="296825"/>
              </a:xfrm>
              <a:grpFill/>
            </p:grpSpPr>
            <p:grpSp>
              <p:nvGrpSpPr>
                <p:cNvPr id="7831" name="Google Shape;7831;p72"/>
                <p:cNvGrpSpPr/>
                <p:nvPr/>
              </p:nvGrpSpPr>
              <p:grpSpPr>
                <a:xfrm>
                  <a:off x="2788083" y="2794333"/>
                  <a:ext cx="15356" cy="98232"/>
                  <a:chOff x="2788083" y="2794333"/>
                  <a:chExt cx="15356" cy="98232"/>
                </a:xfrm>
                <a:grpFill/>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35" name="Google Shape;7835;p72"/>
                <p:cNvGrpSpPr/>
                <p:nvPr/>
              </p:nvGrpSpPr>
              <p:grpSpPr>
                <a:xfrm>
                  <a:off x="2683630" y="2595741"/>
                  <a:ext cx="224334" cy="182054"/>
                  <a:chOff x="2683630" y="2595741"/>
                  <a:chExt cx="224334" cy="182054"/>
                </a:xfrm>
                <a:grpFill/>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838" name="Google Shape;7838;p72"/>
              <p:cNvGrpSpPr/>
              <p:nvPr/>
            </p:nvGrpSpPr>
            <p:grpSpPr>
              <a:xfrm>
                <a:off x="2838475" y="2595741"/>
                <a:ext cx="363719" cy="296825"/>
                <a:chOff x="2838475" y="2595741"/>
                <a:chExt cx="363719" cy="296825"/>
              </a:xfrm>
              <a:grpFill/>
            </p:grpSpPr>
            <p:grpSp>
              <p:nvGrpSpPr>
                <p:cNvPr id="7839" name="Google Shape;7839;p72"/>
                <p:cNvGrpSpPr/>
                <p:nvPr/>
              </p:nvGrpSpPr>
              <p:grpSpPr>
                <a:xfrm>
                  <a:off x="2838475" y="2794333"/>
                  <a:ext cx="259185" cy="98232"/>
                  <a:chOff x="2838475" y="2794333"/>
                  <a:chExt cx="259185" cy="98232"/>
                </a:xfrm>
                <a:grpFill/>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43" name="Google Shape;7843;p72"/>
                <p:cNvGrpSpPr/>
                <p:nvPr/>
              </p:nvGrpSpPr>
              <p:grpSpPr>
                <a:xfrm>
                  <a:off x="2977852" y="2595741"/>
                  <a:ext cx="224343" cy="182054"/>
                  <a:chOff x="2977852" y="2595741"/>
                  <a:chExt cx="224343" cy="182054"/>
                </a:xfrm>
                <a:grpFill/>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grpSp>
          <p:nvGrpSpPr>
            <p:cNvPr id="7846" name="Google Shape;7846;p72"/>
            <p:cNvGrpSpPr/>
            <p:nvPr/>
          </p:nvGrpSpPr>
          <p:grpSpPr>
            <a:xfrm>
              <a:off x="2389399" y="3100241"/>
              <a:ext cx="812796" cy="296869"/>
              <a:chOff x="2389399" y="3100241"/>
              <a:chExt cx="812796" cy="296869"/>
            </a:xfrm>
            <a:grpFill/>
          </p:grpSpPr>
          <p:grpSp>
            <p:nvGrpSpPr>
              <p:cNvPr id="7847" name="Google Shape;7847;p72"/>
              <p:cNvGrpSpPr/>
              <p:nvPr/>
            </p:nvGrpSpPr>
            <p:grpSpPr>
              <a:xfrm>
                <a:off x="2683630" y="3100241"/>
                <a:ext cx="224334" cy="296869"/>
                <a:chOff x="2683630" y="3100241"/>
                <a:chExt cx="224334" cy="296869"/>
              </a:xfrm>
              <a:grpFill/>
            </p:grpSpPr>
            <p:grpSp>
              <p:nvGrpSpPr>
                <p:cNvPr id="7848" name="Google Shape;7848;p72"/>
                <p:cNvGrpSpPr/>
                <p:nvPr/>
              </p:nvGrpSpPr>
              <p:grpSpPr>
                <a:xfrm>
                  <a:off x="2788083" y="3100241"/>
                  <a:ext cx="15356" cy="98237"/>
                  <a:chOff x="2788083" y="3100241"/>
                  <a:chExt cx="15356" cy="98237"/>
                </a:xfrm>
                <a:grpFill/>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52" name="Google Shape;7852;p72"/>
                <p:cNvGrpSpPr/>
                <p:nvPr/>
              </p:nvGrpSpPr>
              <p:grpSpPr>
                <a:xfrm>
                  <a:off x="2683630" y="3215065"/>
                  <a:ext cx="224334" cy="182045"/>
                  <a:chOff x="2683630" y="3215065"/>
                  <a:chExt cx="224334" cy="182045"/>
                </a:xfrm>
                <a:grpFill/>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855" name="Google Shape;7855;p72"/>
              <p:cNvGrpSpPr/>
              <p:nvPr/>
            </p:nvGrpSpPr>
            <p:grpSpPr>
              <a:xfrm>
                <a:off x="2389399" y="3100241"/>
                <a:ext cx="363638" cy="296869"/>
                <a:chOff x="2389399" y="3100241"/>
                <a:chExt cx="363638" cy="296869"/>
              </a:xfrm>
              <a:grpFill/>
            </p:grpSpPr>
            <p:grpSp>
              <p:nvGrpSpPr>
                <p:cNvPr id="7856" name="Google Shape;7856;p72"/>
                <p:cNvGrpSpPr/>
                <p:nvPr/>
              </p:nvGrpSpPr>
              <p:grpSpPr>
                <a:xfrm>
                  <a:off x="2493852" y="3100241"/>
                  <a:ext cx="259185" cy="98237"/>
                  <a:chOff x="2493852" y="3100241"/>
                  <a:chExt cx="259185" cy="98237"/>
                </a:xfrm>
                <a:grpFill/>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60" name="Google Shape;7860;p72"/>
                <p:cNvGrpSpPr/>
                <p:nvPr/>
              </p:nvGrpSpPr>
              <p:grpSpPr>
                <a:xfrm>
                  <a:off x="2389399" y="3215065"/>
                  <a:ext cx="224343" cy="182045"/>
                  <a:chOff x="2389399" y="3215065"/>
                  <a:chExt cx="224343" cy="182045"/>
                </a:xfrm>
                <a:grpFill/>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nvGrpSpPr>
              <p:cNvPr id="7863" name="Google Shape;7863;p72"/>
              <p:cNvGrpSpPr/>
              <p:nvPr/>
            </p:nvGrpSpPr>
            <p:grpSpPr>
              <a:xfrm>
                <a:off x="2838475" y="3100241"/>
                <a:ext cx="363719" cy="296869"/>
                <a:chOff x="2838475" y="3100241"/>
                <a:chExt cx="363719" cy="296869"/>
              </a:xfrm>
              <a:grpFill/>
            </p:grpSpPr>
            <p:grpSp>
              <p:nvGrpSpPr>
                <p:cNvPr id="7864" name="Google Shape;7864;p72"/>
                <p:cNvGrpSpPr/>
                <p:nvPr/>
              </p:nvGrpSpPr>
              <p:grpSpPr>
                <a:xfrm>
                  <a:off x="2838475" y="3100241"/>
                  <a:ext cx="259185" cy="98237"/>
                  <a:chOff x="2838475" y="3100241"/>
                  <a:chExt cx="259185" cy="98237"/>
                </a:xfrm>
                <a:grpFill/>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868" name="Google Shape;7868;p72"/>
                <p:cNvGrpSpPr/>
                <p:nvPr/>
              </p:nvGrpSpPr>
              <p:grpSpPr>
                <a:xfrm>
                  <a:off x="2977852" y="3215065"/>
                  <a:ext cx="224343" cy="182045"/>
                  <a:chOff x="2977852" y="3215065"/>
                  <a:chExt cx="224343" cy="182045"/>
                </a:xfrm>
                <a:grpFill/>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605525" y="253756"/>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bg2">
                    <a:lumMod val="75000"/>
                  </a:schemeClr>
                </a:solidFill>
                <a:cs typeface="B Nazanin" panose="00000700000000000000" pitchFamily="2" charset="-78"/>
              </a:rPr>
              <a:t>انواع جدولها و نمودارها:</a:t>
            </a:r>
          </a:p>
        </p:txBody>
      </p:sp>
      <p:sp>
        <p:nvSpPr>
          <p:cNvPr id="3" name="Google Shape;3266;p63">
            <a:extLst>
              <a:ext uri="{FF2B5EF4-FFF2-40B4-BE49-F238E27FC236}">
                <a16:creationId xmlns:a16="http://schemas.microsoft.com/office/drawing/2014/main" id="{003F178A-953F-95CB-FDDE-7CD2E8C42FDD}"/>
              </a:ext>
            </a:extLst>
          </p:cNvPr>
          <p:cNvSpPr/>
          <p:nvPr/>
        </p:nvSpPr>
        <p:spPr>
          <a:xfrm>
            <a:off x="5864938" y="89337"/>
            <a:ext cx="2806515" cy="869073"/>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735526" y="3629729"/>
            <a:ext cx="2390414" cy="1024800"/>
            <a:chOff x="728925" y="3296613"/>
            <a:chExt cx="2390414" cy="1024800"/>
          </a:xfrm>
          <a:noFill/>
        </p:grpSpPr>
        <p:grpSp>
          <p:nvGrpSpPr>
            <p:cNvPr id="7876" name="Google Shape;7876;p73"/>
            <p:cNvGrpSpPr/>
            <p:nvPr/>
          </p:nvGrpSpPr>
          <p:grpSpPr>
            <a:xfrm>
              <a:off x="728925" y="3619800"/>
              <a:ext cx="2390414" cy="500893"/>
              <a:chOff x="728925" y="3619800"/>
              <a:chExt cx="2390414" cy="500893"/>
            </a:xfrm>
            <a:grpFill/>
          </p:grpSpPr>
          <p:sp>
            <p:nvSpPr>
              <p:cNvPr id="7877" name="Google Shape;7877;p73"/>
              <p:cNvSpPr/>
              <p:nvPr/>
            </p:nvSpPr>
            <p:spPr>
              <a:xfrm>
                <a:off x="728925" y="3619800"/>
                <a:ext cx="2390400" cy="1671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sp>
            <p:nvSpPr>
              <p:cNvPr id="7878" name="Google Shape;7878;p73"/>
              <p:cNvSpPr/>
              <p:nvPr/>
            </p:nvSpPr>
            <p:spPr>
              <a:xfrm>
                <a:off x="728939" y="3953593"/>
                <a:ext cx="2390400" cy="1671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grpSp>
        <p:grpSp>
          <p:nvGrpSpPr>
            <p:cNvPr id="7879" name="Google Shape;7879;p73"/>
            <p:cNvGrpSpPr/>
            <p:nvPr/>
          </p:nvGrpSpPr>
          <p:grpSpPr>
            <a:xfrm>
              <a:off x="1348050" y="3296613"/>
              <a:ext cx="1706152" cy="1024800"/>
              <a:chOff x="1348050" y="3296613"/>
              <a:chExt cx="1706152" cy="1024800"/>
            </a:xfrm>
            <a:grpFill/>
          </p:grpSpPr>
          <p:sp>
            <p:nvSpPr>
              <p:cNvPr id="7880" name="Google Shape;7880;p73"/>
              <p:cNvSpPr/>
              <p:nvPr/>
            </p:nvSpPr>
            <p:spPr>
              <a:xfrm>
                <a:off x="1348050" y="3296613"/>
                <a:ext cx="307200" cy="1024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sp>
            <p:nvSpPr>
              <p:cNvPr id="7881" name="Google Shape;7881;p73"/>
              <p:cNvSpPr/>
              <p:nvPr/>
            </p:nvSpPr>
            <p:spPr>
              <a:xfrm>
                <a:off x="1687082" y="3296613"/>
                <a:ext cx="307200" cy="1024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sp>
            <p:nvSpPr>
              <p:cNvPr id="7882" name="Google Shape;7882;p73"/>
              <p:cNvSpPr/>
              <p:nvPr/>
            </p:nvSpPr>
            <p:spPr>
              <a:xfrm>
                <a:off x="2040389" y="3296613"/>
                <a:ext cx="307200" cy="1024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sp>
            <p:nvSpPr>
              <p:cNvPr id="7883" name="Google Shape;7883;p73"/>
              <p:cNvSpPr/>
              <p:nvPr/>
            </p:nvSpPr>
            <p:spPr>
              <a:xfrm>
                <a:off x="2393695" y="3296613"/>
                <a:ext cx="307200" cy="1024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sp>
            <p:nvSpPr>
              <p:cNvPr id="7884" name="Google Shape;7884;p73"/>
              <p:cNvSpPr/>
              <p:nvPr/>
            </p:nvSpPr>
            <p:spPr>
              <a:xfrm>
                <a:off x="2747002" y="3296613"/>
                <a:ext cx="307200" cy="1024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bg2">
                      <a:lumMod val="75000"/>
                    </a:schemeClr>
                  </a:solidFill>
                </a:endParaRPr>
              </a:p>
            </p:txBody>
          </p:sp>
        </p:grpSp>
        <p:grpSp>
          <p:nvGrpSpPr>
            <p:cNvPr id="7885" name="Google Shape;7885;p73"/>
            <p:cNvGrpSpPr/>
            <p:nvPr/>
          </p:nvGrpSpPr>
          <p:grpSpPr>
            <a:xfrm>
              <a:off x="1455707" y="3654858"/>
              <a:ext cx="1491150" cy="417657"/>
              <a:chOff x="1455707" y="3654858"/>
              <a:chExt cx="1491150" cy="417657"/>
            </a:xfrm>
            <a:grpFill/>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aphicFrame>
        <p:nvGraphicFramePr>
          <p:cNvPr id="7906" name="Google Shape;7906;p73"/>
          <p:cNvGraphicFramePr/>
          <p:nvPr>
            <p:extLst>
              <p:ext uri="{D42A27DB-BD31-4B8C-83A1-F6EECF244321}">
                <p14:modId xmlns:p14="http://schemas.microsoft.com/office/powerpoint/2010/main" val="2016375234"/>
              </p:ext>
            </p:extLst>
          </p:nvPr>
        </p:nvGraphicFramePr>
        <p:xfrm>
          <a:off x="5971225" y="2627641"/>
          <a:ext cx="2504100" cy="86478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dirty="0">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743902" y="1455406"/>
            <a:ext cx="2396505" cy="976502"/>
            <a:chOff x="749309" y="1112739"/>
            <a:chExt cx="2371603" cy="976502"/>
          </a:xfrm>
          <a:noFill/>
        </p:grpSpPr>
        <p:grpSp>
          <p:nvGrpSpPr>
            <p:cNvPr id="7908" name="Google Shape;7908;p73"/>
            <p:cNvGrpSpPr/>
            <p:nvPr/>
          </p:nvGrpSpPr>
          <p:grpSpPr>
            <a:xfrm>
              <a:off x="1092126" y="1112739"/>
              <a:ext cx="2028786" cy="975464"/>
              <a:chOff x="1092126" y="1112739"/>
              <a:chExt cx="2028786" cy="975464"/>
            </a:xfrm>
            <a:grpFill/>
          </p:grpSpPr>
          <p:sp>
            <p:nvSpPr>
              <p:cNvPr id="7909" name="Google Shape;7909;p73"/>
              <p:cNvSpPr/>
              <p:nvPr/>
            </p:nvSpPr>
            <p:spPr>
              <a:xfrm>
                <a:off x="1092126"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0" name="Google Shape;7910;p73"/>
              <p:cNvSpPr/>
              <p:nvPr/>
            </p:nvSpPr>
            <p:spPr>
              <a:xfrm>
                <a:off x="1434943"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1" name="Google Shape;7911;p73"/>
              <p:cNvSpPr/>
              <p:nvPr/>
            </p:nvSpPr>
            <p:spPr>
              <a:xfrm>
                <a:off x="1777760"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2" name="Google Shape;7912;p73"/>
              <p:cNvSpPr/>
              <p:nvPr/>
            </p:nvSpPr>
            <p:spPr>
              <a:xfrm>
                <a:off x="2120578"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3" name="Google Shape;7913;p73"/>
              <p:cNvSpPr/>
              <p:nvPr/>
            </p:nvSpPr>
            <p:spPr>
              <a:xfrm>
                <a:off x="2463395"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4" name="Google Shape;7914;p73"/>
              <p:cNvSpPr/>
              <p:nvPr/>
            </p:nvSpPr>
            <p:spPr>
              <a:xfrm>
                <a:off x="2806212"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5" name="Google Shape;7915;p73"/>
              <p:cNvSpPr/>
              <p:nvPr/>
            </p:nvSpPr>
            <p:spPr>
              <a:xfrm>
                <a:off x="1092126"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6" name="Google Shape;7916;p73"/>
              <p:cNvSpPr/>
              <p:nvPr/>
            </p:nvSpPr>
            <p:spPr>
              <a:xfrm>
                <a:off x="1434943"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7" name="Google Shape;7917;p73"/>
              <p:cNvSpPr/>
              <p:nvPr/>
            </p:nvSpPr>
            <p:spPr>
              <a:xfrm>
                <a:off x="1777760"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8" name="Google Shape;7918;p73"/>
              <p:cNvSpPr/>
              <p:nvPr/>
            </p:nvSpPr>
            <p:spPr>
              <a:xfrm>
                <a:off x="2120578"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19" name="Google Shape;7919;p73"/>
              <p:cNvSpPr/>
              <p:nvPr/>
            </p:nvSpPr>
            <p:spPr>
              <a:xfrm>
                <a:off x="2463395"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0" name="Google Shape;7920;p73"/>
              <p:cNvSpPr/>
              <p:nvPr/>
            </p:nvSpPr>
            <p:spPr>
              <a:xfrm>
                <a:off x="2806212"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1" name="Google Shape;7921;p73"/>
              <p:cNvSpPr/>
              <p:nvPr/>
            </p:nvSpPr>
            <p:spPr>
              <a:xfrm>
                <a:off x="1092126"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2" name="Google Shape;7922;p73"/>
              <p:cNvSpPr/>
              <p:nvPr/>
            </p:nvSpPr>
            <p:spPr>
              <a:xfrm>
                <a:off x="1434943"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3" name="Google Shape;7923;p73"/>
              <p:cNvSpPr/>
              <p:nvPr/>
            </p:nvSpPr>
            <p:spPr>
              <a:xfrm>
                <a:off x="1777760"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4" name="Google Shape;7924;p73"/>
              <p:cNvSpPr/>
              <p:nvPr/>
            </p:nvSpPr>
            <p:spPr>
              <a:xfrm>
                <a:off x="2120578"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5" name="Google Shape;7925;p73"/>
              <p:cNvSpPr/>
              <p:nvPr/>
            </p:nvSpPr>
            <p:spPr>
              <a:xfrm>
                <a:off x="2463395"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6" name="Google Shape;7926;p73"/>
              <p:cNvSpPr/>
              <p:nvPr/>
            </p:nvSpPr>
            <p:spPr>
              <a:xfrm>
                <a:off x="2806212"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7" name="Google Shape;7927;p73"/>
              <p:cNvSpPr/>
              <p:nvPr/>
            </p:nvSpPr>
            <p:spPr>
              <a:xfrm>
                <a:off x="1092126"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8" name="Google Shape;7928;p73"/>
              <p:cNvSpPr/>
              <p:nvPr/>
            </p:nvSpPr>
            <p:spPr>
              <a:xfrm>
                <a:off x="1434943"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29" name="Google Shape;7929;p73"/>
              <p:cNvSpPr/>
              <p:nvPr/>
            </p:nvSpPr>
            <p:spPr>
              <a:xfrm>
                <a:off x="1777760"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0" name="Google Shape;7930;p73"/>
              <p:cNvSpPr/>
              <p:nvPr/>
            </p:nvSpPr>
            <p:spPr>
              <a:xfrm>
                <a:off x="2120578"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1" name="Google Shape;7931;p73"/>
              <p:cNvSpPr/>
              <p:nvPr/>
            </p:nvSpPr>
            <p:spPr>
              <a:xfrm>
                <a:off x="2463395"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2" name="Google Shape;7932;p73"/>
              <p:cNvSpPr/>
              <p:nvPr/>
            </p:nvSpPr>
            <p:spPr>
              <a:xfrm>
                <a:off x="2806212"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33" name="Google Shape;7933;p73"/>
            <p:cNvGrpSpPr/>
            <p:nvPr/>
          </p:nvGrpSpPr>
          <p:grpSpPr>
            <a:xfrm>
              <a:off x="749309" y="1112739"/>
              <a:ext cx="314700" cy="975464"/>
              <a:chOff x="749309" y="1112739"/>
              <a:chExt cx="314700" cy="975464"/>
            </a:xfrm>
            <a:grpFill/>
          </p:grpSpPr>
          <p:sp>
            <p:nvSpPr>
              <p:cNvPr id="7934" name="Google Shape;7934;p73"/>
              <p:cNvSpPr/>
              <p:nvPr/>
            </p:nvSpPr>
            <p:spPr>
              <a:xfrm>
                <a:off x="749309" y="136229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5" name="Google Shape;7935;p73"/>
              <p:cNvSpPr/>
              <p:nvPr/>
            </p:nvSpPr>
            <p:spPr>
              <a:xfrm>
                <a:off x="749309" y="161184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6" name="Google Shape;7936;p73"/>
              <p:cNvSpPr/>
              <p:nvPr/>
            </p:nvSpPr>
            <p:spPr>
              <a:xfrm>
                <a:off x="749309" y="1861404"/>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7" name="Google Shape;7937;p73"/>
              <p:cNvSpPr/>
              <p:nvPr/>
            </p:nvSpPr>
            <p:spPr>
              <a:xfrm>
                <a:off x="749309" y="1112739"/>
                <a:ext cx="314700" cy="226800"/>
              </a:xfrm>
              <a:prstGeom prst="rect">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sp>
          <p:nvSpPr>
            <p:cNvPr id="7938" name="Google Shape;7938;p73"/>
            <p:cNvSpPr/>
            <p:nvPr/>
          </p:nvSpPr>
          <p:spPr>
            <a:xfrm>
              <a:off x="1434877" y="1258345"/>
              <a:ext cx="1685700" cy="78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39" name="Google Shape;7939;p73"/>
            <p:cNvSpPr/>
            <p:nvPr/>
          </p:nvSpPr>
          <p:spPr>
            <a:xfrm>
              <a:off x="1777683" y="2010641"/>
              <a:ext cx="1000200" cy="78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40" name="Google Shape;7940;p73"/>
            <p:cNvSpPr/>
            <p:nvPr/>
          </p:nvSpPr>
          <p:spPr>
            <a:xfrm>
              <a:off x="1092070" y="1759876"/>
              <a:ext cx="657600" cy="78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41" name="Google Shape;7941;p73"/>
            <p:cNvSpPr/>
            <p:nvPr/>
          </p:nvSpPr>
          <p:spPr>
            <a:xfrm>
              <a:off x="2463277" y="1759876"/>
              <a:ext cx="657600" cy="78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aphicFrame>
        <p:nvGraphicFramePr>
          <p:cNvPr id="7942" name="Google Shape;7942;p73"/>
          <p:cNvGraphicFramePr/>
          <p:nvPr>
            <p:extLst>
              <p:ext uri="{D42A27DB-BD31-4B8C-83A1-F6EECF244321}">
                <p14:modId xmlns:p14="http://schemas.microsoft.com/office/powerpoint/2010/main" val="872944417"/>
              </p:ext>
            </p:extLst>
          </p:nvPr>
        </p:nvGraphicFramePr>
        <p:xfrm>
          <a:off x="5971250" y="1455391"/>
          <a:ext cx="2504100" cy="97650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extLst>
              <p:ext uri="{D42A27DB-BD31-4B8C-83A1-F6EECF244321}">
                <p14:modId xmlns:p14="http://schemas.microsoft.com/office/powerpoint/2010/main" val="3048976398"/>
              </p:ext>
            </p:extLst>
          </p:nvPr>
        </p:nvGraphicFramePr>
        <p:xfrm>
          <a:off x="3392113" y="2627641"/>
          <a:ext cx="2363400" cy="868575"/>
        </p:xfrm>
        <a:graphic>
          <a:graphicData uri="http://schemas.openxmlformats.org/drawingml/2006/table">
            <a:tbl>
              <a:tblPr>
                <a:noFill/>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3394099" y="3618602"/>
            <a:ext cx="2363377" cy="1047062"/>
            <a:chOff x="3358399" y="3285485"/>
            <a:chExt cx="2363377" cy="1047062"/>
          </a:xfrm>
          <a:noFill/>
        </p:grpSpPr>
        <p:grpSp>
          <p:nvGrpSpPr>
            <p:cNvPr id="7945" name="Google Shape;7945;p73"/>
            <p:cNvGrpSpPr/>
            <p:nvPr/>
          </p:nvGrpSpPr>
          <p:grpSpPr>
            <a:xfrm>
              <a:off x="3358412" y="3285485"/>
              <a:ext cx="2363244" cy="139500"/>
              <a:chOff x="3358412" y="3285485"/>
              <a:chExt cx="2363244" cy="139500"/>
            </a:xfrm>
            <a:grpFill/>
          </p:grpSpPr>
          <p:sp>
            <p:nvSpPr>
              <p:cNvPr id="7946" name="Google Shape;7946;p73"/>
              <p:cNvSpPr/>
              <p:nvPr/>
            </p:nvSpPr>
            <p:spPr>
              <a:xfrm>
                <a:off x="3358412" y="3285485"/>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47" name="Google Shape;7947;p73"/>
              <p:cNvSpPr/>
              <p:nvPr/>
            </p:nvSpPr>
            <p:spPr>
              <a:xfrm>
                <a:off x="3838898" y="3285485"/>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48" name="Google Shape;7948;p73"/>
              <p:cNvSpPr/>
              <p:nvPr/>
            </p:nvSpPr>
            <p:spPr>
              <a:xfrm>
                <a:off x="4319384" y="3285485"/>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49" name="Google Shape;7949;p73"/>
              <p:cNvSpPr/>
              <p:nvPr/>
            </p:nvSpPr>
            <p:spPr>
              <a:xfrm>
                <a:off x="4799870" y="3285485"/>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0" name="Google Shape;7950;p73"/>
              <p:cNvSpPr/>
              <p:nvPr/>
            </p:nvSpPr>
            <p:spPr>
              <a:xfrm>
                <a:off x="5280356" y="3285485"/>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51" name="Google Shape;7951;p73"/>
            <p:cNvGrpSpPr/>
            <p:nvPr/>
          </p:nvGrpSpPr>
          <p:grpSpPr>
            <a:xfrm>
              <a:off x="3358412" y="3466996"/>
              <a:ext cx="2363244" cy="139500"/>
              <a:chOff x="3358412" y="3466996"/>
              <a:chExt cx="2363244" cy="139500"/>
            </a:xfrm>
            <a:grpFill/>
          </p:grpSpPr>
          <p:sp>
            <p:nvSpPr>
              <p:cNvPr id="7952" name="Google Shape;7952;p73"/>
              <p:cNvSpPr/>
              <p:nvPr/>
            </p:nvSpPr>
            <p:spPr>
              <a:xfrm>
                <a:off x="3358412" y="3466996"/>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3" name="Google Shape;7953;p73"/>
              <p:cNvSpPr/>
              <p:nvPr/>
            </p:nvSpPr>
            <p:spPr>
              <a:xfrm>
                <a:off x="3838898" y="3466996"/>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4" name="Google Shape;7954;p73"/>
              <p:cNvSpPr/>
              <p:nvPr/>
            </p:nvSpPr>
            <p:spPr>
              <a:xfrm>
                <a:off x="4319384" y="3466996"/>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5" name="Google Shape;7955;p73"/>
              <p:cNvSpPr/>
              <p:nvPr/>
            </p:nvSpPr>
            <p:spPr>
              <a:xfrm>
                <a:off x="4799870" y="3466996"/>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6" name="Google Shape;7956;p73"/>
              <p:cNvSpPr/>
              <p:nvPr/>
            </p:nvSpPr>
            <p:spPr>
              <a:xfrm>
                <a:off x="5280356" y="3466996"/>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57" name="Google Shape;7957;p73"/>
            <p:cNvGrpSpPr/>
            <p:nvPr/>
          </p:nvGrpSpPr>
          <p:grpSpPr>
            <a:xfrm>
              <a:off x="3358412" y="3648507"/>
              <a:ext cx="2363244" cy="139500"/>
              <a:chOff x="3358412" y="3648507"/>
              <a:chExt cx="2363244" cy="139500"/>
            </a:xfrm>
            <a:grpFill/>
          </p:grpSpPr>
          <p:sp>
            <p:nvSpPr>
              <p:cNvPr id="7958" name="Google Shape;7958;p73"/>
              <p:cNvSpPr/>
              <p:nvPr/>
            </p:nvSpPr>
            <p:spPr>
              <a:xfrm>
                <a:off x="3358412" y="3648507"/>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59" name="Google Shape;7959;p73"/>
              <p:cNvSpPr/>
              <p:nvPr/>
            </p:nvSpPr>
            <p:spPr>
              <a:xfrm>
                <a:off x="3838898" y="3648507"/>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0" name="Google Shape;7960;p73"/>
              <p:cNvSpPr/>
              <p:nvPr/>
            </p:nvSpPr>
            <p:spPr>
              <a:xfrm>
                <a:off x="4319384" y="3648507"/>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1" name="Google Shape;7961;p73"/>
              <p:cNvSpPr/>
              <p:nvPr/>
            </p:nvSpPr>
            <p:spPr>
              <a:xfrm>
                <a:off x="4799870" y="3648507"/>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2" name="Google Shape;7962;p73"/>
              <p:cNvSpPr/>
              <p:nvPr/>
            </p:nvSpPr>
            <p:spPr>
              <a:xfrm>
                <a:off x="5280356" y="3648507"/>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63" name="Google Shape;7963;p73"/>
            <p:cNvGrpSpPr/>
            <p:nvPr/>
          </p:nvGrpSpPr>
          <p:grpSpPr>
            <a:xfrm>
              <a:off x="3358412" y="3830018"/>
              <a:ext cx="2363244" cy="139500"/>
              <a:chOff x="3358412" y="3830018"/>
              <a:chExt cx="2363244" cy="139500"/>
            </a:xfrm>
            <a:grpFill/>
          </p:grpSpPr>
          <p:sp>
            <p:nvSpPr>
              <p:cNvPr id="7964" name="Google Shape;7964;p73"/>
              <p:cNvSpPr/>
              <p:nvPr/>
            </p:nvSpPr>
            <p:spPr>
              <a:xfrm>
                <a:off x="3358412" y="3830018"/>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5" name="Google Shape;7965;p73"/>
              <p:cNvSpPr/>
              <p:nvPr/>
            </p:nvSpPr>
            <p:spPr>
              <a:xfrm>
                <a:off x="3838898" y="3830018"/>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6" name="Google Shape;7966;p73"/>
              <p:cNvSpPr/>
              <p:nvPr/>
            </p:nvSpPr>
            <p:spPr>
              <a:xfrm>
                <a:off x="4319384" y="3830018"/>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7" name="Google Shape;7967;p73"/>
              <p:cNvSpPr/>
              <p:nvPr/>
            </p:nvSpPr>
            <p:spPr>
              <a:xfrm>
                <a:off x="4799870" y="3830018"/>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68" name="Google Shape;7968;p73"/>
              <p:cNvSpPr/>
              <p:nvPr/>
            </p:nvSpPr>
            <p:spPr>
              <a:xfrm>
                <a:off x="5280356" y="3830018"/>
                <a:ext cx="441300" cy="1395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69" name="Google Shape;7969;p73"/>
            <p:cNvGrpSpPr/>
            <p:nvPr/>
          </p:nvGrpSpPr>
          <p:grpSpPr>
            <a:xfrm>
              <a:off x="3358399" y="4011514"/>
              <a:ext cx="2363377" cy="139537"/>
              <a:chOff x="3294800" y="4134603"/>
              <a:chExt cx="2638876" cy="152400"/>
            </a:xfrm>
            <a:grpFill/>
          </p:grpSpPr>
          <p:sp>
            <p:nvSpPr>
              <p:cNvPr id="7970" name="Google Shape;7970;p73"/>
              <p:cNvSpPr/>
              <p:nvPr/>
            </p:nvSpPr>
            <p:spPr>
              <a:xfrm>
                <a:off x="3294800"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1" name="Google Shape;7971;p73"/>
              <p:cNvSpPr/>
              <p:nvPr/>
            </p:nvSpPr>
            <p:spPr>
              <a:xfrm>
                <a:off x="3831294"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2" name="Google Shape;7972;p73"/>
              <p:cNvSpPr/>
              <p:nvPr/>
            </p:nvSpPr>
            <p:spPr>
              <a:xfrm>
                <a:off x="4367788"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3" name="Google Shape;7973;p73"/>
              <p:cNvSpPr/>
              <p:nvPr/>
            </p:nvSpPr>
            <p:spPr>
              <a:xfrm>
                <a:off x="4904282"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4" name="Google Shape;7974;p73"/>
              <p:cNvSpPr/>
              <p:nvPr/>
            </p:nvSpPr>
            <p:spPr>
              <a:xfrm>
                <a:off x="5440776"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75" name="Google Shape;7975;p73"/>
            <p:cNvGrpSpPr/>
            <p:nvPr/>
          </p:nvGrpSpPr>
          <p:grpSpPr>
            <a:xfrm>
              <a:off x="3358399" y="4193010"/>
              <a:ext cx="2363377" cy="139537"/>
              <a:chOff x="3294800" y="4134603"/>
              <a:chExt cx="2638876" cy="152400"/>
            </a:xfrm>
            <a:grpFill/>
          </p:grpSpPr>
          <p:sp>
            <p:nvSpPr>
              <p:cNvPr id="7976" name="Google Shape;7976;p73"/>
              <p:cNvSpPr/>
              <p:nvPr/>
            </p:nvSpPr>
            <p:spPr>
              <a:xfrm>
                <a:off x="3294800"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7" name="Google Shape;7977;p73"/>
              <p:cNvSpPr/>
              <p:nvPr/>
            </p:nvSpPr>
            <p:spPr>
              <a:xfrm>
                <a:off x="3831294"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8" name="Google Shape;7978;p73"/>
              <p:cNvSpPr/>
              <p:nvPr/>
            </p:nvSpPr>
            <p:spPr>
              <a:xfrm>
                <a:off x="4367788"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79" name="Google Shape;7979;p73"/>
              <p:cNvSpPr/>
              <p:nvPr/>
            </p:nvSpPr>
            <p:spPr>
              <a:xfrm>
                <a:off x="4904282"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80" name="Google Shape;7980;p73"/>
              <p:cNvSpPr/>
              <p:nvPr/>
            </p:nvSpPr>
            <p:spPr>
              <a:xfrm>
                <a:off x="5440776" y="4134603"/>
                <a:ext cx="492900" cy="152400"/>
              </a:xfrm>
              <a:prstGeom prst="flowChartAlternateProcess">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graphicFrame>
        <p:nvGraphicFramePr>
          <p:cNvPr id="7981" name="Google Shape;7981;p73"/>
          <p:cNvGraphicFramePr/>
          <p:nvPr>
            <p:extLst>
              <p:ext uri="{D42A27DB-BD31-4B8C-83A1-F6EECF244321}">
                <p14:modId xmlns:p14="http://schemas.microsoft.com/office/powerpoint/2010/main" val="3726542942"/>
              </p:ext>
            </p:extLst>
          </p:nvPr>
        </p:nvGraphicFramePr>
        <p:xfrm>
          <a:off x="744901" y="2627641"/>
          <a:ext cx="2369800" cy="889350"/>
        </p:xfrm>
        <a:graphic>
          <a:graphicData uri="http://schemas.openxmlformats.org/drawingml/2006/table">
            <a:tbl>
              <a:tblPr>
                <a:noFill/>
              </a:tblPr>
              <a:tblGrid>
                <a:gridCol w="592450">
                  <a:extLst>
                    <a:ext uri="{9D8B030D-6E8A-4147-A177-3AD203B41FA5}">
                      <a16:colId xmlns:a16="http://schemas.microsoft.com/office/drawing/2014/main" val="20000"/>
                    </a:ext>
                  </a:extLst>
                </a:gridCol>
                <a:gridCol w="592450">
                  <a:extLst>
                    <a:ext uri="{9D8B030D-6E8A-4147-A177-3AD203B41FA5}">
                      <a16:colId xmlns:a16="http://schemas.microsoft.com/office/drawing/2014/main" val="20001"/>
                    </a:ext>
                  </a:extLst>
                </a:gridCol>
                <a:gridCol w="592450">
                  <a:extLst>
                    <a:ext uri="{9D8B030D-6E8A-4147-A177-3AD203B41FA5}">
                      <a16:colId xmlns:a16="http://schemas.microsoft.com/office/drawing/2014/main" val="20002"/>
                    </a:ext>
                  </a:extLst>
                </a:gridCol>
                <a:gridCol w="592450">
                  <a:extLst>
                    <a:ext uri="{9D8B030D-6E8A-4147-A177-3AD203B41FA5}">
                      <a16:colId xmlns:a16="http://schemas.microsoft.com/office/drawing/2014/main" val="20003"/>
                    </a:ext>
                  </a:extLst>
                </a:gridCol>
              </a:tblGrid>
              <a:tr h="29645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4194570" y="3031456"/>
            <a:ext cx="1302095" cy="60959"/>
            <a:chOff x="3558802" y="4011427"/>
            <a:chExt cx="1866000" cy="111300"/>
          </a:xfrm>
          <a:noFill/>
        </p:grpSpPr>
        <p:sp>
          <p:nvSpPr>
            <p:cNvPr id="7983" name="Google Shape;7983;p73"/>
            <p:cNvSpPr/>
            <p:nvPr/>
          </p:nvSpPr>
          <p:spPr>
            <a:xfrm rot="5400000" flipH="1">
              <a:off x="4436152" y="3134077"/>
              <a:ext cx="111300" cy="1866000"/>
            </a:xfrm>
            <a:prstGeom prst="round2SameRect">
              <a:avLst>
                <a:gd name="adj1" fmla="val 50000"/>
                <a:gd name="adj2"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85" name="Google Shape;7985;p73"/>
          <p:cNvGrpSpPr/>
          <p:nvPr/>
        </p:nvGrpSpPr>
        <p:grpSpPr>
          <a:xfrm>
            <a:off x="4740058" y="3313615"/>
            <a:ext cx="914340" cy="60959"/>
            <a:chOff x="3558802" y="4011427"/>
            <a:chExt cx="1866000" cy="111300"/>
          </a:xfrm>
          <a:noFill/>
        </p:grpSpPr>
        <p:sp>
          <p:nvSpPr>
            <p:cNvPr id="7986" name="Google Shape;7986;p73"/>
            <p:cNvSpPr/>
            <p:nvPr/>
          </p:nvSpPr>
          <p:spPr>
            <a:xfrm rot="5400000" flipH="1">
              <a:off x="4436152" y="3134077"/>
              <a:ext cx="111300" cy="1866000"/>
            </a:xfrm>
            <a:prstGeom prst="round2SameRect">
              <a:avLst>
                <a:gd name="adj1" fmla="val 50000"/>
                <a:gd name="adj2" fmla="val 5000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7988" name="Google Shape;7988;p73"/>
          <p:cNvGrpSpPr/>
          <p:nvPr/>
        </p:nvGrpSpPr>
        <p:grpSpPr>
          <a:xfrm>
            <a:off x="5904857" y="3641413"/>
            <a:ext cx="2522867" cy="1001454"/>
            <a:chOff x="1904318" y="789980"/>
            <a:chExt cx="1489472" cy="606868"/>
          </a:xfrm>
          <a:noFill/>
        </p:grpSpPr>
        <p:cxnSp>
          <p:nvCxnSpPr>
            <p:cNvPr id="7989" name="Google Shape;7989;p73"/>
            <p:cNvCxnSpPr/>
            <p:nvPr/>
          </p:nvCxnSpPr>
          <p:spPr>
            <a:xfrm rot="10800000">
              <a:off x="2109981" y="1180903"/>
              <a:ext cx="1280400" cy="0"/>
            </a:xfrm>
            <a:prstGeom prst="straightConnector1">
              <a:avLst/>
            </a:prstGeom>
            <a:grpFill/>
            <a:ln w="9525" cap="flat" cmpd="sng">
              <a:solidFill>
                <a:schemeClr val="accent1"/>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grpFill/>
            <a:ln w="9525" cap="flat" cmpd="sng">
              <a:solidFill>
                <a:schemeClr val="accent1"/>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grpFill/>
            <a:ln w="9525" cap="flat" cmpd="sng">
              <a:solidFill>
                <a:schemeClr val="accent1"/>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grpFill/>
            <a:ln>
              <a:solidFill>
                <a:schemeClr val="accent1"/>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bg2">
                      <a:lumMod val="75000"/>
                    </a:schemeClr>
                  </a:solidFill>
                </a:rPr>
                <a:t>JANUARY</a:t>
              </a:r>
              <a:endParaRPr sz="500">
                <a:solidFill>
                  <a:schemeClr val="bg2">
                    <a:lumMod val="75000"/>
                  </a:schemeClr>
                </a:solidFill>
              </a:endParaRPr>
            </a:p>
          </p:txBody>
        </p:sp>
        <p:sp>
          <p:nvSpPr>
            <p:cNvPr id="7993" name="Google Shape;7993;p73"/>
            <p:cNvSpPr txBox="1"/>
            <p:nvPr/>
          </p:nvSpPr>
          <p:spPr>
            <a:xfrm flipH="1">
              <a:off x="2434275" y="789980"/>
              <a:ext cx="289200" cy="107400"/>
            </a:xfrm>
            <a:prstGeom prst="rect">
              <a:avLst/>
            </a:prstGeom>
            <a:grpFill/>
            <a:ln>
              <a:solidFill>
                <a:schemeClr val="accent1"/>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bg2">
                      <a:lumMod val="75000"/>
                    </a:schemeClr>
                  </a:solidFill>
                </a:rPr>
                <a:t>FEBRUARY</a:t>
              </a:r>
              <a:endParaRPr sz="500">
                <a:solidFill>
                  <a:schemeClr val="bg2">
                    <a:lumMod val="75000"/>
                  </a:schemeClr>
                </a:solidFill>
              </a:endParaRPr>
            </a:p>
          </p:txBody>
        </p:sp>
        <p:sp>
          <p:nvSpPr>
            <p:cNvPr id="7994" name="Google Shape;7994;p73"/>
            <p:cNvSpPr txBox="1"/>
            <p:nvPr/>
          </p:nvSpPr>
          <p:spPr>
            <a:xfrm flipH="1">
              <a:off x="2781049" y="789981"/>
              <a:ext cx="281100" cy="107400"/>
            </a:xfrm>
            <a:prstGeom prst="rect">
              <a:avLst/>
            </a:prstGeom>
            <a:grpFill/>
            <a:ln>
              <a:solidFill>
                <a:schemeClr val="accent1"/>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bg2">
                      <a:lumMod val="75000"/>
                    </a:schemeClr>
                  </a:solidFill>
                </a:rPr>
                <a:t>MARCH</a:t>
              </a:r>
              <a:endParaRPr sz="500">
                <a:solidFill>
                  <a:schemeClr val="bg2">
                    <a:lumMod val="75000"/>
                  </a:schemeClr>
                </a:solidFill>
              </a:endParaRPr>
            </a:p>
          </p:txBody>
        </p:sp>
        <p:sp>
          <p:nvSpPr>
            <p:cNvPr id="7995" name="Google Shape;7995;p73"/>
            <p:cNvSpPr txBox="1"/>
            <p:nvPr/>
          </p:nvSpPr>
          <p:spPr>
            <a:xfrm flipH="1">
              <a:off x="3112690" y="789981"/>
              <a:ext cx="281100" cy="107400"/>
            </a:xfrm>
            <a:prstGeom prst="rect">
              <a:avLst/>
            </a:prstGeom>
            <a:grpFill/>
            <a:ln>
              <a:solidFill>
                <a:schemeClr val="accent1"/>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bg2">
                      <a:lumMod val="75000"/>
                    </a:schemeClr>
                  </a:solidFill>
                </a:rPr>
                <a:t>APRIL</a:t>
              </a:r>
              <a:endParaRPr sz="500">
                <a:solidFill>
                  <a:schemeClr val="bg2">
                    <a:lumMod val="75000"/>
                  </a:schemeClr>
                </a:solidFill>
              </a:endParaRPr>
            </a:p>
          </p:txBody>
        </p:sp>
        <p:sp>
          <p:nvSpPr>
            <p:cNvPr id="7996" name="Google Shape;7996;p73"/>
            <p:cNvSpPr/>
            <p:nvPr/>
          </p:nvSpPr>
          <p:spPr>
            <a:xfrm>
              <a:off x="2105681" y="964326"/>
              <a:ext cx="2892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97" name="Google Shape;7997;p73"/>
            <p:cNvSpPr/>
            <p:nvPr/>
          </p:nvSpPr>
          <p:spPr>
            <a:xfrm>
              <a:off x="2109515" y="1159286"/>
              <a:ext cx="2802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98" name="Google Shape;7998;p73"/>
            <p:cNvSpPr/>
            <p:nvPr/>
          </p:nvSpPr>
          <p:spPr>
            <a:xfrm>
              <a:off x="2753389" y="1353677"/>
              <a:ext cx="3255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7999" name="Google Shape;7999;p73"/>
            <p:cNvSpPr/>
            <p:nvPr/>
          </p:nvSpPr>
          <p:spPr>
            <a:xfrm>
              <a:off x="2105681" y="1159287"/>
              <a:ext cx="2892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8000" name="Google Shape;8000;p73"/>
            <p:cNvSpPr/>
            <p:nvPr/>
          </p:nvSpPr>
          <p:spPr>
            <a:xfrm>
              <a:off x="2412005" y="1354248"/>
              <a:ext cx="3255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8001" name="Google Shape;8001;p73"/>
            <p:cNvSpPr/>
            <p:nvPr/>
          </p:nvSpPr>
          <p:spPr>
            <a:xfrm>
              <a:off x="2410087" y="964961"/>
              <a:ext cx="3255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sp>
          <p:nvSpPr>
            <p:cNvPr id="8002" name="Google Shape;8002;p73"/>
            <p:cNvSpPr txBox="1"/>
            <p:nvPr/>
          </p:nvSpPr>
          <p:spPr>
            <a:xfrm flipH="1">
              <a:off x="1906114" y="918164"/>
              <a:ext cx="203400" cy="106500"/>
            </a:xfrm>
            <a:prstGeom prst="rect">
              <a:avLst/>
            </a:prstGeom>
            <a:grpFill/>
            <a:ln>
              <a:solidFill>
                <a:schemeClr val="accent1"/>
              </a:solidFill>
            </a:ln>
          </p:spPr>
          <p:txBody>
            <a:bodyPr spcFirstLastPara="1" wrap="square" lIns="0" tIns="91425" rIns="0" bIns="91425" anchor="t" anchorCtr="0">
              <a:noAutofit/>
            </a:bodyPr>
            <a:lstStyle/>
            <a:p>
              <a:pPr marL="0" lvl="0" indent="0" algn="l" rtl="0">
                <a:spcBef>
                  <a:spcPts val="0"/>
                </a:spcBef>
                <a:spcAft>
                  <a:spcPts val="1600"/>
                </a:spcAft>
                <a:buNone/>
              </a:pPr>
              <a:r>
                <a:rPr lang="en" sz="500">
                  <a:solidFill>
                    <a:schemeClr val="bg2">
                      <a:lumMod val="75000"/>
                    </a:schemeClr>
                  </a:solidFill>
                </a:rPr>
                <a:t>PHASE 1</a:t>
              </a:r>
              <a:endParaRPr sz="500">
                <a:solidFill>
                  <a:schemeClr val="bg2">
                    <a:lumMod val="75000"/>
                  </a:schemeClr>
                </a:solidFill>
              </a:endParaRPr>
            </a:p>
          </p:txBody>
        </p:sp>
        <p:sp>
          <p:nvSpPr>
            <p:cNvPr id="8003" name="Google Shape;8003;p73"/>
            <p:cNvSpPr txBox="1"/>
            <p:nvPr/>
          </p:nvSpPr>
          <p:spPr>
            <a:xfrm flipH="1">
              <a:off x="1904318" y="1113390"/>
              <a:ext cx="205200" cy="91200"/>
            </a:xfrm>
            <a:prstGeom prst="rect">
              <a:avLst/>
            </a:prstGeom>
            <a:grpFill/>
            <a:ln>
              <a:solidFill>
                <a:schemeClr val="accent1"/>
              </a:solid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500">
                  <a:solidFill>
                    <a:schemeClr val="bg2">
                      <a:lumMod val="75000"/>
                    </a:schemeClr>
                  </a:solidFill>
                </a:rPr>
                <a:t>Task 1</a:t>
              </a:r>
              <a:endParaRPr sz="500">
                <a:solidFill>
                  <a:schemeClr val="bg2">
                    <a:lumMod val="75000"/>
                  </a:schemeClr>
                </a:solidFill>
              </a:endParaRPr>
            </a:p>
          </p:txBody>
        </p:sp>
        <p:sp>
          <p:nvSpPr>
            <p:cNvPr id="8004" name="Google Shape;8004;p73"/>
            <p:cNvSpPr txBox="1"/>
            <p:nvPr/>
          </p:nvSpPr>
          <p:spPr>
            <a:xfrm flipH="1">
              <a:off x="1906118" y="1304527"/>
              <a:ext cx="203400" cy="91200"/>
            </a:xfrm>
            <a:prstGeom prst="rect">
              <a:avLst/>
            </a:prstGeom>
            <a:grpFill/>
            <a:ln>
              <a:solidFill>
                <a:schemeClr val="accent1"/>
              </a:solid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500">
                  <a:solidFill>
                    <a:schemeClr val="bg2">
                      <a:lumMod val="75000"/>
                    </a:schemeClr>
                  </a:solidFill>
                </a:rPr>
                <a:t>Task 2</a:t>
              </a:r>
              <a:endParaRPr sz="500">
                <a:solidFill>
                  <a:schemeClr val="bg2">
                    <a:lumMod val="75000"/>
                  </a:schemeClr>
                </a:solidFill>
              </a:endParaRPr>
            </a:p>
          </p:txBody>
        </p:sp>
        <p:sp>
          <p:nvSpPr>
            <p:cNvPr id="8005" name="Google Shape;8005;p73"/>
            <p:cNvSpPr/>
            <p:nvPr/>
          </p:nvSpPr>
          <p:spPr>
            <a:xfrm>
              <a:off x="2750975" y="964961"/>
              <a:ext cx="325500" cy="42600"/>
            </a:xfrm>
            <a:prstGeom prst="rect">
              <a:avLst/>
            </a:pr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bg2">
                    <a:lumMod val="75000"/>
                  </a:schemeClr>
                </a:solidFill>
              </a:endParaRPr>
            </a:p>
          </p:txBody>
        </p:sp>
      </p:grpSp>
      <p:grpSp>
        <p:nvGrpSpPr>
          <p:cNvPr id="8006" name="Google Shape;8006;p73"/>
          <p:cNvGrpSpPr/>
          <p:nvPr/>
        </p:nvGrpSpPr>
        <p:grpSpPr>
          <a:xfrm>
            <a:off x="3389262" y="1425449"/>
            <a:ext cx="2363393" cy="1005865"/>
            <a:chOff x="3292400" y="1193188"/>
            <a:chExt cx="2615240" cy="1131075"/>
          </a:xfrm>
          <a:noFill/>
        </p:grpSpPr>
        <p:sp>
          <p:nvSpPr>
            <p:cNvPr id="8007" name="Google Shape;8007;p73"/>
            <p:cNvSpPr/>
            <p:nvPr/>
          </p:nvSpPr>
          <p:spPr>
            <a:xfrm>
              <a:off x="3292400" y="1845763"/>
              <a:ext cx="370500" cy="478500"/>
            </a:xfrm>
            <a:prstGeom prst="round2DiagRect">
              <a:avLst>
                <a:gd name="adj1" fmla="val 16667"/>
                <a:gd name="adj2" fmla="val 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grp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09" name="Google Shape;8009;p73"/>
            <p:cNvSpPr txBox="1"/>
            <p:nvPr/>
          </p:nvSpPr>
          <p:spPr>
            <a:xfrm flipH="1">
              <a:off x="3678794" y="1193199"/>
              <a:ext cx="3705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JANUARY</a:t>
              </a:r>
              <a:endParaRPr sz="500">
                <a:solidFill>
                  <a:schemeClr val="bg2">
                    <a:lumMod val="75000"/>
                  </a:schemeClr>
                </a:solidFill>
              </a:endParaRPr>
            </a:p>
          </p:txBody>
        </p:sp>
        <p:sp>
          <p:nvSpPr>
            <p:cNvPr id="8010" name="Google Shape;8010;p73"/>
            <p:cNvSpPr txBox="1"/>
            <p:nvPr/>
          </p:nvSpPr>
          <p:spPr>
            <a:xfrm flipH="1">
              <a:off x="4051671" y="1193188"/>
              <a:ext cx="4014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FEBRUARY</a:t>
              </a:r>
              <a:endParaRPr sz="500">
                <a:solidFill>
                  <a:schemeClr val="bg2">
                    <a:lumMod val="75000"/>
                  </a:schemeClr>
                </a:solidFill>
              </a:endParaRPr>
            </a:p>
          </p:txBody>
        </p:sp>
        <p:sp>
          <p:nvSpPr>
            <p:cNvPr id="8011" name="Google Shape;8011;p73"/>
            <p:cNvSpPr txBox="1"/>
            <p:nvPr/>
          </p:nvSpPr>
          <p:spPr>
            <a:xfrm flipH="1">
              <a:off x="4453057" y="1193188"/>
              <a:ext cx="3480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MARCH</a:t>
              </a:r>
              <a:endParaRPr sz="500">
                <a:solidFill>
                  <a:schemeClr val="bg2">
                    <a:lumMod val="75000"/>
                  </a:schemeClr>
                </a:solidFill>
              </a:endParaRPr>
            </a:p>
          </p:txBody>
        </p:sp>
        <p:sp>
          <p:nvSpPr>
            <p:cNvPr id="8012" name="Google Shape;8012;p73"/>
            <p:cNvSpPr txBox="1"/>
            <p:nvPr/>
          </p:nvSpPr>
          <p:spPr>
            <a:xfrm flipH="1">
              <a:off x="4831790" y="1193197"/>
              <a:ext cx="3132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APRIL</a:t>
              </a:r>
              <a:endParaRPr sz="500">
                <a:solidFill>
                  <a:schemeClr val="bg2">
                    <a:lumMod val="75000"/>
                  </a:schemeClr>
                </a:solidFill>
              </a:endParaRPr>
            </a:p>
          </p:txBody>
        </p:sp>
        <p:sp>
          <p:nvSpPr>
            <p:cNvPr id="8013" name="Google Shape;8013;p73"/>
            <p:cNvSpPr txBox="1"/>
            <p:nvPr/>
          </p:nvSpPr>
          <p:spPr>
            <a:xfrm flipH="1">
              <a:off x="5186134" y="1193197"/>
              <a:ext cx="3132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MAY</a:t>
              </a:r>
              <a:endParaRPr sz="500">
                <a:solidFill>
                  <a:schemeClr val="bg2">
                    <a:lumMod val="75000"/>
                  </a:schemeClr>
                </a:solidFill>
              </a:endParaRPr>
            </a:p>
          </p:txBody>
        </p:sp>
        <p:sp>
          <p:nvSpPr>
            <p:cNvPr id="8014" name="Google Shape;8014;p73"/>
            <p:cNvSpPr txBox="1"/>
            <p:nvPr/>
          </p:nvSpPr>
          <p:spPr>
            <a:xfrm flipH="1">
              <a:off x="5562148" y="1193197"/>
              <a:ext cx="313200" cy="84300"/>
            </a:xfrm>
            <a:prstGeom prst="rect">
              <a:avLst/>
            </a:prstGeom>
            <a:grp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bg2">
                      <a:lumMod val="75000"/>
                    </a:schemeClr>
                  </a:solidFill>
                </a:rPr>
                <a:t>JUNE</a:t>
              </a:r>
              <a:endParaRPr sz="500">
                <a:solidFill>
                  <a:schemeClr val="bg2">
                    <a:lumMod val="75000"/>
                  </a:schemeClr>
                </a:solidFill>
              </a:endParaRPr>
            </a:p>
          </p:txBody>
        </p:sp>
        <p:sp>
          <p:nvSpPr>
            <p:cNvPr id="8015" name="Google Shape;8015;p73"/>
            <p:cNvSpPr txBox="1"/>
            <p:nvPr/>
          </p:nvSpPr>
          <p:spPr>
            <a:xfrm flipH="1">
              <a:off x="3349576" y="1372466"/>
              <a:ext cx="272700" cy="96600"/>
            </a:xfrm>
            <a:prstGeom prst="rect">
              <a:avLst/>
            </a:prstGeom>
            <a:grpFill/>
            <a:ln>
              <a:solidFill>
                <a:schemeClr val="accent1"/>
              </a:solidFill>
            </a:ln>
          </p:spPr>
          <p:txBody>
            <a:bodyPr spcFirstLastPara="1" wrap="square" lIns="0" tIns="0" rIns="0" bIns="0" anchor="t" anchorCtr="0">
              <a:noAutofit/>
            </a:bodyPr>
            <a:lstStyle/>
            <a:p>
              <a:pPr marL="0" lvl="0" indent="0" algn="r" rtl="0">
                <a:spcBef>
                  <a:spcPts val="0"/>
                </a:spcBef>
                <a:spcAft>
                  <a:spcPts val="1600"/>
                </a:spcAft>
                <a:buNone/>
              </a:pPr>
              <a:r>
                <a:rPr lang="en" sz="500">
                  <a:solidFill>
                    <a:schemeClr val="bg2">
                      <a:lumMod val="75000"/>
                    </a:schemeClr>
                  </a:solidFill>
                </a:rPr>
                <a:t>PHASE 1</a:t>
              </a:r>
              <a:endParaRPr sz="500">
                <a:solidFill>
                  <a:schemeClr val="bg2">
                    <a:lumMod val="75000"/>
                  </a:schemeClr>
                </a:solidFill>
              </a:endParaRPr>
            </a:p>
          </p:txBody>
        </p:sp>
        <p:sp>
          <p:nvSpPr>
            <p:cNvPr id="8016" name="Google Shape;8016;p73"/>
            <p:cNvSpPr txBox="1"/>
            <p:nvPr/>
          </p:nvSpPr>
          <p:spPr>
            <a:xfrm flipH="1">
              <a:off x="3349579" y="1895516"/>
              <a:ext cx="272700" cy="96600"/>
            </a:xfrm>
            <a:prstGeom prst="rect">
              <a:avLst/>
            </a:prstGeom>
            <a:grpFill/>
            <a:ln>
              <a:solidFill>
                <a:schemeClr val="accent1"/>
              </a:solidFill>
            </a:ln>
          </p:spPr>
          <p:txBody>
            <a:bodyPr spcFirstLastPara="1" wrap="square" lIns="0" tIns="0" rIns="0" bIns="0" anchor="t" anchorCtr="0">
              <a:noAutofit/>
            </a:bodyPr>
            <a:lstStyle/>
            <a:p>
              <a:pPr marL="0" lvl="0" indent="0" algn="r" rtl="0">
                <a:spcBef>
                  <a:spcPts val="0"/>
                </a:spcBef>
                <a:spcAft>
                  <a:spcPts val="1600"/>
                </a:spcAft>
                <a:buNone/>
              </a:pPr>
              <a:r>
                <a:rPr lang="en" sz="500">
                  <a:solidFill>
                    <a:schemeClr val="bg2">
                      <a:lumMod val="75000"/>
                    </a:schemeClr>
                  </a:solidFill>
                </a:rPr>
                <a:t>PHASE 2</a:t>
              </a:r>
              <a:endParaRPr sz="500">
                <a:solidFill>
                  <a:schemeClr val="bg2">
                    <a:lumMod val="75000"/>
                  </a:schemeClr>
                </a:solidFill>
              </a:endParaRPr>
            </a:p>
          </p:txBody>
        </p:sp>
        <p:sp>
          <p:nvSpPr>
            <p:cNvPr id="8017" name="Google Shape;8017;p73"/>
            <p:cNvSpPr txBox="1"/>
            <p:nvPr/>
          </p:nvSpPr>
          <p:spPr>
            <a:xfrm flipH="1">
              <a:off x="3355878" y="1543623"/>
              <a:ext cx="256200" cy="96600"/>
            </a:xfrm>
            <a:prstGeom prst="rect">
              <a:avLst/>
            </a:prstGeom>
            <a:grp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bg2">
                      <a:lumMod val="75000"/>
                    </a:schemeClr>
                  </a:solidFill>
                </a:rPr>
                <a:t>Task 1</a:t>
              </a:r>
              <a:endParaRPr sz="500">
                <a:solidFill>
                  <a:schemeClr val="bg2">
                    <a:lumMod val="75000"/>
                  </a:schemeClr>
                </a:solidFill>
              </a:endParaRPr>
            </a:p>
          </p:txBody>
        </p:sp>
        <p:sp>
          <p:nvSpPr>
            <p:cNvPr id="8018" name="Google Shape;8018;p73"/>
            <p:cNvSpPr txBox="1"/>
            <p:nvPr/>
          </p:nvSpPr>
          <p:spPr>
            <a:xfrm flipH="1">
              <a:off x="3355878" y="1720328"/>
              <a:ext cx="256200" cy="96600"/>
            </a:xfrm>
            <a:prstGeom prst="rect">
              <a:avLst/>
            </a:prstGeom>
            <a:grp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bg2">
                      <a:lumMod val="75000"/>
                    </a:schemeClr>
                  </a:solidFill>
                </a:rPr>
                <a:t>Task 2</a:t>
              </a:r>
              <a:endParaRPr sz="500">
                <a:solidFill>
                  <a:schemeClr val="bg2">
                    <a:lumMod val="75000"/>
                  </a:schemeClr>
                </a:solidFill>
              </a:endParaRPr>
            </a:p>
          </p:txBody>
        </p:sp>
        <p:sp>
          <p:nvSpPr>
            <p:cNvPr id="8019" name="Google Shape;8019;p73"/>
            <p:cNvSpPr txBox="1"/>
            <p:nvPr/>
          </p:nvSpPr>
          <p:spPr>
            <a:xfrm flipH="1">
              <a:off x="3355878" y="2072220"/>
              <a:ext cx="256200" cy="96600"/>
            </a:xfrm>
            <a:prstGeom prst="rect">
              <a:avLst/>
            </a:prstGeom>
            <a:grp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bg2">
                      <a:lumMod val="75000"/>
                    </a:schemeClr>
                  </a:solidFill>
                </a:rPr>
                <a:t>Task 1</a:t>
              </a:r>
              <a:endParaRPr sz="500">
                <a:solidFill>
                  <a:schemeClr val="bg2">
                    <a:lumMod val="75000"/>
                  </a:schemeClr>
                </a:solidFill>
              </a:endParaRPr>
            </a:p>
          </p:txBody>
        </p:sp>
        <p:sp>
          <p:nvSpPr>
            <p:cNvPr id="8020" name="Google Shape;8020;p73"/>
            <p:cNvSpPr txBox="1"/>
            <p:nvPr/>
          </p:nvSpPr>
          <p:spPr>
            <a:xfrm flipH="1">
              <a:off x="3355889" y="2248920"/>
              <a:ext cx="256200" cy="68400"/>
            </a:xfrm>
            <a:prstGeom prst="rect">
              <a:avLst/>
            </a:prstGeom>
            <a:grp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bg2">
                      <a:lumMod val="75000"/>
                    </a:schemeClr>
                  </a:solidFill>
                </a:rPr>
                <a:t>Task 2</a:t>
              </a:r>
              <a:endParaRPr sz="500">
                <a:solidFill>
                  <a:schemeClr val="bg2">
                    <a:lumMod val="75000"/>
                  </a:schemeClr>
                </a:solidFill>
              </a:endParaRPr>
            </a:p>
          </p:txBody>
        </p:sp>
        <p:grpSp>
          <p:nvGrpSpPr>
            <p:cNvPr id="8021" name="Google Shape;8021;p73"/>
            <p:cNvGrpSpPr/>
            <p:nvPr/>
          </p:nvGrpSpPr>
          <p:grpSpPr>
            <a:xfrm>
              <a:off x="3748438" y="1378608"/>
              <a:ext cx="2159202" cy="903971"/>
              <a:chOff x="1683525" y="2179850"/>
              <a:chExt cx="4519050" cy="2134525"/>
            </a:xfrm>
            <a:grpFill/>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grp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bg2">
                      <a:lumMod val="75000"/>
                    </a:schemeClr>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764750" y="374387"/>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a-IR" sz="2400" dirty="0">
                <a:solidFill>
                  <a:schemeClr val="bg2">
                    <a:lumMod val="75000"/>
                  </a:schemeClr>
                </a:solidFill>
                <a:cs typeface="B Nazanin" panose="00000700000000000000" pitchFamily="2" charset="-78"/>
              </a:rPr>
              <a:t>جدولهای و نمودار</a:t>
            </a:r>
          </a:p>
        </p:txBody>
      </p:sp>
      <p:sp>
        <p:nvSpPr>
          <p:cNvPr id="3" name="Google Shape;3266;p63">
            <a:extLst>
              <a:ext uri="{FF2B5EF4-FFF2-40B4-BE49-F238E27FC236}">
                <a16:creationId xmlns:a16="http://schemas.microsoft.com/office/drawing/2014/main" id="{C2C45381-CC35-9595-ECDD-E897DB4DAFAB}"/>
              </a:ext>
            </a:extLst>
          </p:cNvPr>
          <p:cNvSpPr/>
          <p:nvPr/>
        </p:nvSpPr>
        <p:spPr>
          <a:xfrm>
            <a:off x="6252418" y="295474"/>
            <a:ext cx="2435133" cy="819338"/>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4810978" y="1232193"/>
            <a:ext cx="745431" cy="718863"/>
            <a:chOff x="4249973" y="1201875"/>
            <a:chExt cx="1958568" cy="1888762"/>
          </a:xfrm>
          <a:noFill/>
        </p:grpSpPr>
        <p:sp>
          <p:nvSpPr>
            <p:cNvPr id="8039" name="Google Shape;8039;p74"/>
            <p:cNvSpPr/>
            <p:nvPr/>
          </p:nvSpPr>
          <p:spPr>
            <a:xfrm>
              <a:off x="4468527" y="1411932"/>
              <a:ext cx="1528500" cy="1452600"/>
            </a:xfrm>
            <a:prstGeom prst="pentagon">
              <a:avLst>
                <a:gd name="hf" fmla="val 105146"/>
                <a:gd name="vf" fmla="val 110557"/>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040" name="Google Shape;8040;p74"/>
            <p:cNvGrpSpPr/>
            <p:nvPr/>
          </p:nvGrpSpPr>
          <p:grpSpPr>
            <a:xfrm>
              <a:off x="5853086" y="1789142"/>
              <a:ext cx="355454" cy="1048099"/>
              <a:chOff x="5576108" y="2016725"/>
              <a:chExt cx="565200" cy="1666560"/>
            </a:xfrm>
            <a:grpFill/>
          </p:grpSpPr>
          <p:sp>
            <p:nvSpPr>
              <p:cNvPr id="8041" name="Google Shape;8041;p74"/>
              <p:cNvSpPr/>
              <p:nvPr/>
            </p:nvSpPr>
            <p:spPr>
              <a:xfrm>
                <a:off x="5576108" y="2016725"/>
                <a:ext cx="565200" cy="5655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lumMod val="75000"/>
                    </a:schemeClr>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43" name="Google Shape;8043;p74"/>
            <p:cNvGrpSpPr/>
            <p:nvPr/>
          </p:nvGrpSpPr>
          <p:grpSpPr>
            <a:xfrm>
              <a:off x="4869455" y="2691676"/>
              <a:ext cx="1013897" cy="398961"/>
              <a:chOff x="4012057" y="3451825"/>
              <a:chExt cx="1612175" cy="634379"/>
            </a:xfrm>
            <a:grpFill/>
          </p:grpSpPr>
          <p:sp>
            <p:nvSpPr>
              <p:cNvPr id="8044" name="Google Shape;8044;p74"/>
              <p:cNvSpPr/>
              <p:nvPr/>
            </p:nvSpPr>
            <p:spPr>
              <a:xfrm>
                <a:off x="5059033" y="3451825"/>
                <a:ext cx="565200" cy="5655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lumMod val="75000"/>
                    </a:schemeClr>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46" name="Google Shape;8046;p74"/>
            <p:cNvGrpSpPr/>
            <p:nvPr/>
          </p:nvGrpSpPr>
          <p:grpSpPr>
            <a:xfrm>
              <a:off x="4276937" y="2155961"/>
              <a:ext cx="651965" cy="891358"/>
              <a:chOff x="3069908" y="2599997"/>
              <a:chExt cx="1036675" cy="1417328"/>
            </a:xfrm>
            <a:grpFill/>
          </p:grpSpPr>
          <p:sp>
            <p:nvSpPr>
              <p:cNvPr id="8047" name="Google Shape;8047;p74"/>
              <p:cNvSpPr/>
              <p:nvPr/>
            </p:nvSpPr>
            <p:spPr>
              <a:xfrm>
                <a:off x="3541383" y="3451825"/>
                <a:ext cx="565200" cy="5655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lumMod val="75000"/>
                    </a:schemeClr>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49" name="Google Shape;8049;p74"/>
            <p:cNvGrpSpPr/>
            <p:nvPr/>
          </p:nvGrpSpPr>
          <p:grpSpPr>
            <a:xfrm>
              <a:off x="5054918" y="1201875"/>
              <a:ext cx="999548" cy="602711"/>
              <a:chOff x="4306958" y="1082925"/>
              <a:chExt cx="1589359" cy="958358"/>
            </a:xfrm>
            <a:grpFill/>
          </p:grpSpPr>
          <p:sp>
            <p:nvSpPr>
              <p:cNvPr id="8050" name="Google Shape;8050;p74"/>
              <p:cNvSpPr/>
              <p:nvPr/>
            </p:nvSpPr>
            <p:spPr>
              <a:xfrm>
                <a:off x="4306958" y="1082925"/>
                <a:ext cx="565200" cy="5655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lumMod val="75000"/>
                    </a:schemeClr>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52" name="Google Shape;8052;p74"/>
            <p:cNvGrpSpPr/>
            <p:nvPr/>
          </p:nvGrpSpPr>
          <p:grpSpPr>
            <a:xfrm>
              <a:off x="4249973" y="1303451"/>
              <a:ext cx="799317" cy="841334"/>
              <a:chOff x="3027033" y="1244439"/>
              <a:chExt cx="1270977" cy="1337786"/>
            </a:xfrm>
            <a:grpFill/>
          </p:grpSpPr>
          <p:sp>
            <p:nvSpPr>
              <p:cNvPr id="8053" name="Google Shape;8053;p74"/>
              <p:cNvSpPr/>
              <p:nvPr/>
            </p:nvSpPr>
            <p:spPr>
              <a:xfrm>
                <a:off x="3027033" y="2016725"/>
                <a:ext cx="565200" cy="5655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bg2">
                      <a:lumMod val="75000"/>
                    </a:schemeClr>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055" name="Google Shape;8055;p74"/>
          <p:cNvGrpSpPr/>
          <p:nvPr/>
        </p:nvGrpSpPr>
        <p:grpSpPr>
          <a:xfrm>
            <a:off x="727351" y="2110643"/>
            <a:ext cx="761767" cy="729896"/>
            <a:chOff x="2657744" y="2337745"/>
            <a:chExt cx="832987" cy="798137"/>
          </a:xfrm>
          <a:noFill/>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62" name="Google Shape;8062;p74"/>
          <p:cNvGrpSpPr/>
          <p:nvPr/>
        </p:nvGrpSpPr>
        <p:grpSpPr>
          <a:xfrm>
            <a:off x="3238315" y="2113849"/>
            <a:ext cx="685569" cy="723586"/>
            <a:chOff x="3398134" y="2057755"/>
            <a:chExt cx="704087" cy="743130"/>
          </a:xfrm>
          <a:noFill/>
        </p:grpSpPr>
        <p:grpSp>
          <p:nvGrpSpPr>
            <p:cNvPr id="8063" name="Google Shape;8063;p74"/>
            <p:cNvGrpSpPr/>
            <p:nvPr/>
          </p:nvGrpSpPr>
          <p:grpSpPr>
            <a:xfrm>
              <a:off x="3398134" y="2290183"/>
              <a:ext cx="315300" cy="219900"/>
              <a:chOff x="3398134" y="2290183"/>
              <a:chExt cx="315300" cy="219900"/>
            </a:xfrm>
            <a:grpFill/>
          </p:grpSpPr>
          <p:sp>
            <p:nvSpPr>
              <p:cNvPr id="8064" name="Google Shape;8064;p74"/>
              <p:cNvSpPr/>
              <p:nvPr/>
            </p:nvSpPr>
            <p:spPr>
              <a:xfrm>
                <a:off x="3493534" y="2290183"/>
                <a:ext cx="219900" cy="2199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lumMod val="75000"/>
                    </a:schemeClr>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grpFill/>
              <a:ln w="9525" cap="flat" cmpd="sng">
                <a:solidFill>
                  <a:schemeClr val="bg2"/>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a:grpFill/>
          </p:grpSpPr>
          <p:sp>
            <p:nvSpPr>
              <p:cNvPr id="8067" name="Google Shape;8067;p74"/>
              <p:cNvSpPr/>
              <p:nvPr/>
            </p:nvSpPr>
            <p:spPr>
              <a:xfrm>
                <a:off x="3547823" y="2467358"/>
                <a:ext cx="219900" cy="2199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lumMod val="75000"/>
                    </a:schemeClr>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grpFill/>
              <a:ln w="9525" cap="flat" cmpd="sng">
                <a:solidFill>
                  <a:schemeClr val="bg2"/>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a:grpFill/>
          </p:grpSpPr>
          <p:sp>
            <p:nvSpPr>
              <p:cNvPr id="8070" name="Google Shape;8070;p74"/>
              <p:cNvSpPr/>
              <p:nvPr/>
            </p:nvSpPr>
            <p:spPr>
              <a:xfrm>
                <a:off x="3734138" y="2467358"/>
                <a:ext cx="219900" cy="2199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lumMod val="75000"/>
                    </a:schemeClr>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grpFill/>
              <a:ln w="9525" cap="flat" cmpd="sng">
                <a:solidFill>
                  <a:schemeClr val="bg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a:grpFill/>
          </p:grpSpPr>
          <p:sp>
            <p:nvSpPr>
              <p:cNvPr id="8073" name="Google Shape;8073;p74"/>
              <p:cNvSpPr/>
              <p:nvPr/>
            </p:nvSpPr>
            <p:spPr>
              <a:xfrm>
                <a:off x="3787560" y="2288011"/>
                <a:ext cx="219900" cy="2199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lumMod val="75000"/>
                    </a:schemeClr>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grpFill/>
              <a:ln w="9525" cap="flat" cmpd="sng">
                <a:solidFill>
                  <a:schemeClr val="bg2"/>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a:grpFill/>
          </p:grpSpPr>
          <p:sp>
            <p:nvSpPr>
              <p:cNvPr id="8076" name="Google Shape;8076;p74"/>
              <p:cNvSpPr/>
              <p:nvPr/>
            </p:nvSpPr>
            <p:spPr>
              <a:xfrm>
                <a:off x="3637290" y="2173354"/>
                <a:ext cx="219900" cy="219900"/>
              </a:xfrm>
              <a:prstGeom prst="ellipse">
                <a:avLst/>
              </a:prstGeom>
              <a:grpFill/>
              <a:ln w="9525" cap="flat" cmpd="sng">
                <a:solidFill>
                  <a:schemeClr val="bg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bg2">
                      <a:lumMod val="75000"/>
                    </a:schemeClr>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grpFill/>
              <a:ln w="9525" cap="flat" cmpd="sng">
                <a:solidFill>
                  <a:schemeClr val="bg2"/>
                </a:solidFill>
                <a:prstDash val="solid"/>
                <a:round/>
                <a:headEnd type="none" w="med" len="med"/>
                <a:tailEnd type="none" w="med" len="med"/>
              </a:ln>
            </p:spPr>
          </p:cxnSp>
        </p:grpSp>
      </p:grpSp>
      <p:grpSp>
        <p:nvGrpSpPr>
          <p:cNvPr id="8078" name="Google Shape;8078;p74"/>
          <p:cNvGrpSpPr/>
          <p:nvPr/>
        </p:nvGrpSpPr>
        <p:grpSpPr>
          <a:xfrm>
            <a:off x="4913537" y="2120545"/>
            <a:ext cx="710153" cy="710153"/>
            <a:chOff x="5007123" y="2079403"/>
            <a:chExt cx="687600" cy="687600"/>
          </a:xfrm>
          <a:noFill/>
        </p:grpSpPr>
        <p:sp>
          <p:nvSpPr>
            <p:cNvPr id="8079" name="Google Shape;8079;p74"/>
            <p:cNvSpPr/>
            <p:nvPr/>
          </p:nvSpPr>
          <p:spPr>
            <a:xfrm>
              <a:off x="5007123" y="2079403"/>
              <a:ext cx="687600" cy="6876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0" name="Google Shape;8080;p74"/>
            <p:cNvSpPr/>
            <p:nvPr/>
          </p:nvSpPr>
          <p:spPr>
            <a:xfrm>
              <a:off x="5069448" y="2141702"/>
              <a:ext cx="563100" cy="562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1" name="Google Shape;8081;p74"/>
            <p:cNvSpPr/>
            <p:nvPr/>
          </p:nvSpPr>
          <p:spPr>
            <a:xfrm>
              <a:off x="5146403" y="2218605"/>
              <a:ext cx="409200" cy="4092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2" name="Google Shape;8082;p74"/>
            <p:cNvSpPr/>
            <p:nvPr/>
          </p:nvSpPr>
          <p:spPr>
            <a:xfrm>
              <a:off x="5221891" y="2294066"/>
              <a:ext cx="258300" cy="2583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83" name="Google Shape;8083;p74"/>
          <p:cNvGrpSpPr/>
          <p:nvPr/>
        </p:nvGrpSpPr>
        <p:grpSpPr>
          <a:xfrm>
            <a:off x="5722975" y="2115051"/>
            <a:ext cx="720998" cy="721183"/>
            <a:chOff x="5797446" y="2063053"/>
            <a:chExt cx="698100" cy="698280"/>
          </a:xfrm>
          <a:noFill/>
        </p:grpSpPr>
        <p:sp>
          <p:nvSpPr>
            <p:cNvPr id="8084" name="Google Shape;8084;p74"/>
            <p:cNvSpPr/>
            <p:nvPr/>
          </p:nvSpPr>
          <p:spPr>
            <a:xfrm>
              <a:off x="5797446" y="2063053"/>
              <a:ext cx="698100" cy="6981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5" name="Google Shape;8085;p74"/>
            <p:cNvSpPr/>
            <p:nvPr/>
          </p:nvSpPr>
          <p:spPr>
            <a:xfrm>
              <a:off x="5872067" y="2212295"/>
              <a:ext cx="549000" cy="5490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6" name="Google Shape;8086;p74"/>
            <p:cNvSpPr/>
            <p:nvPr/>
          </p:nvSpPr>
          <p:spPr>
            <a:xfrm>
              <a:off x="5921353" y="2310867"/>
              <a:ext cx="450300" cy="4503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87" name="Google Shape;8087;p74"/>
            <p:cNvSpPr/>
            <p:nvPr/>
          </p:nvSpPr>
          <p:spPr>
            <a:xfrm>
              <a:off x="5967936" y="2404033"/>
              <a:ext cx="357300" cy="3573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88" name="Google Shape;8088;p74"/>
          <p:cNvGrpSpPr/>
          <p:nvPr/>
        </p:nvGrpSpPr>
        <p:grpSpPr>
          <a:xfrm>
            <a:off x="8168122" y="3760656"/>
            <a:ext cx="280585" cy="673164"/>
            <a:chOff x="8075075" y="3754290"/>
            <a:chExt cx="255612" cy="613194"/>
          </a:xfrm>
          <a:noFill/>
        </p:grpSpPr>
        <p:grpSp>
          <p:nvGrpSpPr>
            <p:cNvPr id="8089" name="Google Shape;8089;p74"/>
            <p:cNvGrpSpPr/>
            <p:nvPr/>
          </p:nvGrpSpPr>
          <p:grpSpPr>
            <a:xfrm>
              <a:off x="8075075" y="3754290"/>
              <a:ext cx="255612" cy="613194"/>
              <a:chOff x="8075075" y="3754290"/>
              <a:chExt cx="255612" cy="613194"/>
            </a:xfrm>
            <a:grpFill/>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093" name="Google Shape;8093;p74"/>
          <p:cNvGrpSpPr/>
          <p:nvPr/>
        </p:nvGrpSpPr>
        <p:grpSpPr>
          <a:xfrm>
            <a:off x="5285180" y="3749453"/>
            <a:ext cx="470352" cy="683745"/>
            <a:chOff x="1697726" y="3244179"/>
            <a:chExt cx="788124" cy="1146069"/>
          </a:xfrm>
          <a:noFill/>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096" name="Google Shape;8096;p74"/>
          <p:cNvSpPr/>
          <p:nvPr/>
        </p:nvSpPr>
        <p:spPr>
          <a:xfrm>
            <a:off x="8142645" y="3663455"/>
            <a:ext cx="204" cy="4"/>
          </a:xfrm>
          <a:custGeom>
            <a:avLst/>
            <a:gdLst/>
            <a:ahLst/>
            <a:cxnLst/>
            <a:rect l="l" t="t" r="r" b="b"/>
            <a:pathLst>
              <a:path w="48" h="1" extrusionOk="0">
                <a:moveTo>
                  <a:pt x="48" y="0"/>
                </a:moveTo>
                <a:lnTo>
                  <a:pt x="1" y="0"/>
                </a:lnTo>
                <a:close/>
              </a:path>
            </a:pathLst>
          </a:custGeom>
          <a:no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097" name="Google Shape;8097;p74"/>
          <p:cNvGrpSpPr/>
          <p:nvPr/>
        </p:nvGrpSpPr>
        <p:grpSpPr>
          <a:xfrm>
            <a:off x="5906331" y="3760655"/>
            <a:ext cx="293891" cy="293845"/>
            <a:chOff x="6134814" y="3754290"/>
            <a:chExt cx="293891" cy="293845"/>
          </a:xfrm>
          <a:noFill/>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00" name="Google Shape;8100;p74"/>
          <p:cNvGrpSpPr/>
          <p:nvPr/>
        </p:nvGrpSpPr>
        <p:grpSpPr>
          <a:xfrm>
            <a:off x="5906331" y="4139326"/>
            <a:ext cx="293891" cy="293891"/>
            <a:chOff x="6134814" y="4086186"/>
            <a:chExt cx="293891" cy="293891"/>
          </a:xfrm>
          <a:noFill/>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103" name="Google Shape;8103;p74"/>
          <p:cNvSpPr/>
          <p:nvPr/>
        </p:nvSpPr>
        <p:spPr>
          <a:xfrm>
            <a:off x="6944758" y="3759852"/>
            <a:ext cx="609693" cy="6731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04" name="Google Shape;8104;p74"/>
          <p:cNvSpPr/>
          <p:nvPr/>
        </p:nvSpPr>
        <p:spPr>
          <a:xfrm rot="10800000">
            <a:off x="6351020" y="3757590"/>
            <a:ext cx="442939" cy="675638"/>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105" name="Google Shape;8105;p74"/>
          <p:cNvGrpSpPr/>
          <p:nvPr/>
        </p:nvGrpSpPr>
        <p:grpSpPr>
          <a:xfrm>
            <a:off x="7831306" y="2968019"/>
            <a:ext cx="622883" cy="621944"/>
            <a:chOff x="1187048" y="238125"/>
            <a:chExt cx="5256397" cy="5248476"/>
          </a:xfrm>
          <a:noFill/>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10" name="Google Shape;8110;p74"/>
          <p:cNvGrpSpPr/>
          <p:nvPr/>
        </p:nvGrpSpPr>
        <p:grpSpPr>
          <a:xfrm>
            <a:off x="2288411" y="2977627"/>
            <a:ext cx="1310987" cy="612407"/>
            <a:chOff x="238125" y="1188750"/>
            <a:chExt cx="7140450" cy="3335550"/>
          </a:xfrm>
          <a:noFill/>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16" name="Google Shape;8116;p74"/>
          <p:cNvGrpSpPr/>
          <p:nvPr/>
        </p:nvGrpSpPr>
        <p:grpSpPr>
          <a:xfrm>
            <a:off x="6614283" y="2968182"/>
            <a:ext cx="1110299" cy="621702"/>
            <a:chOff x="238125" y="1335475"/>
            <a:chExt cx="5418735" cy="3034175"/>
          </a:xfrm>
          <a:noFill/>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20" name="Google Shape;8120;p74"/>
          <p:cNvGrpSpPr/>
          <p:nvPr/>
        </p:nvGrpSpPr>
        <p:grpSpPr>
          <a:xfrm>
            <a:off x="5431943" y="2965079"/>
            <a:ext cx="1074451" cy="627181"/>
            <a:chOff x="5359127" y="2910889"/>
            <a:chExt cx="1097723" cy="640831"/>
          </a:xfrm>
          <a:noFill/>
        </p:grpSpPr>
        <p:grpSp>
          <p:nvGrpSpPr>
            <p:cNvPr id="8121" name="Google Shape;8121;p74"/>
            <p:cNvGrpSpPr/>
            <p:nvPr/>
          </p:nvGrpSpPr>
          <p:grpSpPr>
            <a:xfrm>
              <a:off x="5929791" y="3263088"/>
              <a:ext cx="527060" cy="287097"/>
              <a:chOff x="5929791" y="3263088"/>
              <a:chExt cx="527060" cy="287097"/>
            </a:xfrm>
            <a:grpFill/>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grpSp>
        <p:grpSp>
          <p:nvGrpSpPr>
            <p:cNvPr id="8124" name="Google Shape;8124;p74"/>
            <p:cNvGrpSpPr/>
            <p:nvPr/>
          </p:nvGrpSpPr>
          <p:grpSpPr>
            <a:xfrm>
              <a:off x="5359127" y="3263089"/>
              <a:ext cx="526428" cy="288631"/>
              <a:chOff x="5359127" y="3263089"/>
              <a:chExt cx="526428" cy="288631"/>
            </a:xfrm>
            <a:grpFill/>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grpSp>
        <p:grpSp>
          <p:nvGrpSpPr>
            <p:cNvPr id="8127" name="Google Shape;8127;p74"/>
            <p:cNvGrpSpPr/>
            <p:nvPr/>
          </p:nvGrpSpPr>
          <p:grpSpPr>
            <a:xfrm>
              <a:off x="5551525" y="2910889"/>
              <a:ext cx="520901" cy="610283"/>
              <a:chOff x="5551525" y="2910889"/>
              <a:chExt cx="520901" cy="610283"/>
            </a:xfrm>
            <a:grpFill/>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grpSp>
        <p:grpSp>
          <p:nvGrpSpPr>
            <p:cNvPr id="8130" name="Google Shape;8130;p74"/>
            <p:cNvGrpSpPr/>
            <p:nvPr/>
          </p:nvGrpSpPr>
          <p:grpSpPr>
            <a:xfrm>
              <a:off x="5743962" y="2919100"/>
              <a:ext cx="623674" cy="284502"/>
              <a:chOff x="5743962" y="2919100"/>
              <a:chExt cx="623674" cy="284502"/>
            </a:xfrm>
            <a:grpFill/>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grpFill/>
              <a:ln w="9525"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bg2">
                      <a:lumMod val="75000"/>
                    </a:schemeClr>
                  </a:solidFill>
                </a:endParaRPr>
              </a:p>
            </p:txBody>
          </p:sp>
        </p:grpSp>
      </p:grpSp>
      <p:grpSp>
        <p:nvGrpSpPr>
          <p:cNvPr id="8133" name="Google Shape;8133;p74"/>
          <p:cNvGrpSpPr/>
          <p:nvPr/>
        </p:nvGrpSpPr>
        <p:grpSpPr>
          <a:xfrm>
            <a:off x="7583156" y="2115791"/>
            <a:ext cx="874976" cy="719600"/>
            <a:chOff x="7608988" y="2093194"/>
            <a:chExt cx="817276" cy="672147"/>
          </a:xfrm>
          <a:noFill/>
        </p:grpSpPr>
        <p:cxnSp>
          <p:nvCxnSpPr>
            <p:cNvPr id="8134" name="Google Shape;8134;p74"/>
            <p:cNvCxnSpPr/>
            <p:nvPr/>
          </p:nvCxnSpPr>
          <p:spPr>
            <a:xfrm rot="5400000" flipH="1">
              <a:off x="7620257" y="2136491"/>
              <a:ext cx="129900" cy="111300"/>
            </a:xfrm>
            <a:prstGeom prst="bentConnector3">
              <a:avLst>
                <a:gd name="adj1" fmla="val 50000"/>
              </a:avLst>
            </a:prstGeom>
            <a:grpFill/>
            <a:ln w="9525" cap="flat" cmpd="sng">
              <a:solidFill>
                <a:schemeClr val="bg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grpFill/>
            <a:ln w="9525" cap="flat" cmpd="sng">
              <a:solidFill>
                <a:schemeClr val="bg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grpFill/>
            <a:ln w="9525" cap="flat" cmpd="sng">
              <a:solidFill>
                <a:schemeClr val="bg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grpFill/>
            <a:ln w="9525" cap="flat" cmpd="sng">
              <a:solidFill>
                <a:schemeClr val="bg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grpFill/>
            <a:ln w="9525" cap="flat" cmpd="sng">
              <a:solidFill>
                <a:schemeClr val="bg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grpFill/>
            <a:ln w="9525" cap="flat" cmpd="sng">
              <a:solidFill>
                <a:schemeClr val="bg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a:grpFill/>
          </p:grpSpPr>
          <p:grpSp>
            <p:nvGrpSpPr>
              <p:cNvPr id="8141" name="Google Shape;8141;p74"/>
              <p:cNvGrpSpPr/>
              <p:nvPr/>
            </p:nvGrpSpPr>
            <p:grpSpPr>
              <a:xfrm>
                <a:off x="7721175" y="2093194"/>
                <a:ext cx="291605" cy="623846"/>
                <a:chOff x="9405575" y="2061418"/>
                <a:chExt cx="291605" cy="623846"/>
              </a:xfrm>
              <a:grpFill/>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49" name="Google Shape;8149;p74"/>
              <p:cNvGrpSpPr/>
              <p:nvPr/>
            </p:nvGrpSpPr>
            <p:grpSpPr>
              <a:xfrm flipH="1">
                <a:off x="8029157" y="2093194"/>
                <a:ext cx="291605" cy="623846"/>
                <a:chOff x="9405575" y="2061418"/>
                <a:chExt cx="291605" cy="623846"/>
              </a:xfrm>
              <a:grpFill/>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grpSp>
        <p:nvGrpSpPr>
          <p:cNvPr id="8157" name="Google Shape;8157;p74"/>
          <p:cNvGrpSpPr/>
          <p:nvPr/>
        </p:nvGrpSpPr>
        <p:grpSpPr>
          <a:xfrm>
            <a:off x="4027592" y="1232193"/>
            <a:ext cx="712557" cy="785901"/>
            <a:chOff x="4206459" y="1191441"/>
            <a:chExt cx="712557" cy="785901"/>
          </a:xfrm>
          <a:noFill/>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162" name="Google Shape;8162;p74"/>
            <p:cNvGrpSpPr/>
            <p:nvPr/>
          </p:nvGrpSpPr>
          <p:grpSpPr>
            <a:xfrm>
              <a:off x="4644280" y="1290523"/>
              <a:ext cx="143716" cy="29463"/>
              <a:chOff x="4644280" y="1290523"/>
              <a:chExt cx="143716" cy="29463"/>
            </a:xfrm>
            <a:grpFill/>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67" name="Google Shape;8167;p74"/>
            <p:cNvGrpSpPr/>
            <p:nvPr/>
          </p:nvGrpSpPr>
          <p:grpSpPr>
            <a:xfrm>
              <a:off x="4356567" y="1191441"/>
              <a:ext cx="143690" cy="29488"/>
              <a:chOff x="4356567" y="1191441"/>
              <a:chExt cx="143690" cy="29488"/>
            </a:xfrm>
            <a:grpFill/>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72" name="Google Shape;8172;p74"/>
            <p:cNvGrpSpPr/>
            <p:nvPr/>
          </p:nvGrpSpPr>
          <p:grpSpPr>
            <a:xfrm>
              <a:off x="4339009" y="1863727"/>
              <a:ext cx="143703" cy="29476"/>
              <a:chOff x="4339009" y="1863727"/>
              <a:chExt cx="143703" cy="29476"/>
            </a:xfrm>
            <a:grpFill/>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77" name="Google Shape;8177;p74"/>
            <p:cNvGrpSpPr/>
            <p:nvPr/>
          </p:nvGrpSpPr>
          <p:grpSpPr>
            <a:xfrm>
              <a:off x="4206459" y="1607315"/>
              <a:ext cx="29539" cy="142899"/>
              <a:chOff x="4206459" y="1607315"/>
              <a:chExt cx="29539" cy="142899"/>
            </a:xfrm>
            <a:grpFill/>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186" name="Google Shape;8186;p74"/>
            <p:cNvGrpSpPr/>
            <p:nvPr/>
          </p:nvGrpSpPr>
          <p:grpSpPr>
            <a:xfrm>
              <a:off x="4889463" y="1423737"/>
              <a:ext cx="29552" cy="142899"/>
              <a:chOff x="4889463" y="1423737"/>
              <a:chExt cx="29552" cy="142899"/>
            </a:xfrm>
            <a:grpFill/>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191" name="Google Shape;8191;p74"/>
            <p:cNvGrpSpPr/>
            <p:nvPr/>
          </p:nvGrpSpPr>
          <p:grpSpPr>
            <a:xfrm>
              <a:off x="4771663" y="1876896"/>
              <a:ext cx="108651" cy="100447"/>
              <a:chOff x="4771663" y="1876896"/>
              <a:chExt cx="108651" cy="100447"/>
            </a:xfrm>
            <a:grpFill/>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196" name="Google Shape;8196;p74"/>
          <p:cNvGrpSpPr/>
          <p:nvPr/>
        </p:nvGrpSpPr>
        <p:grpSpPr>
          <a:xfrm>
            <a:off x="4023068" y="2115416"/>
            <a:ext cx="791287" cy="720350"/>
            <a:chOff x="267375" y="1071875"/>
            <a:chExt cx="470500" cy="428550"/>
          </a:xfrm>
          <a:noFill/>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05" name="Google Shape;8205;p74"/>
          <p:cNvGrpSpPr/>
          <p:nvPr/>
        </p:nvGrpSpPr>
        <p:grpSpPr>
          <a:xfrm>
            <a:off x="723563" y="3760046"/>
            <a:ext cx="1408444" cy="673166"/>
            <a:chOff x="712664" y="3693287"/>
            <a:chExt cx="1460738" cy="698160"/>
          </a:xfrm>
          <a:noFill/>
        </p:grpSpPr>
        <p:grpSp>
          <p:nvGrpSpPr>
            <p:cNvPr id="8206" name="Google Shape;8206;p74"/>
            <p:cNvGrpSpPr/>
            <p:nvPr/>
          </p:nvGrpSpPr>
          <p:grpSpPr>
            <a:xfrm>
              <a:off x="1380079" y="4133090"/>
              <a:ext cx="234048" cy="258099"/>
              <a:chOff x="1380079" y="4133090"/>
              <a:chExt cx="234048" cy="258099"/>
            </a:xfrm>
            <a:grpFill/>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10" name="Google Shape;8210;p74"/>
            <p:cNvGrpSpPr/>
            <p:nvPr/>
          </p:nvGrpSpPr>
          <p:grpSpPr>
            <a:xfrm>
              <a:off x="884610" y="3864082"/>
              <a:ext cx="1118566" cy="527275"/>
              <a:chOff x="890961" y="3865463"/>
              <a:chExt cx="1115221" cy="525698"/>
            </a:xfrm>
            <a:grpFill/>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14" name="Google Shape;8214;p74"/>
            <p:cNvGrpSpPr/>
            <p:nvPr/>
          </p:nvGrpSpPr>
          <p:grpSpPr>
            <a:xfrm>
              <a:off x="712664" y="3693287"/>
              <a:ext cx="1460738" cy="698160"/>
              <a:chOff x="712664" y="3693025"/>
              <a:chExt cx="1460738" cy="698160"/>
            </a:xfrm>
            <a:grpFill/>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221" name="Google Shape;8221;p74"/>
          <p:cNvGrpSpPr/>
          <p:nvPr/>
        </p:nvGrpSpPr>
        <p:grpSpPr>
          <a:xfrm>
            <a:off x="3161278" y="1232193"/>
            <a:ext cx="795485" cy="738831"/>
            <a:chOff x="3348603" y="1236445"/>
            <a:chExt cx="749256" cy="695894"/>
          </a:xfrm>
          <a:noFill/>
        </p:grpSpPr>
        <p:grpSp>
          <p:nvGrpSpPr>
            <p:cNvPr id="8222" name="Google Shape;8222;p74"/>
            <p:cNvGrpSpPr/>
            <p:nvPr/>
          </p:nvGrpSpPr>
          <p:grpSpPr>
            <a:xfrm>
              <a:off x="3583779" y="1236445"/>
              <a:ext cx="293795" cy="285811"/>
              <a:chOff x="3750225" y="1774000"/>
              <a:chExt cx="149575" cy="145525"/>
            </a:xfrm>
            <a:grpFill/>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25" name="Google Shape;8225;p74"/>
            <p:cNvGrpSpPr/>
            <p:nvPr/>
          </p:nvGrpSpPr>
          <p:grpSpPr>
            <a:xfrm>
              <a:off x="3775534" y="1462599"/>
              <a:ext cx="322325" cy="285958"/>
              <a:chOff x="3847850" y="1889150"/>
              <a:chExt cx="164100" cy="145600"/>
            </a:xfrm>
            <a:grpFill/>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28" name="Google Shape;8228;p74"/>
            <p:cNvGrpSpPr/>
            <p:nvPr/>
          </p:nvGrpSpPr>
          <p:grpSpPr>
            <a:xfrm>
              <a:off x="3545329" y="1646528"/>
              <a:ext cx="293746" cy="285811"/>
              <a:chOff x="3730650" y="1982800"/>
              <a:chExt cx="149550" cy="145525"/>
            </a:xfrm>
            <a:grpFill/>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31" name="Google Shape;8231;p74"/>
            <p:cNvGrpSpPr/>
            <p:nvPr/>
          </p:nvGrpSpPr>
          <p:grpSpPr>
            <a:xfrm>
              <a:off x="3348603" y="1415046"/>
              <a:ext cx="294384" cy="284387"/>
              <a:chOff x="3630494" y="1864938"/>
              <a:chExt cx="149875" cy="144800"/>
            </a:xfrm>
            <a:grpFill/>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234" name="Google Shape;8234;p74"/>
          <p:cNvGrpSpPr/>
          <p:nvPr/>
        </p:nvGrpSpPr>
        <p:grpSpPr>
          <a:xfrm>
            <a:off x="2282805" y="3755089"/>
            <a:ext cx="1324924" cy="678083"/>
            <a:chOff x="2413923" y="3711366"/>
            <a:chExt cx="1374117" cy="703260"/>
          </a:xfrm>
          <a:noFill/>
        </p:grpSpPr>
        <p:grpSp>
          <p:nvGrpSpPr>
            <p:cNvPr id="8235" name="Google Shape;8235;p74"/>
            <p:cNvGrpSpPr/>
            <p:nvPr/>
          </p:nvGrpSpPr>
          <p:grpSpPr>
            <a:xfrm>
              <a:off x="2413923" y="3711366"/>
              <a:ext cx="1374117" cy="703260"/>
              <a:chOff x="2413923" y="3711366"/>
              <a:chExt cx="1374117" cy="703260"/>
            </a:xfrm>
            <a:grpFill/>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237" name="Google Shape;8237;p74"/>
              <p:cNvGrpSpPr/>
              <p:nvPr/>
            </p:nvGrpSpPr>
            <p:grpSpPr>
              <a:xfrm>
                <a:off x="2600284" y="3808654"/>
                <a:ext cx="234506" cy="138009"/>
                <a:chOff x="2600284" y="3808654"/>
                <a:chExt cx="234506" cy="138009"/>
              </a:xfrm>
              <a:grpFill/>
            </p:grpSpPr>
            <p:sp>
              <p:nvSpPr>
                <p:cNvPr id="8238" name="Google Shape;8238;p74"/>
                <p:cNvSpPr/>
                <p:nvPr/>
              </p:nvSpPr>
              <p:spPr>
                <a:xfrm>
                  <a:off x="2767890" y="3879764"/>
                  <a:ext cx="66900" cy="669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grpFill/>
                <a:ln w="19050" cap="flat" cmpd="sng">
                  <a:solidFill>
                    <a:schemeClr val="bg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a:grpFill/>
            </p:grpSpPr>
            <p:sp>
              <p:nvSpPr>
                <p:cNvPr id="8241" name="Google Shape;8241;p74"/>
                <p:cNvSpPr/>
                <p:nvPr/>
              </p:nvSpPr>
              <p:spPr>
                <a:xfrm>
                  <a:off x="3359659" y="3879764"/>
                  <a:ext cx="66900" cy="669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grpFill/>
                <a:ln w="19050" cap="flat" cmpd="sng">
                  <a:solidFill>
                    <a:schemeClr val="bg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a:grpFill/>
            </p:grpSpPr>
            <p:sp>
              <p:nvSpPr>
                <p:cNvPr id="8244" name="Google Shape;8244;p74"/>
                <p:cNvSpPr/>
                <p:nvPr/>
              </p:nvSpPr>
              <p:spPr>
                <a:xfrm>
                  <a:off x="3067316" y="3811276"/>
                  <a:ext cx="66900" cy="669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245" name="Google Shape;8245;p74"/>
                <p:cNvCxnSpPr/>
                <p:nvPr/>
              </p:nvCxnSpPr>
              <p:spPr>
                <a:xfrm rot="-5400000">
                  <a:off x="3050460" y="3761616"/>
                  <a:ext cx="101100" cy="600"/>
                </a:xfrm>
                <a:prstGeom prst="bentConnector3">
                  <a:avLst>
                    <a:gd name="adj1" fmla="val 50000"/>
                  </a:avLst>
                </a:prstGeom>
                <a:grpFill/>
                <a:ln w="19050" cap="flat" cmpd="sng">
                  <a:solidFill>
                    <a:schemeClr val="bg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a:grpFill/>
            </p:grpSpPr>
            <p:sp>
              <p:nvSpPr>
                <p:cNvPr id="8247" name="Google Shape;8247;p74"/>
                <p:cNvSpPr/>
                <p:nvPr/>
              </p:nvSpPr>
              <p:spPr>
                <a:xfrm>
                  <a:off x="2571142" y="4058666"/>
                  <a:ext cx="66900" cy="669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248" name="Google Shape;8248;p74"/>
                <p:cNvCxnSpPr/>
                <p:nvPr/>
              </p:nvCxnSpPr>
              <p:spPr>
                <a:xfrm flipH="1">
                  <a:off x="2413923" y="4092060"/>
                  <a:ext cx="159600" cy="600"/>
                </a:xfrm>
                <a:prstGeom prst="bentConnector3">
                  <a:avLst>
                    <a:gd name="adj1" fmla="val 50000"/>
                  </a:avLst>
                </a:prstGeom>
                <a:grpFill/>
                <a:ln w="19050" cap="flat" cmpd="sng">
                  <a:solidFill>
                    <a:schemeClr val="bg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a:grpFill/>
            </p:grpSpPr>
            <p:sp>
              <p:nvSpPr>
                <p:cNvPr id="8250" name="Google Shape;8250;p74"/>
                <p:cNvSpPr/>
                <p:nvPr/>
              </p:nvSpPr>
              <p:spPr>
                <a:xfrm>
                  <a:off x="3564643" y="4058666"/>
                  <a:ext cx="66900" cy="66900"/>
                </a:xfrm>
                <a:prstGeom prst="ellipse">
                  <a:avLst/>
                </a:pr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251" name="Google Shape;8251;p74"/>
                <p:cNvCxnSpPr/>
                <p:nvPr/>
              </p:nvCxnSpPr>
              <p:spPr>
                <a:xfrm>
                  <a:off x="3630240" y="4092060"/>
                  <a:ext cx="157800" cy="600"/>
                </a:xfrm>
                <a:prstGeom prst="bentConnector3">
                  <a:avLst>
                    <a:gd name="adj1" fmla="val 50000"/>
                  </a:avLst>
                </a:prstGeom>
                <a:grpFill/>
                <a:ln w="19050" cap="flat" cmpd="sng">
                  <a:solidFill>
                    <a:schemeClr val="bg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a:grpFill/>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255" name="Google Shape;8255;p74"/>
          <p:cNvGrpSpPr/>
          <p:nvPr/>
        </p:nvGrpSpPr>
        <p:grpSpPr>
          <a:xfrm>
            <a:off x="6407077" y="1305637"/>
            <a:ext cx="1131087" cy="587383"/>
            <a:chOff x="238125" y="999450"/>
            <a:chExt cx="7140700" cy="3708225"/>
          </a:xfrm>
          <a:noFill/>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65" name="Google Shape;8265;p74"/>
          <p:cNvGrpSpPr/>
          <p:nvPr/>
        </p:nvGrpSpPr>
        <p:grpSpPr>
          <a:xfrm>
            <a:off x="3758528" y="3755131"/>
            <a:ext cx="1375854" cy="678131"/>
            <a:chOff x="3913765" y="3641905"/>
            <a:chExt cx="1522805" cy="750560"/>
          </a:xfrm>
          <a:noFill/>
        </p:grpSpPr>
        <p:grpSp>
          <p:nvGrpSpPr>
            <p:cNvPr id="8266" name="Google Shape;8266;p74"/>
            <p:cNvGrpSpPr/>
            <p:nvPr/>
          </p:nvGrpSpPr>
          <p:grpSpPr>
            <a:xfrm>
              <a:off x="3913765" y="3997002"/>
              <a:ext cx="1522805" cy="395463"/>
              <a:chOff x="3913765" y="3997002"/>
              <a:chExt cx="1522805" cy="395463"/>
            </a:xfrm>
            <a:grpFill/>
          </p:grpSpPr>
          <p:grpSp>
            <p:nvGrpSpPr>
              <p:cNvPr id="8267" name="Google Shape;8267;p74"/>
              <p:cNvGrpSpPr/>
              <p:nvPr/>
            </p:nvGrpSpPr>
            <p:grpSpPr>
              <a:xfrm>
                <a:off x="3913765" y="4138659"/>
                <a:ext cx="507602" cy="253806"/>
                <a:chOff x="3913765" y="4138659"/>
                <a:chExt cx="507602" cy="253806"/>
              </a:xfrm>
              <a:grpFill/>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bg2">
                          <a:lumMod val="75000"/>
                        </a:schemeClr>
                      </a:solidFill>
                    </a:rPr>
                    <a:t>     </a:t>
                  </a:r>
                  <a:endParaRPr>
                    <a:solidFill>
                      <a:schemeClr val="bg2">
                        <a:lumMod val="75000"/>
                      </a:schemeClr>
                    </a:solidFill>
                  </a:endParaRPr>
                </a:p>
              </p:txBody>
            </p:sp>
          </p:grpSp>
          <p:grpSp>
            <p:nvGrpSpPr>
              <p:cNvPr id="8270" name="Google Shape;8270;p74"/>
              <p:cNvGrpSpPr/>
              <p:nvPr/>
            </p:nvGrpSpPr>
            <p:grpSpPr>
              <a:xfrm>
                <a:off x="4421361" y="3997002"/>
                <a:ext cx="507618" cy="395463"/>
                <a:chOff x="4421361" y="3997002"/>
                <a:chExt cx="507618" cy="395463"/>
              </a:xfrm>
              <a:grpFill/>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grpFill/>
                <a:ln w="9525" cap="sq"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273" name="Google Shape;8273;p74"/>
              <p:cNvGrpSpPr/>
              <p:nvPr/>
            </p:nvGrpSpPr>
            <p:grpSpPr>
              <a:xfrm>
                <a:off x="4928973" y="4189418"/>
                <a:ext cx="507596" cy="203047"/>
                <a:chOff x="4928973" y="4189418"/>
                <a:chExt cx="507596" cy="203047"/>
              </a:xfrm>
              <a:grpFill/>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276" name="Google Shape;8276;p74"/>
            <p:cNvGrpSpPr/>
            <p:nvPr/>
          </p:nvGrpSpPr>
          <p:grpSpPr>
            <a:xfrm>
              <a:off x="4482186" y="3641905"/>
              <a:ext cx="397605" cy="349784"/>
              <a:chOff x="2906375" y="1159725"/>
              <a:chExt cx="1860575" cy="1636800"/>
            </a:xfrm>
            <a:grpFill/>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grpFill/>
              <a:ln w="9525" cap="flat" cmpd="sng">
                <a:solidFill>
                  <a:schemeClr val="bg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281" name="Google Shape;8281;p74"/>
          <p:cNvGrpSpPr/>
          <p:nvPr/>
        </p:nvGrpSpPr>
        <p:grpSpPr>
          <a:xfrm>
            <a:off x="6543237" y="2115058"/>
            <a:ext cx="940737" cy="721067"/>
            <a:chOff x="6599718" y="2068734"/>
            <a:chExt cx="940737" cy="721067"/>
          </a:xfrm>
          <a:noFill/>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288" name="Google Shape;8288;p74"/>
            <p:cNvGrpSpPr/>
            <p:nvPr/>
          </p:nvGrpSpPr>
          <p:grpSpPr>
            <a:xfrm>
              <a:off x="6836957" y="2068734"/>
              <a:ext cx="461892" cy="721067"/>
              <a:chOff x="6836957" y="2068734"/>
              <a:chExt cx="461892" cy="721067"/>
            </a:xfrm>
            <a:grpFill/>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295" name="Google Shape;8295;p74"/>
              <p:cNvGrpSpPr/>
              <p:nvPr/>
            </p:nvGrpSpPr>
            <p:grpSpPr>
              <a:xfrm>
                <a:off x="6836957" y="2068734"/>
                <a:ext cx="461892" cy="721067"/>
                <a:chOff x="6836957" y="2068734"/>
                <a:chExt cx="461892" cy="721067"/>
              </a:xfrm>
              <a:grpFill/>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grpFill/>
                <a:ln w="9525" cap="flat" cmpd="sng">
                  <a:solidFill>
                    <a:schemeClr val="bg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grpSp>
        <p:nvGrpSpPr>
          <p:cNvPr id="8303" name="Google Shape;8303;p74"/>
          <p:cNvGrpSpPr/>
          <p:nvPr/>
        </p:nvGrpSpPr>
        <p:grpSpPr>
          <a:xfrm>
            <a:off x="2426555" y="2119404"/>
            <a:ext cx="712577" cy="712374"/>
            <a:chOff x="2559249" y="2069323"/>
            <a:chExt cx="685566" cy="685634"/>
          </a:xfrm>
          <a:noFill/>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17" name="Google Shape;8317;p74"/>
          <p:cNvGrpSpPr/>
          <p:nvPr/>
        </p:nvGrpSpPr>
        <p:grpSpPr>
          <a:xfrm>
            <a:off x="7608993" y="1232193"/>
            <a:ext cx="845645" cy="711911"/>
            <a:chOff x="951975" y="315800"/>
            <a:chExt cx="5860325" cy="4933550"/>
          </a:xfrm>
          <a:noFill/>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26" name="Google Shape;8326;p74"/>
          <p:cNvGrpSpPr/>
          <p:nvPr/>
        </p:nvGrpSpPr>
        <p:grpSpPr>
          <a:xfrm>
            <a:off x="3706122" y="2968302"/>
            <a:ext cx="1617932" cy="621724"/>
            <a:chOff x="3862800" y="3038525"/>
            <a:chExt cx="1329006" cy="510698"/>
          </a:xfrm>
          <a:noFill/>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329" name="Google Shape;8329;p74"/>
            <p:cNvGrpSpPr/>
            <p:nvPr/>
          </p:nvGrpSpPr>
          <p:grpSpPr>
            <a:xfrm>
              <a:off x="3967075" y="3040337"/>
              <a:ext cx="1019927" cy="402126"/>
              <a:chOff x="3967075" y="3040337"/>
              <a:chExt cx="1019927" cy="402126"/>
            </a:xfrm>
            <a:grpFill/>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32" name="Google Shape;8332;p74"/>
            <p:cNvGrpSpPr/>
            <p:nvPr/>
          </p:nvGrpSpPr>
          <p:grpSpPr>
            <a:xfrm>
              <a:off x="4186700" y="3040337"/>
              <a:ext cx="390475" cy="183289"/>
              <a:chOff x="4186700" y="3040337"/>
              <a:chExt cx="390475" cy="183289"/>
            </a:xfrm>
            <a:grpFill/>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35" name="Google Shape;8335;p74"/>
            <p:cNvGrpSpPr/>
            <p:nvPr/>
          </p:nvGrpSpPr>
          <p:grpSpPr>
            <a:xfrm>
              <a:off x="4073727" y="3040337"/>
              <a:ext cx="697794" cy="296263"/>
              <a:chOff x="4073727" y="3040337"/>
              <a:chExt cx="697794" cy="296263"/>
            </a:xfrm>
            <a:grpFill/>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38" name="Google Shape;8338;p74"/>
            <p:cNvGrpSpPr/>
            <p:nvPr/>
          </p:nvGrpSpPr>
          <p:grpSpPr>
            <a:xfrm>
              <a:off x="3862800" y="3038525"/>
              <a:ext cx="1329006" cy="510698"/>
              <a:chOff x="3862800" y="3038525"/>
              <a:chExt cx="1329006" cy="510698"/>
            </a:xfrm>
            <a:grpFill/>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grpFill/>
              <a:ln w="9525" cap="flat" cmpd="sng">
                <a:solidFill>
                  <a:schemeClr val="bg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341" name="Google Shape;8341;p74"/>
          <p:cNvGrpSpPr/>
          <p:nvPr/>
        </p:nvGrpSpPr>
        <p:grpSpPr>
          <a:xfrm>
            <a:off x="714444" y="1232193"/>
            <a:ext cx="883205" cy="775176"/>
            <a:chOff x="649648" y="271400"/>
            <a:chExt cx="6215377" cy="5455143"/>
          </a:xfrm>
          <a:noFill/>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grpFill/>
            <a:ln w="9525" cap="flat" cmpd="sng">
              <a:solidFill>
                <a:schemeClr val="bg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54" name="Google Shape;8354;p74"/>
          <p:cNvGrpSpPr/>
          <p:nvPr/>
        </p:nvGrpSpPr>
        <p:grpSpPr>
          <a:xfrm>
            <a:off x="2322745" y="1232193"/>
            <a:ext cx="767704" cy="815489"/>
            <a:chOff x="2499700" y="1135950"/>
            <a:chExt cx="732402" cy="777990"/>
          </a:xfrm>
          <a:noFill/>
        </p:grpSpPr>
        <p:grpSp>
          <p:nvGrpSpPr>
            <p:cNvPr id="8355" name="Google Shape;8355;p74"/>
            <p:cNvGrpSpPr/>
            <p:nvPr/>
          </p:nvGrpSpPr>
          <p:grpSpPr>
            <a:xfrm>
              <a:off x="2499700" y="1135950"/>
              <a:ext cx="732402" cy="694705"/>
              <a:chOff x="2499700" y="1135950"/>
              <a:chExt cx="732402" cy="694705"/>
            </a:xfrm>
            <a:grpFill/>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grpFill/>
              <a:ln w="9525" cap="flat" cmpd="sng">
                <a:solidFill>
                  <a:schemeClr val="bg2"/>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83" name="Google Shape;8383;p74"/>
            <p:cNvGrpSpPr/>
            <p:nvPr/>
          </p:nvGrpSpPr>
          <p:grpSpPr>
            <a:xfrm>
              <a:off x="2517909" y="1188726"/>
              <a:ext cx="702702" cy="725214"/>
              <a:chOff x="2517909" y="1188726"/>
              <a:chExt cx="702702" cy="725214"/>
            </a:xfrm>
            <a:grpFill/>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grp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389" name="Google Shape;8389;p74"/>
          <p:cNvGrpSpPr/>
          <p:nvPr/>
        </p:nvGrpSpPr>
        <p:grpSpPr>
          <a:xfrm>
            <a:off x="1668477" y="1232193"/>
            <a:ext cx="583439" cy="870229"/>
            <a:chOff x="1716825" y="1121550"/>
            <a:chExt cx="622800" cy="928938"/>
          </a:xfrm>
          <a:noFill/>
        </p:grpSpPr>
        <p:grpSp>
          <p:nvGrpSpPr>
            <p:cNvPr id="8390" name="Google Shape;8390;p74"/>
            <p:cNvGrpSpPr/>
            <p:nvPr/>
          </p:nvGrpSpPr>
          <p:grpSpPr>
            <a:xfrm>
              <a:off x="1716825" y="1121550"/>
              <a:ext cx="622800" cy="928938"/>
              <a:chOff x="1716825" y="1121550"/>
              <a:chExt cx="622800" cy="928938"/>
            </a:xfrm>
            <a:grpFill/>
          </p:grpSpPr>
          <p:cxnSp>
            <p:nvCxnSpPr>
              <p:cNvPr id="8391" name="Google Shape;8391;p74"/>
              <p:cNvCxnSpPr/>
              <p:nvPr/>
            </p:nvCxnSpPr>
            <p:spPr>
              <a:xfrm>
                <a:off x="1954750" y="1738188"/>
                <a:ext cx="0" cy="312300"/>
              </a:xfrm>
              <a:prstGeom prst="straightConnector1">
                <a:avLst/>
              </a:prstGeom>
              <a:grpFill/>
              <a:ln w="9525" cap="flat" cmpd="sng">
                <a:solidFill>
                  <a:schemeClr val="bg2"/>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93" name="Google Shape;8393;p74"/>
            <p:cNvGrpSpPr/>
            <p:nvPr/>
          </p:nvGrpSpPr>
          <p:grpSpPr>
            <a:xfrm>
              <a:off x="1768050" y="1172775"/>
              <a:ext cx="520200" cy="832000"/>
              <a:chOff x="1768050" y="1172775"/>
              <a:chExt cx="520200" cy="832000"/>
            </a:xfrm>
            <a:grpFill/>
          </p:grpSpPr>
          <p:cxnSp>
            <p:nvCxnSpPr>
              <p:cNvPr id="8394" name="Google Shape;8394;p74"/>
              <p:cNvCxnSpPr/>
              <p:nvPr/>
            </p:nvCxnSpPr>
            <p:spPr>
              <a:xfrm>
                <a:off x="2003025" y="1692475"/>
                <a:ext cx="0" cy="312300"/>
              </a:xfrm>
              <a:prstGeom prst="straightConnector1">
                <a:avLst/>
              </a:prstGeom>
              <a:grpFill/>
              <a:ln w="9525" cap="flat" cmpd="sng">
                <a:solidFill>
                  <a:schemeClr val="bg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96" name="Google Shape;8396;p74"/>
            <p:cNvGrpSpPr/>
            <p:nvPr/>
          </p:nvGrpSpPr>
          <p:grpSpPr>
            <a:xfrm>
              <a:off x="1820100" y="1225475"/>
              <a:ext cx="416400" cy="729575"/>
              <a:chOff x="1820100" y="1225475"/>
              <a:chExt cx="416400" cy="729575"/>
            </a:xfrm>
            <a:grpFill/>
          </p:grpSpPr>
          <p:cxnSp>
            <p:nvCxnSpPr>
              <p:cNvPr id="8397" name="Google Shape;8397;p74"/>
              <p:cNvCxnSpPr/>
              <p:nvPr/>
            </p:nvCxnSpPr>
            <p:spPr>
              <a:xfrm>
                <a:off x="2051300" y="1642750"/>
                <a:ext cx="0" cy="312300"/>
              </a:xfrm>
              <a:prstGeom prst="straightConnector1">
                <a:avLst/>
              </a:prstGeom>
              <a:grpFill/>
              <a:ln w="9525" cap="flat" cmpd="sng">
                <a:solidFill>
                  <a:schemeClr val="bg2"/>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399" name="Google Shape;8399;p74"/>
            <p:cNvGrpSpPr/>
            <p:nvPr/>
          </p:nvGrpSpPr>
          <p:grpSpPr>
            <a:xfrm>
              <a:off x="1874250" y="1278825"/>
              <a:ext cx="308100" cy="605275"/>
              <a:chOff x="1874250" y="1278825"/>
              <a:chExt cx="308100" cy="605275"/>
            </a:xfrm>
            <a:grpFill/>
          </p:grpSpPr>
          <p:cxnSp>
            <p:nvCxnSpPr>
              <p:cNvPr id="8400" name="Google Shape;8400;p74"/>
              <p:cNvCxnSpPr/>
              <p:nvPr/>
            </p:nvCxnSpPr>
            <p:spPr>
              <a:xfrm>
                <a:off x="2099575" y="1571800"/>
                <a:ext cx="0" cy="312300"/>
              </a:xfrm>
              <a:prstGeom prst="straightConnector1">
                <a:avLst/>
              </a:prstGeom>
              <a:grpFill/>
              <a:ln w="9525" cap="flat" cmpd="sng">
                <a:solidFill>
                  <a:schemeClr val="bg2"/>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402" name="Google Shape;8402;p74"/>
            <p:cNvSpPr/>
            <p:nvPr/>
          </p:nvSpPr>
          <p:spPr>
            <a:xfrm>
              <a:off x="1920625" y="1326000"/>
              <a:ext cx="215400" cy="215400"/>
            </a:xfrm>
            <a:prstGeom prst="ellipse">
              <a:avLst/>
            </a:pr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03" name="Google Shape;8403;p74"/>
          <p:cNvGrpSpPr/>
          <p:nvPr/>
        </p:nvGrpSpPr>
        <p:grpSpPr>
          <a:xfrm>
            <a:off x="1588300" y="2118515"/>
            <a:ext cx="739072" cy="714152"/>
            <a:chOff x="4334725" y="1355875"/>
            <a:chExt cx="3106650" cy="3001900"/>
          </a:xfrm>
          <a:noFill/>
        </p:grpSpPr>
        <p:grpSp>
          <p:nvGrpSpPr>
            <p:cNvPr id="8404" name="Google Shape;8404;p74"/>
            <p:cNvGrpSpPr/>
            <p:nvPr/>
          </p:nvGrpSpPr>
          <p:grpSpPr>
            <a:xfrm>
              <a:off x="4516050" y="1724875"/>
              <a:ext cx="2693725" cy="2632900"/>
              <a:chOff x="4516050" y="1724875"/>
              <a:chExt cx="2693725" cy="2632900"/>
            </a:xfrm>
            <a:grpFill/>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08" name="Google Shape;8408;p74"/>
            <p:cNvGrpSpPr/>
            <p:nvPr/>
          </p:nvGrpSpPr>
          <p:grpSpPr>
            <a:xfrm>
              <a:off x="4334725" y="1355875"/>
              <a:ext cx="3106650" cy="2709650"/>
              <a:chOff x="4334725" y="1355875"/>
              <a:chExt cx="3106650" cy="2709650"/>
            </a:xfrm>
            <a:grpFill/>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grpFill/>
              <a:ln w="9525" cap="flat" cmpd="sng">
                <a:solidFill>
                  <a:schemeClr val="bg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grpFill/>
              <a:ln w="9525" cap="flat" cmpd="sng">
                <a:solidFill>
                  <a:schemeClr val="bg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grpFill/>
              <a:ln w="9525" cap="flat" cmpd="sng">
                <a:solidFill>
                  <a:schemeClr val="bg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412" name="Google Shape;8412;p74"/>
          <p:cNvGrpSpPr/>
          <p:nvPr/>
        </p:nvGrpSpPr>
        <p:grpSpPr>
          <a:xfrm>
            <a:off x="7705249" y="3749286"/>
            <a:ext cx="312074" cy="684173"/>
            <a:chOff x="7645573" y="3754300"/>
            <a:chExt cx="293855" cy="644170"/>
          </a:xfrm>
          <a:noFill/>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15" name="Google Shape;8415;p74"/>
          <p:cNvGrpSpPr/>
          <p:nvPr/>
        </p:nvGrpSpPr>
        <p:grpSpPr>
          <a:xfrm>
            <a:off x="5627237" y="1232193"/>
            <a:ext cx="709011" cy="739359"/>
            <a:chOff x="5830645" y="1256617"/>
            <a:chExt cx="530340" cy="553040"/>
          </a:xfrm>
          <a:noFill/>
        </p:grpSpPr>
        <p:grpSp>
          <p:nvGrpSpPr>
            <p:cNvPr id="8416" name="Google Shape;8416;p74"/>
            <p:cNvGrpSpPr/>
            <p:nvPr/>
          </p:nvGrpSpPr>
          <p:grpSpPr>
            <a:xfrm>
              <a:off x="5830645" y="1256617"/>
              <a:ext cx="259743" cy="269909"/>
              <a:chOff x="5830645" y="1256617"/>
              <a:chExt cx="259743" cy="269909"/>
            </a:xfrm>
            <a:grpFill/>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19" name="Google Shape;8419;p74"/>
            <p:cNvGrpSpPr/>
            <p:nvPr/>
          </p:nvGrpSpPr>
          <p:grpSpPr>
            <a:xfrm>
              <a:off x="6101293" y="1256617"/>
              <a:ext cx="259692" cy="269909"/>
              <a:chOff x="6101293" y="1256617"/>
              <a:chExt cx="259692" cy="269909"/>
            </a:xfrm>
            <a:grpFill/>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22" name="Google Shape;8422;p74"/>
            <p:cNvGrpSpPr/>
            <p:nvPr/>
          </p:nvGrpSpPr>
          <p:grpSpPr>
            <a:xfrm>
              <a:off x="5830645" y="1539749"/>
              <a:ext cx="259692" cy="269909"/>
              <a:chOff x="5830645" y="1539749"/>
              <a:chExt cx="259692" cy="269909"/>
            </a:xfrm>
            <a:grpFill/>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25" name="Google Shape;8425;p74"/>
            <p:cNvGrpSpPr/>
            <p:nvPr/>
          </p:nvGrpSpPr>
          <p:grpSpPr>
            <a:xfrm>
              <a:off x="6101293" y="1539749"/>
              <a:ext cx="259692" cy="269909"/>
              <a:chOff x="6101293" y="1539749"/>
              <a:chExt cx="259692" cy="269909"/>
            </a:xfrm>
            <a:grpFill/>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29" name="Google Shape;8429;p74"/>
          <p:cNvGrpSpPr/>
          <p:nvPr/>
        </p:nvGrpSpPr>
        <p:grpSpPr>
          <a:xfrm>
            <a:off x="728732" y="2968309"/>
            <a:ext cx="1452955" cy="621360"/>
            <a:chOff x="732422" y="2990152"/>
            <a:chExt cx="1337773" cy="572102"/>
          </a:xfrm>
          <a:noFill/>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grp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bg2">
                    <a:lumMod val="75000"/>
                  </a:schemeClr>
                </a:solidFill>
                <a:cs typeface="B Nazanin" panose="00000700000000000000" pitchFamily="2" charset="-78"/>
              </a:rPr>
              <a:t>انواع نمودارهای خلاقانه:</a:t>
            </a:r>
          </a:p>
        </p:txBody>
      </p:sp>
      <p:sp>
        <p:nvSpPr>
          <p:cNvPr id="3" name="Google Shape;3266;p63">
            <a:extLst>
              <a:ext uri="{FF2B5EF4-FFF2-40B4-BE49-F238E27FC236}">
                <a16:creationId xmlns:a16="http://schemas.microsoft.com/office/drawing/2014/main" id="{7D6A1D2E-AE89-3CB1-9850-A231F39C6DBA}"/>
              </a:ext>
            </a:extLst>
          </p:cNvPr>
          <p:cNvSpPr/>
          <p:nvPr/>
        </p:nvSpPr>
        <p:spPr>
          <a:xfrm>
            <a:off x="5532415" y="146206"/>
            <a:ext cx="3216069" cy="847501"/>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38"/>
          <p:cNvSpPr/>
          <p:nvPr/>
        </p:nvSpPr>
        <p:spPr>
          <a:xfrm rot="-2571050">
            <a:off x="622742" y="1550160"/>
            <a:ext cx="1538615" cy="918122"/>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742" name="Google Shape;742;p38"/>
          <p:cNvSpPr txBox="1">
            <a:spLocks noGrp="1"/>
          </p:cNvSpPr>
          <p:nvPr>
            <p:ph type="title"/>
          </p:nvPr>
        </p:nvSpPr>
        <p:spPr>
          <a:xfrm>
            <a:off x="713213" y="2514980"/>
            <a:ext cx="4187700" cy="719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زمان بندی پروژه</a:t>
            </a:r>
            <a:endParaRPr dirty="0">
              <a:cs typeface="B Nazanin" panose="00000400000000000000" pitchFamily="2" charset="-78"/>
            </a:endParaRPr>
          </a:p>
        </p:txBody>
      </p:sp>
      <p:sp>
        <p:nvSpPr>
          <p:cNvPr id="743" name="Google Shape;743;p38"/>
          <p:cNvSpPr txBox="1">
            <a:spLocks noGrp="1"/>
          </p:cNvSpPr>
          <p:nvPr>
            <p:ph type="subTitle" idx="1"/>
          </p:nvPr>
        </p:nvSpPr>
        <p:spPr>
          <a:xfrm>
            <a:off x="713226" y="3392500"/>
            <a:ext cx="4616100" cy="42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در صورت نیاز می توانید زیرنویس را در اینجا وارد کنید</a:t>
            </a:r>
            <a:endParaRPr dirty="0"/>
          </a:p>
        </p:txBody>
      </p:sp>
      <p:sp>
        <p:nvSpPr>
          <p:cNvPr id="744" name="Google Shape;744;p38"/>
          <p:cNvSpPr txBox="1">
            <a:spLocks noGrp="1"/>
          </p:cNvSpPr>
          <p:nvPr>
            <p:ph type="title" idx="2"/>
          </p:nvPr>
        </p:nvSpPr>
        <p:spPr>
          <a:xfrm>
            <a:off x="713213" y="1474759"/>
            <a:ext cx="1251900" cy="1040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pic>
        <p:nvPicPr>
          <p:cNvPr id="748" name="Google Shape;748;p38"/>
          <p:cNvPicPr preferRelativeResize="0"/>
          <p:nvPr/>
        </p:nvPicPr>
        <p:blipFill rotWithShape="1">
          <a:blip r:embed="rId3">
            <a:alphaModFix/>
          </a:blip>
          <a:srcRect l="20838" t="2419" r="14423" b="-11399"/>
          <a:stretch/>
        </p:blipFill>
        <p:spPr>
          <a:xfrm rot="-5400000">
            <a:off x="5762850" y="685050"/>
            <a:ext cx="3137700" cy="3773400"/>
          </a:xfrm>
          <a:prstGeom prst="round2SameRect">
            <a:avLst>
              <a:gd name="adj1" fmla="val 50000"/>
              <a:gd name="adj2" fmla="val 0"/>
            </a:avLst>
          </a:prstGeom>
          <a:noFill/>
          <a:ln>
            <a:noFill/>
          </a:ln>
        </p:spPr>
      </p:pic>
      <p:grpSp>
        <p:nvGrpSpPr>
          <p:cNvPr id="749" name="Google Shape;749;p38"/>
          <p:cNvGrpSpPr/>
          <p:nvPr/>
        </p:nvGrpSpPr>
        <p:grpSpPr>
          <a:xfrm rot="-1677867">
            <a:off x="5079877" y="813244"/>
            <a:ext cx="1429612" cy="1052344"/>
            <a:chOff x="5433650" y="1201475"/>
            <a:chExt cx="1036775" cy="763175"/>
          </a:xfrm>
        </p:grpSpPr>
        <p:sp>
          <p:nvSpPr>
            <p:cNvPr id="750" name="Google Shape;750;p38"/>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8"/>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8"/>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8"/>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A10470AF-8C76-9EFE-B821-E467930803A2}"/>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1746742E-C066-36A6-6E62-F42560D36543}"/>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A8386A9A-4EBA-878C-930B-D3AF34990297}"/>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716261" y="1207172"/>
            <a:ext cx="1636117" cy="1526144"/>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3" name="Google Shape;8443;p75"/>
              <p:cNvSpPr/>
              <p:nvPr/>
            </p:nvSpPr>
            <p:spPr>
              <a:xfrm>
                <a:off x="729238"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4" name="Google Shape;8444;p75"/>
              <p:cNvSpPr/>
              <p:nvPr/>
            </p:nvSpPr>
            <p:spPr>
              <a:xfrm>
                <a:off x="729238"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5" name="Google Shape;8445;p75"/>
              <p:cNvSpPr/>
              <p:nvPr/>
            </p:nvSpPr>
            <p:spPr>
              <a:xfrm>
                <a:off x="729238"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6" name="Google Shape;8446;p75"/>
              <p:cNvSpPr/>
              <p:nvPr/>
            </p:nvSpPr>
            <p:spPr>
              <a:xfrm>
                <a:off x="729238" y="1821630"/>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7" name="Google Shape;8447;p75"/>
              <p:cNvSpPr/>
              <p:nvPr/>
            </p:nvSpPr>
            <p:spPr>
              <a:xfrm>
                <a:off x="729238" y="1982326"/>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8" name="Google Shape;8448;p75"/>
              <p:cNvSpPr/>
              <p:nvPr/>
            </p:nvSpPr>
            <p:spPr>
              <a:xfrm>
                <a:off x="729238"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49" name="Google Shape;8449;p75"/>
              <p:cNvSpPr/>
              <p:nvPr/>
            </p:nvSpPr>
            <p:spPr>
              <a:xfrm>
                <a:off x="729238"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0" name="Google Shape;8450;p75"/>
              <p:cNvSpPr/>
              <p:nvPr/>
            </p:nvSpPr>
            <p:spPr>
              <a:xfrm>
                <a:off x="729238"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1" name="Google Shape;8451;p75"/>
              <p:cNvSpPr/>
              <p:nvPr/>
            </p:nvSpPr>
            <p:spPr>
              <a:xfrm>
                <a:off x="729238"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4" name="Google Shape;8454;p75"/>
              <p:cNvSpPr/>
              <p:nvPr/>
            </p:nvSpPr>
            <p:spPr>
              <a:xfrm>
                <a:off x="903098"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5" name="Google Shape;8455;p75"/>
              <p:cNvSpPr/>
              <p:nvPr/>
            </p:nvSpPr>
            <p:spPr>
              <a:xfrm>
                <a:off x="903098"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6" name="Google Shape;8456;p75"/>
              <p:cNvSpPr/>
              <p:nvPr/>
            </p:nvSpPr>
            <p:spPr>
              <a:xfrm>
                <a:off x="903098"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7" name="Google Shape;8457;p75"/>
              <p:cNvSpPr/>
              <p:nvPr/>
            </p:nvSpPr>
            <p:spPr>
              <a:xfrm>
                <a:off x="903098"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8" name="Google Shape;8458;p75"/>
              <p:cNvSpPr/>
              <p:nvPr/>
            </p:nvSpPr>
            <p:spPr>
              <a:xfrm>
                <a:off x="903098"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59" name="Google Shape;8459;p75"/>
              <p:cNvSpPr/>
              <p:nvPr/>
            </p:nvSpPr>
            <p:spPr>
              <a:xfrm>
                <a:off x="903098"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0" name="Google Shape;8460;p75"/>
              <p:cNvSpPr/>
              <p:nvPr/>
            </p:nvSpPr>
            <p:spPr>
              <a:xfrm>
                <a:off x="903098"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1" name="Google Shape;8461;p75"/>
              <p:cNvSpPr/>
              <p:nvPr/>
            </p:nvSpPr>
            <p:spPr>
              <a:xfrm>
                <a:off x="903098"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2" name="Google Shape;8462;p75"/>
              <p:cNvSpPr/>
              <p:nvPr/>
            </p:nvSpPr>
            <p:spPr>
              <a:xfrm>
                <a:off x="903098"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5" name="Google Shape;8465;p75"/>
              <p:cNvSpPr/>
              <p:nvPr/>
            </p:nvSpPr>
            <p:spPr>
              <a:xfrm>
                <a:off x="1076958"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6" name="Google Shape;8466;p75"/>
              <p:cNvSpPr/>
              <p:nvPr/>
            </p:nvSpPr>
            <p:spPr>
              <a:xfrm>
                <a:off x="1076958"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7" name="Google Shape;8467;p75"/>
              <p:cNvSpPr/>
              <p:nvPr/>
            </p:nvSpPr>
            <p:spPr>
              <a:xfrm>
                <a:off x="1076958"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8" name="Google Shape;8468;p75"/>
              <p:cNvSpPr/>
              <p:nvPr/>
            </p:nvSpPr>
            <p:spPr>
              <a:xfrm>
                <a:off x="1076958"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69" name="Google Shape;8469;p75"/>
              <p:cNvSpPr/>
              <p:nvPr/>
            </p:nvSpPr>
            <p:spPr>
              <a:xfrm>
                <a:off x="1076958"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0" name="Google Shape;8470;p75"/>
              <p:cNvSpPr/>
              <p:nvPr/>
            </p:nvSpPr>
            <p:spPr>
              <a:xfrm>
                <a:off x="1076958" y="214302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1" name="Google Shape;8471;p75"/>
              <p:cNvSpPr/>
              <p:nvPr/>
            </p:nvSpPr>
            <p:spPr>
              <a:xfrm>
                <a:off x="1076958"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2" name="Google Shape;8472;p75"/>
              <p:cNvSpPr/>
              <p:nvPr/>
            </p:nvSpPr>
            <p:spPr>
              <a:xfrm>
                <a:off x="1076958"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3" name="Google Shape;8473;p75"/>
              <p:cNvSpPr/>
              <p:nvPr/>
            </p:nvSpPr>
            <p:spPr>
              <a:xfrm>
                <a:off x="1076958"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6" name="Google Shape;8476;p75"/>
              <p:cNvSpPr/>
              <p:nvPr/>
            </p:nvSpPr>
            <p:spPr>
              <a:xfrm>
                <a:off x="1247707"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7" name="Google Shape;8477;p75"/>
              <p:cNvSpPr/>
              <p:nvPr/>
            </p:nvSpPr>
            <p:spPr>
              <a:xfrm>
                <a:off x="1247707"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8" name="Google Shape;8478;p75"/>
              <p:cNvSpPr/>
              <p:nvPr/>
            </p:nvSpPr>
            <p:spPr>
              <a:xfrm>
                <a:off x="1247707" y="166175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79" name="Google Shape;8479;p75"/>
              <p:cNvSpPr/>
              <p:nvPr/>
            </p:nvSpPr>
            <p:spPr>
              <a:xfrm>
                <a:off x="1247707" y="1821630"/>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0" name="Google Shape;8480;p75"/>
              <p:cNvSpPr/>
              <p:nvPr/>
            </p:nvSpPr>
            <p:spPr>
              <a:xfrm>
                <a:off x="1247707" y="1982326"/>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1" name="Google Shape;8481;p75"/>
              <p:cNvSpPr/>
              <p:nvPr/>
            </p:nvSpPr>
            <p:spPr>
              <a:xfrm>
                <a:off x="1247707"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2" name="Google Shape;8482;p75"/>
              <p:cNvSpPr/>
              <p:nvPr/>
            </p:nvSpPr>
            <p:spPr>
              <a:xfrm>
                <a:off x="1247707"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3" name="Google Shape;8483;p75"/>
              <p:cNvSpPr/>
              <p:nvPr/>
            </p:nvSpPr>
            <p:spPr>
              <a:xfrm>
                <a:off x="1247707"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4" name="Google Shape;8484;p75"/>
              <p:cNvSpPr/>
              <p:nvPr/>
            </p:nvSpPr>
            <p:spPr>
              <a:xfrm>
                <a:off x="1247707"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7" name="Google Shape;8487;p75"/>
              <p:cNvSpPr/>
              <p:nvPr/>
            </p:nvSpPr>
            <p:spPr>
              <a:xfrm>
                <a:off x="1421567"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8" name="Google Shape;8488;p75"/>
              <p:cNvSpPr/>
              <p:nvPr/>
            </p:nvSpPr>
            <p:spPr>
              <a:xfrm>
                <a:off x="1421567"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89" name="Google Shape;8489;p75"/>
              <p:cNvSpPr/>
              <p:nvPr/>
            </p:nvSpPr>
            <p:spPr>
              <a:xfrm>
                <a:off x="1421567"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0" name="Google Shape;8490;p75"/>
              <p:cNvSpPr/>
              <p:nvPr/>
            </p:nvSpPr>
            <p:spPr>
              <a:xfrm>
                <a:off x="1421567"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1" name="Google Shape;8491;p75"/>
              <p:cNvSpPr/>
              <p:nvPr/>
            </p:nvSpPr>
            <p:spPr>
              <a:xfrm>
                <a:off x="1421567"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2" name="Google Shape;8492;p75"/>
              <p:cNvSpPr/>
              <p:nvPr/>
            </p:nvSpPr>
            <p:spPr>
              <a:xfrm>
                <a:off x="1421567" y="214302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3" name="Google Shape;8493;p75"/>
              <p:cNvSpPr/>
              <p:nvPr/>
            </p:nvSpPr>
            <p:spPr>
              <a:xfrm>
                <a:off x="1421567" y="2303717"/>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4" name="Google Shape;8494;p75"/>
              <p:cNvSpPr/>
              <p:nvPr/>
            </p:nvSpPr>
            <p:spPr>
              <a:xfrm>
                <a:off x="1421567"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5" name="Google Shape;8495;p75"/>
              <p:cNvSpPr/>
              <p:nvPr/>
            </p:nvSpPr>
            <p:spPr>
              <a:xfrm>
                <a:off x="1421567"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8" name="Google Shape;8498;p75"/>
              <p:cNvSpPr/>
              <p:nvPr/>
            </p:nvSpPr>
            <p:spPr>
              <a:xfrm>
                <a:off x="1592327"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499" name="Google Shape;8499;p75"/>
              <p:cNvSpPr/>
              <p:nvPr/>
            </p:nvSpPr>
            <p:spPr>
              <a:xfrm>
                <a:off x="1592327"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0" name="Google Shape;8500;p75"/>
              <p:cNvSpPr/>
              <p:nvPr/>
            </p:nvSpPr>
            <p:spPr>
              <a:xfrm>
                <a:off x="1592327"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1" name="Google Shape;8501;p75"/>
              <p:cNvSpPr/>
              <p:nvPr/>
            </p:nvSpPr>
            <p:spPr>
              <a:xfrm>
                <a:off x="1592327"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2" name="Google Shape;8502;p75"/>
              <p:cNvSpPr/>
              <p:nvPr/>
            </p:nvSpPr>
            <p:spPr>
              <a:xfrm>
                <a:off x="1592327"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3" name="Google Shape;8503;p75"/>
              <p:cNvSpPr/>
              <p:nvPr/>
            </p:nvSpPr>
            <p:spPr>
              <a:xfrm>
                <a:off x="1592327"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4" name="Google Shape;8504;p75"/>
              <p:cNvSpPr/>
              <p:nvPr/>
            </p:nvSpPr>
            <p:spPr>
              <a:xfrm>
                <a:off x="1592327"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5" name="Google Shape;8505;p75"/>
              <p:cNvSpPr/>
              <p:nvPr/>
            </p:nvSpPr>
            <p:spPr>
              <a:xfrm>
                <a:off x="1592327"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6" name="Google Shape;8506;p75"/>
              <p:cNvSpPr/>
              <p:nvPr/>
            </p:nvSpPr>
            <p:spPr>
              <a:xfrm>
                <a:off x="1592327"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09" name="Google Shape;8509;p75"/>
              <p:cNvSpPr/>
              <p:nvPr/>
            </p:nvSpPr>
            <p:spPr>
              <a:xfrm>
                <a:off x="1766187"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0" name="Google Shape;8510;p75"/>
              <p:cNvSpPr/>
              <p:nvPr/>
            </p:nvSpPr>
            <p:spPr>
              <a:xfrm>
                <a:off x="1766187"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1" name="Google Shape;8511;p75"/>
              <p:cNvSpPr/>
              <p:nvPr/>
            </p:nvSpPr>
            <p:spPr>
              <a:xfrm>
                <a:off x="1766187"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2" name="Google Shape;8512;p75"/>
              <p:cNvSpPr/>
              <p:nvPr/>
            </p:nvSpPr>
            <p:spPr>
              <a:xfrm>
                <a:off x="1766187"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3" name="Google Shape;8513;p75"/>
              <p:cNvSpPr/>
              <p:nvPr/>
            </p:nvSpPr>
            <p:spPr>
              <a:xfrm>
                <a:off x="1766187"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4" name="Google Shape;8514;p75"/>
              <p:cNvSpPr/>
              <p:nvPr/>
            </p:nvSpPr>
            <p:spPr>
              <a:xfrm>
                <a:off x="1766187" y="214302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5" name="Google Shape;8515;p75"/>
              <p:cNvSpPr/>
              <p:nvPr/>
            </p:nvSpPr>
            <p:spPr>
              <a:xfrm>
                <a:off x="1766187" y="2303717"/>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6" name="Google Shape;8516;p75"/>
              <p:cNvSpPr/>
              <p:nvPr/>
            </p:nvSpPr>
            <p:spPr>
              <a:xfrm>
                <a:off x="1766187" y="2464413"/>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17" name="Google Shape;8517;p75"/>
              <p:cNvSpPr/>
              <p:nvPr/>
            </p:nvSpPr>
            <p:spPr>
              <a:xfrm>
                <a:off x="1766187"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0" name="Google Shape;8520;p75"/>
              <p:cNvSpPr/>
              <p:nvPr/>
            </p:nvSpPr>
            <p:spPr>
              <a:xfrm>
                <a:off x="1936935"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1" name="Google Shape;8521;p75"/>
              <p:cNvSpPr/>
              <p:nvPr/>
            </p:nvSpPr>
            <p:spPr>
              <a:xfrm>
                <a:off x="1936935"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2" name="Google Shape;8522;p75"/>
              <p:cNvSpPr/>
              <p:nvPr/>
            </p:nvSpPr>
            <p:spPr>
              <a:xfrm>
                <a:off x="1936935"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3" name="Google Shape;8523;p75"/>
              <p:cNvSpPr/>
              <p:nvPr/>
            </p:nvSpPr>
            <p:spPr>
              <a:xfrm>
                <a:off x="1936935"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4" name="Google Shape;8524;p75"/>
              <p:cNvSpPr/>
              <p:nvPr/>
            </p:nvSpPr>
            <p:spPr>
              <a:xfrm>
                <a:off x="1936935" y="1982326"/>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5" name="Google Shape;8525;p75"/>
              <p:cNvSpPr/>
              <p:nvPr/>
            </p:nvSpPr>
            <p:spPr>
              <a:xfrm>
                <a:off x="1936935"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6" name="Google Shape;8526;p75"/>
              <p:cNvSpPr/>
              <p:nvPr/>
            </p:nvSpPr>
            <p:spPr>
              <a:xfrm>
                <a:off x="1936935"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7" name="Google Shape;8527;p75"/>
              <p:cNvSpPr/>
              <p:nvPr/>
            </p:nvSpPr>
            <p:spPr>
              <a:xfrm>
                <a:off x="1936935"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28" name="Google Shape;8528;p75"/>
              <p:cNvSpPr/>
              <p:nvPr/>
            </p:nvSpPr>
            <p:spPr>
              <a:xfrm>
                <a:off x="1936935"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1" name="Google Shape;8531;p75"/>
              <p:cNvSpPr/>
              <p:nvPr/>
            </p:nvSpPr>
            <p:spPr>
              <a:xfrm>
                <a:off x="2110795"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2" name="Google Shape;8532;p75"/>
              <p:cNvSpPr/>
              <p:nvPr/>
            </p:nvSpPr>
            <p:spPr>
              <a:xfrm>
                <a:off x="2110795"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3" name="Google Shape;8533;p75"/>
              <p:cNvSpPr/>
              <p:nvPr/>
            </p:nvSpPr>
            <p:spPr>
              <a:xfrm>
                <a:off x="2110795"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4" name="Google Shape;8534;p75"/>
              <p:cNvSpPr/>
              <p:nvPr/>
            </p:nvSpPr>
            <p:spPr>
              <a:xfrm>
                <a:off x="2110795" y="1821630"/>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5" name="Google Shape;8535;p75"/>
              <p:cNvSpPr/>
              <p:nvPr/>
            </p:nvSpPr>
            <p:spPr>
              <a:xfrm>
                <a:off x="2110795" y="1982326"/>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6" name="Google Shape;8536;p75"/>
              <p:cNvSpPr/>
              <p:nvPr/>
            </p:nvSpPr>
            <p:spPr>
              <a:xfrm>
                <a:off x="2110795"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7" name="Google Shape;8537;p75"/>
              <p:cNvSpPr/>
              <p:nvPr/>
            </p:nvSpPr>
            <p:spPr>
              <a:xfrm>
                <a:off x="2110795"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8" name="Google Shape;8538;p75"/>
              <p:cNvSpPr/>
              <p:nvPr/>
            </p:nvSpPr>
            <p:spPr>
              <a:xfrm>
                <a:off x="2110795"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39" name="Google Shape;8539;p75"/>
              <p:cNvSpPr/>
              <p:nvPr/>
            </p:nvSpPr>
            <p:spPr>
              <a:xfrm>
                <a:off x="2110795"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2" name="Google Shape;8542;p75"/>
              <p:cNvSpPr/>
              <p:nvPr/>
            </p:nvSpPr>
            <p:spPr>
              <a:xfrm>
                <a:off x="2284655" y="134036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3" name="Google Shape;8543;p75"/>
              <p:cNvSpPr/>
              <p:nvPr/>
            </p:nvSpPr>
            <p:spPr>
              <a:xfrm>
                <a:off x="2284655" y="150105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4" name="Google Shape;8544;p75"/>
              <p:cNvSpPr/>
              <p:nvPr/>
            </p:nvSpPr>
            <p:spPr>
              <a:xfrm>
                <a:off x="2284655" y="1661752"/>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5" name="Google Shape;8545;p75"/>
              <p:cNvSpPr/>
              <p:nvPr/>
            </p:nvSpPr>
            <p:spPr>
              <a:xfrm>
                <a:off x="2284655" y="1821630"/>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6" name="Google Shape;8546;p75"/>
              <p:cNvSpPr/>
              <p:nvPr/>
            </p:nvSpPr>
            <p:spPr>
              <a:xfrm>
                <a:off x="2284655" y="1982326"/>
                <a:ext cx="80700" cy="807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7" name="Google Shape;8547;p75"/>
              <p:cNvSpPr/>
              <p:nvPr/>
            </p:nvSpPr>
            <p:spPr>
              <a:xfrm>
                <a:off x="2284655" y="2143022"/>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8" name="Google Shape;8548;p75"/>
              <p:cNvSpPr/>
              <p:nvPr/>
            </p:nvSpPr>
            <p:spPr>
              <a:xfrm>
                <a:off x="2284655" y="2303717"/>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49" name="Google Shape;8549;p75"/>
              <p:cNvSpPr/>
              <p:nvPr/>
            </p:nvSpPr>
            <p:spPr>
              <a:xfrm>
                <a:off x="2284655" y="2464413"/>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50" name="Google Shape;8550;p75"/>
              <p:cNvSpPr/>
              <p:nvPr/>
            </p:nvSpPr>
            <p:spPr>
              <a:xfrm>
                <a:off x="2284655" y="2625109"/>
                <a:ext cx="80700" cy="80700"/>
              </a:xfrm>
              <a:prstGeom prst="rect">
                <a:avLst/>
              </a:prstGeom>
              <a:solidFill>
                <a:srgbClr val="657E93"/>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551" name="Google Shape;8551;p75"/>
          <p:cNvGrpSpPr/>
          <p:nvPr/>
        </p:nvGrpSpPr>
        <p:grpSpPr>
          <a:xfrm>
            <a:off x="2610927" y="1226311"/>
            <a:ext cx="1364248" cy="1102133"/>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54" name="Google Shape;8554;p75"/>
              <p:cNvSpPr/>
              <p:nvPr/>
            </p:nvSpPr>
            <p:spPr>
              <a:xfrm>
                <a:off x="2623907" y="1198803"/>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55" name="Google Shape;8555;p75"/>
              <p:cNvSpPr/>
              <p:nvPr/>
            </p:nvSpPr>
            <p:spPr>
              <a:xfrm>
                <a:off x="2896718" y="1198803"/>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56" name="Google Shape;8556;p75"/>
              <p:cNvSpPr/>
              <p:nvPr/>
            </p:nvSpPr>
            <p:spPr>
              <a:xfrm>
                <a:off x="3169529" y="1198803"/>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57" name="Google Shape;8557;p75"/>
              <p:cNvSpPr/>
              <p:nvPr/>
            </p:nvSpPr>
            <p:spPr>
              <a:xfrm>
                <a:off x="3442341" y="1198803"/>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0" name="Google Shape;8560;p75"/>
              <p:cNvSpPr/>
              <p:nvPr/>
            </p:nvSpPr>
            <p:spPr>
              <a:xfrm>
                <a:off x="3442338" y="1476964"/>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1" name="Google Shape;8561;p75"/>
              <p:cNvSpPr/>
              <p:nvPr/>
            </p:nvSpPr>
            <p:spPr>
              <a:xfrm>
                <a:off x="3715149" y="1476964"/>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2" name="Google Shape;8562;p75"/>
              <p:cNvSpPr/>
              <p:nvPr/>
            </p:nvSpPr>
            <p:spPr>
              <a:xfrm>
                <a:off x="2623904" y="1476964"/>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3" name="Google Shape;8563;p75"/>
              <p:cNvSpPr/>
              <p:nvPr/>
            </p:nvSpPr>
            <p:spPr>
              <a:xfrm>
                <a:off x="2896716" y="1476964"/>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6" name="Google Shape;8566;p75"/>
              <p:cNvSpPr/>
              <p:nvPr/>
            </p:nvSpPr>
            <p:spPr>
              <a:xfrm>
                <a:off x="3715152" y="1749775"/>
                <a:ext cx="273000" cy="273000"/>
              </a:xfrm>
              <a:prstGeom prst="diamond">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7" name="Google Shape;8567;p75"/>
              <p:cNvSpPr/>
              <p:nvPr/>
            </p:nvSpPr>
            <p:spPr>
              <a:xfrm>
                <a:off x="2623907" y="1749775"/>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8" name="Google Shape;8568;p75"/>
              <p:cNvSpPr/>
              <p:nvPr/>
            </p:nvSpPr>
            <p:spPr>
              <a:xfrm>
                <a:off x="2896718" y="1749775"/>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69" name="Google Shape;8569;p75"/>
              <p:cNvSpPr/>
              <p:nvPr/>
            </p:nvSpPr>
            <p:spPr>
              <a:xfrm>
                <a:off x="3169529" y="1749775"/>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2" name="Google Shape;8572;p75"/>
              <p:cNvSpPr/>
              <p:nvPr/>
            </p:nvSpPr>
            <p:spPr>
              <a:xfrm>
                <a:off x="2896716" y="2027936"/>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3" name="Google Shape;8573;p75"/>
              <p:cNvSpPr/>
              <p:nvPr/>
            </p:nvSpPr>
            <p:spPr>
              <a:xfrm>
                <a:off x="3169527" y="2027936"/>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4" name="Google Shape;8574;p75"/>
              <p:cNvSpPr/>
              <p:nvPr/>
            </p:nvSpPr>
            <p:spPr>
              <a:xfrm>
                <a:off x="3442338" y="2027936"/>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5" name="Google Shape;8575;p75"/>
              <p:cNvSpPr/>
              <p:nvPr/>
            </p:nvSpPr>
            <p:spPr>
              <a:xfrm>
                <a:off x="3715149" y="2027936"/>
                <a:ext cx="273000" cy="273000"/>
              </a:xfrm>
              <a:prstGeom prst="diamond">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576" name="Google Shape;8576;p75"/>
          <p:cNvGrpSpPr/>
          <p:nvPr/>
        </p:nvGrpSpPr>
        <p:grpSpPr>
          <a:xfrm>
            <a:off x="2600388" y="2685493"/>
            <a:ext cx="1387541" cy="159124"/>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95" name="Google Shape;8595;p75"/>
          <p:cNvGrpSpPr/>
          <p:nvPr/>
        </p:nvGrpSpPr>
        <p:grpSpPr>
          <a:xfrm>
            <a:off x="2596913" y="2963318"/>
            <a:ext cx="1390502" cy="159625"/>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597" name="Google Shape;8597;p75"/>
            <p:cNvSpPr/>
            <p:nvPr/>
          </p:nvSpPr>
          <p:spPr>
            <a:xfrm>
              <a:off x="3535069" y="2794464"/>
              <a:ext cx="1104900" cy="216900"/>
            </a:xfrm>
            <a:prstGeom prst="rect">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598" name="Google Shape;8598;p75"/>
          <p:cNvGrpSpPr/>
          <p:nvPr/>
        </p:nvGrpSpPr>
        <p:grpSpPr>
          <a:xfrm>
            <a:off x="2597566" y="3241644"/>
            <a:ext cx="1411629" cy="153761"/>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01" name="Google Shape;8601;p75"/>
          <p:cNvGrpSpPr/>
          <p:nvPr/>
        </p:nvGrpSpPr>
        <p:grpSpPr>
          <a:xfrm>
            <a:off x="2597258" y="2447044"/>
            <a:ext cx="1383503" cy="119749"/>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4" name="Google Shape;8604;p75"/>
            <p:cNvSpPr/>
            <p:nvPr/>
          </p:nvSpPr>
          <p:spPr>
            <a:xfrm rot="-5400000">
              <a:off x="4243603" y="2270305"/>
              <a:ext cx="171900" cy="171900"/>
            </a:xfrm>
            <a:prstGeom prst="ellipse">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5" name="Google Shape;8605;p75"/>
            <p:cNvSpPr/>
            <p:nvPr/>
          </p:nvSpPr>
          <p:spPr>
            <a:xfrm rot="-5400000">
              <a:off x="4502812" y="2270305"/>
              <a:ext cx="171900" cy="171900"/>
            </a:xfrm>
            <a:prstGeom prst="ellipse">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6" name="Google Shape;8606;p75"/>
            <p:cNvSpPr/>
            <p:nvPr/>
          </p:nvSpPr>
          <p:spPr>
            <a:xfrm rot="-5400000">
              <a:off x="4762021" y="2270305"/>
              <a:ext cx="171900" cy="171900"/>
            </a:xfrm>
            <a:prstGeom prst="ellipse">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8" name="Google Shape;8608;p75"/>
            <p:cNvSpPr/>
            <p:nvPr/>
          </p:nvSpPr>
          <p:spPr>
            <a:xfrm rot="-5400000">
              <a:off x="5021230" y="2270276"/>
              <a:ext cx="171900" cy="171900"/>
            </a:xfrm>
            <a:prstGeom prst="ellipse">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09" name="Google Shape;8609;p75"/>
            <p:cNvSpPr/>
            <p:nvPr/>
          </p:nvSpPr>
          <p:spPr>
            <a:xfrm rot="-5400000">
              <a:off x="5280440" y="2270276"/>
              <a:ext cx="171900" cy="171900"/>
            </a:xfrm>
            <a:prstGeom prst="ellipse">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10" name="Google Shape;8610;p75"/>
          <p:cNvGrpSpPr/>
          <p:nvPr/>
        </p:nvGrpSpPr>
        <p:grpSpPr>
          <a:xfrm>
            <a:off x="2608266" y="3810694"/>
            <a:ext cx="1369531" cy="195460"/>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16" name="Google Shape;8616;p75"/>
          <p:cNvGrpSpPr/>
          <p:nvPr/>
        </p:nvGrpSpPr>
        <p:grpSpPr>
          <a:xfrm>
            <a:off x="2597827" y="3511874"/>
            <a:ext cx="1389066" cy="18011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8" name="Google Shape;8618;p75"/>
            <p:cNvSpPr/>
            <p:nvPr/>
          </p:nvSpPr>
          <p:spPr>
            <a:xfrm>
              <a:off x="1209923" y="3788465"/>
              <a:ext cx="335400" cy="299400"/>
            </a:xfrm>
            <a:prstGeom prst="heart">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19" name="Google Shape;8619;p75"/>
            <p:cNvSpPr/>
            <p:nvPr/>
          </p:nvSpPr>
          <p:spPr>
            <a:xfrm>
              <a:off x="1713905" y="3788465"/>
              <a:ext cx="335400" cy="299400"/>
            </a:xfrm>
            <a:prstGeom prst="heart">
              <a:avLst/>
            </a:prstGeom>
            <a:solidFill>
              <a:srgbClr val="869FB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20" name="Google Shape;8620;p75"/>
            <p:cNvSpPr/>
            <p:nvPr/>
          </p:nvSpPr>
          <p:spPr>
            <a:xfrm>
              <a:off x="2189639" y="3788465"/>
              <a:ext cx="335400" cy="299400"/>
            </a:xfrm>
            <a:prstGeom prst="hear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21" name="Google Shape;8621;p75"/>
            <p:cNvSpPr/>
            <p:nvPr/>
          </p:nvSpPr>
          <p:spPr>
            <a:xfrm>
              <a:off x="2679500" y="3788465"/>
              <a:ext cx="335400" cy="299400"/>
            </a:xfrm>
            <a:prstGeom prst="hear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22" name="Google Shape;8622;p75"/>
          <p:cNvGrpSpPr/>
          <p:nvPr/>
        </p:nvGrpSpPr>
        <p:grpSpPr>
          <a:xfrm>
            <a:off x="2645764" y="4124854"/>
            <a:ext cx="1304609" cy="294074"/>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638" name="Google Shape;8638;p75"/>
          <p:cNvGrpSpPr/>
          <p:nvPr/>
        </p:nvGrpSpPr>
        <p:grpSpPr>
          <a:xfrm>
            <a:off x="4264594" y="2107976"/>
            <a:ext cx="1433821" cy="191501"/>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chemeClr val="bg2"/>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chemeClr val="bg2"/>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chemeClr val="bg2"/>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chemeClr val="bg2"/>
                </a:solidFill>
                <a:prstDash val="solid"/>
                <a:round/>
                <a:headEnd type="none" w="med" len="med"/>
                <a:tailEnd type="oval" w="med" len="med"/>
              </a:ln>
            </p:spPr>
          </p:cxnSp>
        </p:grpSp>
      </p:grpSp>
      <p:grpSp>
        <p:nvGrpSpPr>
          <p:cNvPr id="8645" name="Google Shape;8645;p75"/>
          <p:cNvGrpSpPr/>
          <p:nvPr/>
        </p:nvGrpSpPr>
        <p:grpSpPr>
          <a:xfrm>
            <a:off x="4266149" y="1210544"/>
            <a:ext cx="1430711" cy="743389"/>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chemeClr val="bg2"/>
              </a:solidFill>
              <a:prstDash val="solid"/>
              <a:round/>
              <a:headEnd type="oval" w="med" len="med"/>
              <a:tailEnd type="oval" w="med" len="med"/>
            </a:ln>
          </p:spPr>
          <p:txBody>
            <a:bodyPr/>
            <a:lstStyle/>
            <a:p>
              <a:endParaRPr lang="en-US">
                <a:solidFill>
                  <a:schemeClr val="bg2">
                    <a:lumMod val="75000"/>
                  </a:schemeClr>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chemeClr val="bg2"/>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chemeClr val="bg2"/>
                </a:solidFill>
                <a:prstDash val="solid"/>
                <a:round/>
                <a:headEnd type="none" w="med" len="med"/>
                <a:tailEnd type="none" w="med" len="med"/>
              </a:ln>
            </p:spPr>
          </p:cxnSp>
        </p:grpSp>
      </p:grpSp>
      <p:grpSp>
        <p:nvGrpSpPr>
          <p:cNvPr id="8650" name="Google Shape;8650;p75"/>
          <p:cNvGrpSpPr/>
          <p:nvPr/>
        </p:nvGrpSpPr>
        <p:grpSpPr>
          <a:xfrm>
            <a:off x="4256263" y="2433871"/>
            <a:ext cx="1450484" cy="1052087"/>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chemeClr val="bg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64" name="Google Shape;8664;p75"/>
          <p:cNvGrpSpPr/>
          <p:nvPr/>
        </p:nvGrpSpPr>
        <p:grpSpPr>
          <a:xfrm rot="10800000">
            <a:off x="4272813" y="3526061"/>
            <a:ext cx="1417383" cy="887946"/>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chemeClr val="bg2"/>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chemeClr val="bg2"/>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chemeClr val="bg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chemeClr val="bg2"/>
              </a:solidFill>
              <a:prstDash val="solid"/>
              <a:round/>
              <a:headEnd type="none" w="med" len="med"/>
              <a:tailEnd type="none" w="med" len="med"/>
            </a:ln>
          </p:spPr>
        </p:cxnSp>
      </p:grpSp>
      <p:grpSp>
        <p:nvGrpSpPr>
          <p:cNvPr id="8673" name="Google Shape;8673;p75"/>
          <p:cNvGrpSpPr/>
          <p:nvPr/>
        </p:nvGrpSpPr>
        <p:grpSpPr>
          <a:xfrm>
            <a:off x="7373173" y="2429416"/>
            <a:ext cx="1071743" cy="1021579"/>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78" name="Google Shape;8678;p75"/>
          <p:cNvGrpSpPr/>
          <p:nvPr/>
        </p:nvGrpSpPr>
        <p:grpSpPr>
          <a:xfrm>
            <a:off x="714444" y="2855823"/>
            <a:ext cx="1695374" cy="1560837"/>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chemeClr val="bg2"/>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chemeClr val="bg2"/>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grpSp>
        <p:nvGrpSpPr>
          <p:cNvPr id="8738" name="Google Shape;8738;p75"/>
          <p:cNvGrpSpPr/>
          <p:nvPr/>
        </p:nvGrpSpPr>
        <p:grpSpPr>
          <a:xfrm>
            <a:off x="5923023" y="2433394"/>
            <a:ext cx="1248543" cy="1025319"/>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chemeClr val="bg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chemeClr val="bg2"/>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chemeClr val="bg2"/>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chemeClr val="bg2"/>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48" name="Google Shape;8748;p75"/>
          <p:cNvGrpSpPr/>
          <p:nvPr/>
        </p:nvGrpSpPr>
        <p:grpSpPr>
          <a:xfrm>
            <a:off x="5780085" y="3571711"/>
            <a:ext cx="2664831" cy="843440"/>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57" name="Google Shape;8757;p75"/>
          <p:cNvGrpSpPr/>
          <p:nvPr/>
        </p:nvGrpSpPr>
        <p:grpSpPr>
          <a:xfrm>
            <a:off x="5887625" y="1220570"/>
            <a:ext cx="1299851" cy="1023338"/>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chemeClr val="bg2"/>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chemeClr val="bg2"/>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chemeClr val="bg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chemeClr val="bg2"/>
                  </a:solidFill>
                  <a:prstDash val="solid"/>
                  <a:round/>
                  <a:headEnd type="none" w="med" len="med"/>
                  <a:tailEnd type="oval" w="med" len="med"/>
                </a:ln>
              </p:spPr>
            </p:cxnSp>
          </p:grpSp>
        </p:grpSp>
      </p:grpSp>
      <p:grpSp>
        <p:nvGrpSpPr>
          <p:cNvPr id="8786" name="Google Shape;8786;p75"/>
          <p:cNvGrpSpPr/>
          <p:nvPr/>
        </p:nvGrpSpPr>
        <p:grpSpPr>
          <a:xfrm>
            <a:off x="7225507" y="1220715"/>
            <a:ext cx="1219413" cy="1051365"/>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chemeClr val="bg2"/>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chemeClr val="bg2"/>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chemeClr val="bg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chemeClr val="bg2"/>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bg2">
                    <a:lumMod val="75000"/>
                  </a:schemeClr>
                </a:solidFill>
                <a:cs typeface="B Nazanin" panose="00000700000000000000" pitchFamily="2" charset="-78"/>
              </a:rPr>
              <a:t>انواع نمودارهای خلاقانه:</a:t>
            </a:r>
          </a:p>
        </p:txBody>
      </p:sp>
      <p:sp>
        <p:nvSpPr>
          <p:cNvPr id="3" name="Google Shape;3266;p63">
            <a:extLst>
              <a:ext uri="{FF2B5EF4-FFF2-40B4-BE49-F238E27FC236}">
                <a16:creationId xmlns:a16="http://schemas.microsoft.com/office/drawing/2014/main" id="{DC59B786-E725-59FB-3F26-8BEECFF3BA83}"/>
              </a:ext>
            </a:extLst>
          </p:cNvPr>
          <p:cNvSpPr/>
          <p:nvPr/>
        </p:nvSpPr>
        <p:spPr>
          <a:xfrm>
            <a:off x="5575050" y="126847"/>
            <a:ext cx="3189748" cy="935599"/>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470388" y="823752"/>
            <a:ext cx="2374187" cy="2738475"/>
            <a:chOff x="884237" y="1516734"/>
            <a:chExt cx="6331165" cy="7302600"/>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59"/>
                <a:ext cx="3886200" cy="1600437"/>
              </a:xfrm>
              <a:prstGeom prst="rect">
                <a:avLst/>
              </a:prstGeom>
              <a:noFill/>
            </p:spPr>
            <p:txBody>
              <a:bodyPr wrap="square" rtlCol="0" anchor="t">
                <a:spAutoFit/>
              </a:bodyPr>
              <a:lstStyle/>
              <a:p>
                <a:pPr algn="r"/>
                <a:r>
                  <a:rPr lang="fa-IR" sz="3300" dirty="0">
                    <a:solidFill>
                      <a:schemeClr val="bg2">
                        <a:lumMod val="75000"/>
                      </a:schemeClr>
                    </a:solidFill>
                    <a:latin typeface="Lato Black" pitchFamily="34" charset="0"/>
                    <a:ea typeface="Lato Black" pitchFamily="34" charset="0"/>
                    <a:cs typeface="B Nazanin" panose="00000700000000000000" pitchFamily="2" charset="-78"/>
                  </a:rPr>
                  <a:t>نمادها</a:t>
                </a:r>
                <a:endParaRPr lang="en-US" sz="3300" dirty="0">
                  <a:solidFill>
                    <a:schemeClr val="bg2">
                      <a:lumMod val="75000"/>
                    </a:schemeClr>
                  </a:solidFill>
                  <a:latin typeface="Lato Black" pitchFamily="34" charset="0"/>
                  <a:ea typeface="Lato Black" pitchFamily="34" charset="0"/>
                  <a:cs typeface="B Nazanin" panose="00000700000000000000"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bg2">
                        <a:lumMod val="75000"/>
                      </a:schemeClr>
                    </a:solidFill>
                    <a:latin typeface="Open Sans Light"/>
                    <a:cs typeface="B Nazanin" panose="00000700000000000000" pitchFamily="2" charset="-78"/>
                  </a:endParaRPr>
                </a:p>
              </p:txBody>
            </p:sp>
            <p:sp>
              <p:nvSpPr>
                <p:cNvPr id="499" name="Rectangle 35"/>
                <p:cNvSpPr/>
                <p:nvPr/>
              </p:nvSpPr>
              <p:spPr>
                <a:xfrm>
                  <a:off x="13526171" y="9528204"/>
                  <a:ext cx="2902866" cy="1413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bg2">
                        <a:lumMod val="75000"/>
                      </a:schemeClr>
                    </a:solidFill>
                    <a:latin typeface="Open Sans Light"/>
                    <a:cs typeface="B Nazanin" panose="00000700000000000000" pitchFamily="2" charset="-78"/>
                  </a:endParaRPr>
                </a:p>
              </p:txBody>
            </p:sp>
          </p:grpSp>
        </p:grpSp>
        <p:grpSp>
          <p:nvGrpSpPr>
            <p:cNvPr id="4" name="กลุ่ม 3"/>
            <p:cNvGrpSpPr/>
            <p:nvPr/>
          </p:nvGrpSpPr>
          <p:grpSpPr>
            <a:xfrm>
              <a:off x="1112837" y="6062993"/>
              <a:ext cx="6102565" cy="2756341"/>
              <a:chOff x="960437" y="4996193"/>
              <a:chExt cx="6102565" cy="2756341"/>
            </a:xfrm>
          </p:grpSpPr>
          <p:sp>
            <p:nvSpPr>
              <p:cNvPr id="273" name="Title 20"/>
              <p:cNvSpPr txBox="1">
                <a:spLocks/>
              </p:cNvSpPr>
              <p:nvPr/>
            </p:nvSpPr>
            <p:spPr bwMode="auto">
              <a:xfrm>
                <a:off x="960437" y="7080715"/>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900" dirty="0">
                  <a:solidFill>
                    <a:schemeClr val="bg2">
                      <a:lumMod val="75000"/>
                    </a:schemeClr>
                  </a:solidFill>
                  <a:latin typeface="Lato" pitchFamily="34" charset="0"/>
                  <a:ea typeface="Lato" pitchFamily="34" charset="0"/>
                  <a:cs typeface="B Nazanin" panose="00000700000000000000" pitchFamily="2" charset="-78"/>
                </a:endParaRPr>
              </a:p>
            </p:txBody>
          </p:sp>
          <p:sp>
            <p:nvSpPr>
              <p:cNvPr id="274" name="TextBox 273"/>
              <p:cNvSpPr txBox="1"/>
              <p:nvPr/>
            </p:nvSpPr>
            <p:spPr>
              <a:xfrm>
                <a:off x="1119402" y="4996193"/>
                <a:ext cx="5943600" cy="800219"/>
              </a:xfrm>
              <a:prstGeom prst="rect">
                <a:avLst/>
              </a:prstGeom>
              <a:noFill/>
            </p:spPr>
            <p:txBody>
              <a:bodyPr wrap="square" rtlCol="0">
                <a:spAutoFit/>
              </a:bodyPr>
              <a:lstStyle/>
              <a:p>
                <a:r>
                  <a:rPr lang="fa-IR" sz="1350" b="1" dirty="0">
                    <a:solidFill>
                      <a:schemeClr val="bg2">
                        <a:lumMod val="75000"/>
                      </a:schemeClr>
                    </a:solidFill>
                    <a:latin typeface="Lato Black" charset="0"/>
                    <a:ea typeface="Lato Black" charset="0"/>
                    <a:cs typeface="B Nazanin" panose="00000700000000000000" pitchFamily="2" charset="-78"/>
                  </a:rPr>
                  <a:t>مجموعه آیکون های اجتماعی</a:t>
                </a:r>
                <a:endParaRPr lang="en-US" sz="1350" b="1" dirty="0">
                  <a:solidFill>
                    <a:schemeClr val="bg2">
                      <a:lumMod val="75000"/>
                    </a:schemeClr>
                  </a:solidFill>
                  <a:latin typeface="Lato Black" charset="0"/>
                  <a:ea typeface="Lato Black" charset="0"/>
                  <a:cs typeface="B Nazanin" panose="00000700000000000000" pitchFamily="2" charset="-78"/>
                </a:endParaRPr>
              </a:p>
            </p:txBody>
          </p:sp>
        </p:grpSp>
      </p:grpSp>
      <p:grpSp>
        <p:nvGrpSpPr>
          <p:cNvPr id="661" name="กลุ่ม 660"/>
          <p:cNvGrpSpPr/>
          <p:nvPr/>
        </p:nvGrpSpPr>
        <p:grpSpPr>
          <a:xfrm>
            <a:off x="3756514" y="930062"/>
            <a:ext cx="493514" cy="488156"/>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2" name="กลุ่ม 661"/>
          <p:cNvGrpSpPr/>
          <p:nvPr/>
        </p:nvGrpSpPr>
        <p:grpSpPr>
          <a:xfrm>
            <a:off x="4542921" y="930062"/>
            <a:ext cx="494109" cy="488156"/>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6" name="กลุ่ม 2085"/>
          <p:cNvGrpSpPr/>
          <p:nvPr/>
        </p:nvGrpSpPr>
        <p:grpSpPr>
          <a:xfrm>
            <a:off x="5329924" y="3117835"/>
            <a:ext cx="493514" cy="494109"/>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3" name="กลุ่ม 662"/>
          <p:cNvGrpSpPr/>
          <p:nvPr/>
        </p:nvGrpSpPr>
        <p:grpSpPr>
          <a:xfrm>
            <a:off x="5329924" y="930062"/>
            <a:ext cx="493514" cy="488156"/>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4" name="กลุ่ม 663"/>
          <p:cNvGrpSpPr/>
          <p:nvPr/>
        </p:nvGrpSpPr>
        <p:grpSpPr>
          <a:xfrm>
            <a:off x="6116333" y="930062"/>
            <a:ext cx="494109" cy="488156"/>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5" name="กลุ่ม 2084"/>
          <p:cNvGrpSpPr/>
          <p:nvPr/>
        </p:nvGrpSpPr>
        <p:grpSpPr>
          <a:xfrm>
            <a:off x="6116333" y="3117835"/>
            <a:ext cx="494109" cy="494109"/>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9" name="กลุ่ม 668"/>
          <p:cNvGrpSpPr/>
          <p:nvPr/>
        </p:nvGrpSpPr>
        <p:grpSpPr>
          <a:xfrm>
            <a:off x="6116333" y="1659320"/>
            <a:ext cx="494109" cy="494109"/>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5" name="กลุ่ม 664"/>
          <p:cNvGrpSpPr/>
          <p:nvPr/>
        </p:nvGrpSpPr>
        <p:grpSpPr>
          <a:xfrm>
            <a:off x="6903335" y="930062"/>
            <a:ext cx="493514" cy="488156"/>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4" name="กลุ่ม 2083"/>
          <p:cNvGrpSpPr/>
          <p:nvPr/>
        </p:nvGrpSpPr>
        <p:grpSpPr>
          <a:xfrm>
            <a:off x="6903335" y="3117835"/>
            <a:ext cx="493514" cy="494109"/>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0" name="กลุ่ม 2079"/>
          <p:cNvGrpSpPr/>
          <p:nvPr/>
        </p:nvGrpSpPr>
        <p:grpSpPr>
          <a:xfrm>
            <a:off x="4542921" y="2388577"/>
            <a:ext cx="494109" cy="494109"/>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7" name="กลุ่ม 666"/>
          <p:cNvGrpSpPr/>
          <p:nvPr/>
        </p:nvGrpSpPr>
        <p:grpSpPr>
          <a:xfrm>
            <a:off x="4542921" y="1659320"/>
            <a:ext cx="494109" cy="494109"/>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1" name="กลุ่ม 2080"/>
          <p:cNvGrpSpPr/>
          <p:nvPr/>
        </p:nvGrpSpPr>
        <p:grpSpPr>
          <a:xfrm>
            <a:off x="5329924" y="2388577"/>
            <a:ext cx="493514" cy="494109"/>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8" name="กลุ่ม 2087"/>
          <p:cNvGrpSpPr/>
          <p:nvPr/>
        </p:nvGrpSpPr>
        <p:grpSpPr>
          <a:xfrm>
            <a:off x="3756514" y="3117835"/>
            <a:ext cx="493514" cy="494109"/>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8" name="กลุ่ม 667"/>
          <p:cNvGrpSpPr/>
          <p:nvPr/>
        </p:nvGrpSpPr>
        <p:grpSpPr>
          <a:xfrm>
            <a:off x="5329924" y="1659320"/>
            <a:ext cx="493514" cy="494109"/>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3" name="กลุ่ม 2082"/>
          <p:cNvGrpSpPr/>
          <p:nvPr/>
        </p:nvGrpSpPr>
        <p:grpSpPr>
          <a:xfrm>
            <a:off x="6903335" y="2388577"/>
            <a:ext cx="493514" cy="494109"/>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2" name="กลุ่ม 2081"/>
          <p:cNvGrpSpPr/>
          <p:nvPr/>
        </p:nvGrpSpPr>
        <p:grpSpPr>
          <a:xfrm>
            <a:off x="6116333" y="2388577"/>
            <a:ext cx="494109" cy="494109"/>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7" name="กลุ่ม 2086"/>
          <p:cNvGrpSpPr/>
          <p:nvPr/>
        </p:nvGrpSpPr>
        <p:grpSpPr>
          <a:xfrm>
            <a:off x="4542921" y="3117835"/>
            <a:ext cx="494109" cy="494109"/>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66" name="กลุ่ม 665"/>
          <p:cNvGrpSpPr/>
          <p:nvPr/>
        </p:nvGrpSpPr>
        <p:grpSpPr>
          <a:xfrm>
            <a:off x="3756514" y="1659320"/>
            <a:ext cx="493514" cy="494109"/>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70" name="กลุ่ม 669"/>
          <p:cNvGrpSpPr/>
          <p:nvPr/>
        </p:nvGrpSpPr>
        <p:grpSpPr>
          <a:xfrm>
            <a:off x="6903335" y="1659320"/>
            <a:ext cx="493514" cy="494109"/>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671" name="กลุ่ม 670"/>
          <p:cNvGrpSpPr/>
          <p:nvPr/>
        </p:nvGrpSpPr>
        <p:grpSpPr>
          <a:xfrm>
            <a:off x="3756514" y="2388577"/>
            <a:ext cx="493514" cy="494109"/>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91" name="กลุ่ม 2090"/>
          <p:cNvGrpSpPr/>
          <p:nvPr/>
        </p:nvGrpSpPr>
        <p:grpSpPr>
          <a:xfrm>
            <a:off x="5329924" y="3847093"/>
            <a:ext cx="493514" cy="494109"/>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90" name="กลุ่ม 2089"/>
          <p:cNvGrpSpPr/>
          <p:nvPr/>
        </p:nvGrpSpPr>
        <p:grpSpPr>
          <a:xfrm>
            <a:off x="4542921" y="3847093"/>
            <a:ext cx="494109" cy="494109"/>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89" name="กลุ่ม 2088"/>
          <p:cNvGrpSpPr/>
          <p:nvPr/>
        </p:nvGrpSpPr>
        <p:grpSpPr>
          <a:xfrm>
            <a:off x="3756514" y="3847093"/>
            <a:ext cx="493514" cy="494109"/>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92" name="กลุ่ม 2091"/>
          <p:cNvGrpSpPr/>
          <p:nvPr/>
        </p:nvGrpSpPr>
        <p:grpSpPr>
          <a:xfrm>
            <a:off x="6116333" y="3847093"/>
            <a:ext cx="494109" cy="494109"/>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grpSp>
        <p:nvGrpSpPr>
          <p:cNvPr id="2093" name="กลุ่ม 2092"/>
          <p:cNvGrpSpPr/>
          <p:nvPr/>
        </p:nvGrpSpPr>
        <p:grpSpPr>
          <a:xfrm>
            <a:off x="6903335" y="3847093"/>
            <a:ext cx="493514" cy="494109"/>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bg2">
                    <a:lumMod val="75000"/>
                  </a:schemeClr>
                </a:solidFill>
              </a:endParaRPr>
            </a:p>
          </p:txBody>
        </p:sp>
      </p:grpSp>
      <p:sp>
        <p:nvSpPr>
          <p:cNvPr id="2" name="Google Shape;3266;p63">
            <a:extLst>
              <a:ext uri="{FF2B5EF4-FFF2-40B4-BE49-F238E27FC236}">
                <a16:creationId xmlns:a16="http://schemas.microsoft.com/office/drawing/2014/main" id="{703D6177-4D92-8CDA-8CE1-547C057DE5BE}"/>
              </a:ext>
            </a:extLst>
          </p:cNvPr>
          <p:cNvSpPr/>
          <p:nvPr/>
        </p:nvSpPr>
        <p:spPr>
          <a:xfrm>
            <a:off x="757119" y="415650"/>
            <a:ext cx="1367543" cy="1243670"/>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405"/>
        <p:cNvGrpSpPr/>
        <p:nvPr/>
      </p:nvGrpSpPr>
      <p:grpSpPr>
        <a:xfrm>
          <a:off x="0" y="0"/>
          <a:ext cx="0" cy="0"/>
          <a:chOff x="0" y="0"/>
          <a:chExt cx="0" cy="0"/>
        </a:xfrm>
      </p:grpSpPr>
      <p:grpSp>
        <p:nvGrpSpPr>
          <p:cNvPr id="12406" name="Google Shape;12406;p23"/>
          <p:cNvGrpSpPr/>
          <p:nvPr/>
        </p:nvGrpSpPr>
        <p:grpSpPr>
          <a:xfrm>
            <a:off x="1765469" y="1821418"/>
            <a:ext cx="370100" cy="250625"/>
            <a:chOff x="980425" y="4196875"/>
            <a:chExt cx="370100" cy="250625"/>
          </a:xfrm>
        </p:grpSpPr>
        <p:sp>
          <p:nvSpPr>
            <p:cNvPr id="12407" name="Google Shape;12407;p23"/>
            <p:cNvSpPr/>
            <p:nvPr/>
          </p:nvSpPr>
          <p:spPr>
            <a:xfrm>
              <a:off x="1154775" y="4246525"/>
              <a:ext cx="129650" cy="103900"/>
            </a:xfrm>
            <a:custGeom>
              <a:avLst/>
              <a:gdLst/>
              <a:ahLst/>
              <a:cxnLst/>
              <a:rect l="l" t="t" r="r" b="b"/>
              <a:pathLst>
                <a:path w="5186" h="4156" extrusionOk="0">
                  <a:moveTo>
                    <a:pt x="2747" y="422"/>
                  </a:moveTo>
                  <a:cubicBezTo>
                    <a:pt x="3241" y="422"/>
                    <a:pt x="3735" y="669"/>
                    <a:pt x="4044" y="1070"/>
                  </a:cubicBezTo>
                  <a:cubicBezTo>
                    <a:pt x="4321" y="1409"/>
                    <a:pt x="4445" y="1872"/>
                    <a:pt x="4383" y="2304"/>
                  </a:cubicBezTo>
                  <a:cubicBezTo>
                    <a:pt x="4269" y="3170"/>
                    <a:pt x="3534" y="3733"/>
                    <a:pt x="2747" y="3733"/>
                  </a:cubicBezTo>
                  <a:cubicBezTo>
                    <a:pt x="2467" y="3733"/>
                    <a:pt x="2181" y="3662"/>
                    <a:pt x="1914" y="3508"/>
                  </a:cubicBezTo>
                  <a:cubicBezTo>
                    <a:pt x="896" y="2921"/>
                    <a:pt x="803" y="1502"/>
                    <a:pt x="1729" y="761"/>
                  </a:cubicBezTo>
                  <a:cubicBezTo>
                    <a:pt x="2007" y="545"/>
                    <a:pt x="2377" y="422"/>
                    <a:pt x="2747" y="422"/>
                  </a:cubicBezTo>
                  <a:close/>
                  <a:moveTo>
                    <a:pt x="2757" y="1"/>
                  </a:moveTo>
                  <a:cubicBezTo>
                    <a:pt x="2314" y="1"/>
                    <a:pt x="1865" y="144"/>
                    <a:pt x="1482" y="453"/>
                  </a:cubicBezTo>
                  <a:cubicBezTo>
                    <a:pt x="1" y="1594"/>
                    <a:pt x="649" y="3909"/>
                    <a:pt x="2470" y="4156"/>
                  </a:cubicBezTo>
                  <a:lnTo>
                    <a:pt x="2747" y="4156"/>
                  </a:lnTo>
                  <a:cubicBezTo>
                    <a:pt x="4167" y="4156"/>
                    <a:pt x="5186" y="2767"/>
                    <a:pt x="4723" y="1409"/>
                  </a:cubicBezTo>
                  <a:cubicBezTo>
                    <a:pt x="4419" y="519"/>
                    <a:pt x="3599" y="1"/>
                    <a:pt x="275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08" name="Google Shape;12408;p23"/>
            <p:cNvSpPr/>
            <p:nvPr/>
          </p:nvSpPr>
          <p:spPr>
            <a:xfrm>
              <a:off x="1199775" y="4267525"/>
              <a:ext cx="51200" cy="20950"/>
            </a:xfrm>
            <a:custGeom>
              <a:avLst/>
              <a:gdLst/>
              <a:ahLst/>
              <a:cxnLst/>
              <a:rect l="l" t="t" r="r" b="b"/>
              <a:pathLst>
                <a:path w="2048" h="838" extrusionOk="0">
                  <a:moveTo>
                    <a:pt x="925" y="1"/>
                  </a:moveTo>
                  <a:cubicBezTo>
                    <a:pt x="664" y="1"/>
                    <a:pt x="402" y="85"/>
                    <a:pt x="176" y="261"/>
                  </a:cubicBezTo>
                  <a:cubicBezTo>
                    <a:pt x="1" y="411"/>
                    <a:pt x="130" y="642"/>
                    <a:pt x="300" y="642"/>
                  </a:cubicBezTo>
                  <a:cubicBezTo>
                    <a:pt x="340" y="642"/>
                    <a:pt x="382" y="629"/>
                    <a:pt x="423" y="600"/>
                  </a:cubicBezTo>
                  <a:cubicBezTo>
                    <a:pt x="577" y="484"/>
                    <a:pt x="759" y="427"/>
                    <a:pt x="938" y="427"/>
                  </a:cubicBezTo>
                  <a:cubicBezTo>
                    <a:pt x="1188" y="427"/>
                    <a:pt x="1434" y="538"/>
                    <a:pt x="1596" y="754"/>
                  </a:cubicBezTo>
                  <a:cubicBezTo>
                    <a:pt x="1646" y="813"/>
                    <a:pt x="1706" y="838"/>
                    <a:pt x="1763" y="838"/>
                  </a:cubicBezTo>
                  <a:cubicBezTo>
                    <a:pt x="1915" y="838"/>
                    <a:pt x="2047" y="665"/>
                    <a:pt x="1935" y="508"/>
                  </a:cubicBezTo>
                  <a:cubicBezTo>
                    <a:pt x="1679" y="178"/>
                    <a:pt x="1304" y="1"/>
                    <a:pt x="92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09" name="Google Shape;12409;p23"/>
            <p:cNvSpPr/>
            <p:nvPr/>
          </p:nvSpPr>
          <p:spPr>
            <a:xfrm>
              <a:off x="980425" y="4196875"/>
              <a:ext cx="370100" cy="250625"/>
            </a:xfrm>
            <a:custGeom>
              <a:avLst/>
              <a:gdLst/>
              <a:ahLst/>
              <a:cxnLst/>
              <a:rect l="l" t="t" r="r" b="b"/>
              <a:pathLst>
                <a:path w="14804" h="10025" extrusionOk="0">
                  <a:moveTo>
                    <a:pt x="11666" y="6235"/>
                  </a:moveTo>
                  <a:lnTo>
                    <a:pt x="11974" y="6636"/>
                  </a:lnTo>
                  <a:lnTo>
                    <a:pt x="11604" y="6913"/>
                  </a:lnTo>
                  <a:lnTo>
                    <a:pt x="11295" y="6512"/>
                  </a:lnTo>
                  <a:cubicBezTo>
                    <a:pt x="11357" y="6481"/>
                    <a:pt x="11419" y="6420"/>
                    <a:pt x="11481" y="6389"/>
                  </a:cubicBezTo>
                  <a:cubicBezTo>
                    <a:pt x="11542" y="6327"/>
                    <a:pt x="11604" y="6296"/>
                    <a:pt x="11666" y="6235"/>
                  </a:cubicBezTo>
                  <a:close/>
                  <a:moveTo>
                    <a:pt x="12701" y="6716"/>
                  </a:moveTo>
                  <a:cubicBezTo>
                    <a:pt x="12752" y="6716"/>
                    <a:pt x="12805" y="6739"/>
                    <a:pt x="12839" y="6790"/>
                  </a:cubicBezTo>
                  <a:cubicBezTo>
                    <a:pt x="12900" y="6883"/>
                    <a:pt x="12869" y="6975"/>
                    <a:pt x="12808" y="7037"/>
                  </a:cubicBezTo>
                  <a:lnTo>
                    <a:pt x="11789" y="7808"/>
                  </a:lnTo>
                  <a:cubicBezTo>
                    <a:pt x="11748" y="7836"/>
                    <a:pt x="11700" y="7851"/>
                    <a:pt x="11654" y="7851"/>
                  </a:cubicBezTo>
                  <a:cubicBezTo>
                    <a:pt x="11598" y="7851"/>
                    <a:pt x="11545" y="7829"/>
                    <a:pt x="11511" y="7778"/>
                  </a:cubicBezTo>
                  <a:cubicBezTo>
                    <a:pt x="11450" y="7716"/>
                    <a:pt x="11481" y="7592"/>
                    <a:pt x="11542" y="7531"/>
                  </a:cubicBezTo>
                  <a:lnTo>
                    <a:pt x="12592" y="6759"/>
                  </a:lnTo>
                  <a:cubicBezTo>
                    <a:pt x="12619" y="6731"/>
                    <a:pt x="12660" y="6716"/>
                    <a:pt x="12701" y="6716"/>
                  </a:cubicBezTo>
                  <a:close/>
                  <a:moveTo>
                    <a:pt x="12839" y="7562"/>
                  </a:moveTo>
                  <a:lnTo>
                    <a:pt x="13980" y="9012"/>
                  </a:lnTo>
                  <a:cubicBezTo>
                    <a:pt x="14042" y="9105"/>
                    <a:pt x="14073" y="9197"/>
                    <a:pt x="14042" y="9290"/>
                  </a:cubicBezTo>
                  <a:cubicBezTo>
                    <a:pt x="14003" y="9484"/>
                    <a:pt x="13842" y="9593"/>
                    <a:pt x="13674" y="9593"/>
                  </a:cubicBezTo>
                  <a:cubicBezTo>
                    <a:pt x="13575" y="9593"/>
                    <a:pt x="13474" y="9555"/>
                    <a:pt x="13394" y="9475"/>
                  </a:cubicBezTo>
                  <a:lnTo>
                    <a:pt x="12252" y="7994"/>
                  </a:lnTo>
                  <a:lnTo>
                    <a:pt x="12839" y="7562"/>
                  </a:lnTo>
                  <a:close/>
                  <a:moveTo>
                    <a:pt x="1883" y="0"/>
                  </a:moveTo>
                  <a:cubicBezTo>
                    <a:pt x="864" y="0"/>
                    <a:pt x="0" y="834"/>
                    <a:pt x="0" y="1883"/>
                  </a:cubicBezTo>
                  <a:cubicBezTo>
                    <a:pt x="0" y="2932"/>
                    <a:pt x="833" y="3766"/>
                    <a:pt x="1883" y="3766"/>
                  </a:cubicBezTo>
                  <a:lnTo>
                    <a:pt x="6820" y="3766"/>
                  </a:lnTo>
                  <a:cubicBezTo>
                    <a:pt x="6666" y="5340"/>
                    <a:pt x="7777" y="6728"/>
                    <a:pt x="9351" y="6944"/>
                  </a:cubicBezTo>
                  <a:cubicBezTo>
                    <a:pt x="9475" y="6975"/>
                    <a:pt x="9598" y="6975"/>
                    <a:pt x="9721" y="6975"/>
                  </a:cubicBezTo>
                  <a:cubicBezTo>
                    <a:pt x="10123" y="6975"/>
                    <a:pt x="10555" y="6883"/>
                    <a:pt x="10925" y="6728"/>
                  </a:cubicBezTo>
                  <a:lnTo>
                    <a:pt x="11295" y="7191"/>
                  </a:lnTo>
                  <a:cubicBezTo>
                    <a:pt x="10842" y="7554"/>
                    <a:pt x="11099" y="8272"/>
                    <a:pt x="11661" y="8272"/>
                  </a:cubicBezTo>
                  <a:cubicBezTo>
                    <a:pt x="11673" y="8272"/>
                    <a:pt x="11685" y="8272"/>
                    <a:pt x="11697" y="8271"/>
                  </a:cubicBezTo>
                  <a:cubicBezTo>
                    <a:pt x="11724" y="8280"/>
                    <a:pt x="11748" y="8284"/>
                    <a:pt x="11772" y="8284"/>
                  </a:cubicBezTo>
                  <a:cubicBezTo>
                    <a:pt x="11828" y="8284"/>
                    <a:pt x="11878" y="8262"/>
                    <a:pt x="11944" y="8241"/>
                  </a:cubicBezTo>
                  <a:lnTo>
                    <a:pt x="13085" y="9722"/>
                  </a:lnTo>
                  <a:cubicBezTo>
                    <a:pt x="13250" y="9936"/>
                    <a:pt x="13461" y="10025"/>
                    <a:pt x="13670" y="10025"/>
                  </a:cubicBezTo>
                  <a:cubicBezTo>
                    <a:pt x="14244" y="10025"/>
                    <a:pt x="14803" y="9354"/>
                    <a:pt x="14351" y="8765"/>
                  </a:cubicBezTo>
                  <a:lnTo>
                    <a:pt x="13209" y="7284"/>
                  </a:lnTo>
                  <a:cubicBezTo>
                    <a:pt x="13271" y="7191"/>
                    <a:pt x="13301" y="7068"/>
                    <a:pt x="13332" y="6975"/>
                  </a:cubicBezTo>
                  <a:cubicBezTo>
                    <a:pt x="13355" y="6588"/>
                    <a:pt x="13042" y="6302"/>
                    <a:pt x="12703" y="6302"/>
                  </a:cubicBezTo>
                  <a:cubicBezTo>
                    <a:pt x="12582" y="6302"/>
                    <a:pt x="12458" y="6339"/>
                    <a:pt x="12345" y="6420"/>
                  </a:cubicBezTo>
                  <a:lnTo>
                    <a:pt x="11974" y="5926"/>
                  </a:lnTo>
                  <a:cubicBezTo>
                    <a:pt x="12129" y="5741"/>
                    <a:pt x="12252" y="5494"/>
                    <a:pt x="12376" y="5278"/>
                  </a:cubicBezTo>
                  <a:cubicBezTo>
                    <a:pt x="12437" y="5113"/>
                    <a:pt x="12293" y="4990"/>
                    <a:pt x="12154" y="4990"/>
                  </a:cubicBezTo>
                  <a:cubicBezTo>
                    <a:pt x="12084" y="4990"/>
                    <a:pt x="12016" y="5021"/>
                    <a:pt x="11974" y="5093"/>
                  </a:cubicBezTo>
                  <a:cubicBezTo>
                    <a:pt x="11560" y="6059"/>
                    <a:pt x="10644" y="6572"/>
                    <a:pt x="9723" y="6572"/>
                  </a:cubicBezTo>
                  <a:cubicBezTo>
                    <a:pt x="8997" y="6572"/>
                    <a:pt x="8267" y="6253"/>
                    <a:pt x="7777" y="5586"/>
                  </a:cubicBezTo>
                  <a:cubicBezTo>
                    <a:pt x="6728" y="4259"/>
                    <a:pt x="7283" y="2315"/>
                    <a:pt x="8857" y="1760"/>
                  </a:cubicBezTo>
                  <a:cubicBezTo>
                    <a:pt x="9148" y="1653"/>
                    <a:pt x="9441" y="1604"/>
                    <a:pt x="9725" y="1604"/>
                  </a:cubicBezTo>
                  <a:cubicBezTo>
                    <a:pt x="11013" y="1604"/>
                    <a:pt x="12140" y="2617"/>
                    <a:pt x="12190" y="3982"/>
                  </a:cubicBezTo>
                  <a:cubicBezTo>
                    <a:pt x="12205" y="4097"/>
                    <a:pt x="12294" y="4152"/>
                    <a:pt x="12388" y="4152"/>
                  </a:cubicBezTo>
                  <a:cubicBezTo>
                    <a:pt x="12494" y="4152"/>
                    <a:pt x="12606" y="4082"/>
                    <a:pt x="12623" y="3951"/>
                  </a:cubicBezTo>
                  <a:cubicBezTo>
                    <a:pt x="12623" y="3889"/>
                    <a:pt x="12623" y="3858"/>
                    <a:pt x="12623" y="3796"/>
                  </a:cubicBezTo>
                  <a:cubicBezTo>
                    <a:pt x="13641" y="3766"/>
                    <a:pt x="14474" y="2932"/>
                    <a:pt x="14474" y="1883"/>
                  </a:cubicBezTo>
                  <a:cubicBezTo>
                    <a:pt x="14474" y="834"/>
                    <a:pt x="13641" y="0"/>
                    <a:pt x="12592" y="0"/>
                  </a:cubicBezTo>
                  <a:lnTo>
                    <a:pt x="3765" y="0"/>
                  </a:lnTo>
                  <a:cubicBezTo>
                    <a:pt x="3487" y="0"/>
                    <a:pt x="3487" y="432"/>
                    <a:pt x="3765" y="432"/>
                  </a:cubicBezTo>
                  <a:lnTo>
                    <a:pt x="12592" y="432"/>
                  </a:lnTo>
                  <a:cubicBezTo>
                    <a:pt x="13394" y="432"/>
                    <a:pt x="14042" y="1081"/>
                    <a:pt x="14042" y="1883"/>
                  </a:cubicBezTo>
                  <a:cubicBezTo>
                    <a:pt x="14042" y="2685"/>
                    <a:pt x="13394" y="3364"/>
                    <a:pt x="12592" y="3364"/>
                  </a:cubicBezTo>
                  <a:lnTo>
                    <a:pt x="12530" y="3364"/>
                  </a:lnTo>
                  <a:cubicBezTo>
                    <a:pt x="12437" y="2994"/>
                    <a:pt x="12252" y="2624"/>
                    <a:pt x="12005" y="2315"/>
                  </a:cubicBezTo>
                  <a:cubicBezTo>
                    <a:pt x="11419" y="1542"/>
                    <a:pt x="10572" y="1182"/>
                    <a:pt x="9731" y="1182"/>
                  </a:cubicBezTo>
                  <a:cubicBezTo>
                    <a:pt x="8489" y="1182"/>
                    <a:pt x="7263" y="1966"/>
                    <a:pt x="6913" y="3364"/>
                  </a:cubicBezTo>
                  <a:lnTo>
                    <a:pt x="1883" y="3364"/>
                  </a:lnTo>
                  <a:cubicBezTo>
                    <a:pt x="1080" y="3364"/>
                    <a:pt x="432" y="2685"/>
                    <a:pt x="432" y="1883"/>
                  </a:cubicBezTo>
                  <a:cubicBezTo>
                    <a:pt x="432" y="1081"/>
                    <a:pt x="1080" y="432"/>
                    <a:pt x="1883" y="432"/>
                  </a:cubicBezTo>
                  <a:lnTo>
                    <a:pt x="2438" y="432"/>
                  </a:lnTo>
                  <a:cubicBezTo>
                    <a:pt x="2716" y="432"/>
                    <a:pt x="2716" y="0"/>
                    <a:pt x="243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0" name="Google Shape;12410;p23"/>
            <p:cNvSpPr/>
            <p:nvPr/>
          </p:nvSpPr>
          <p:spPr>
            <a:xfrm>
              <a:off x="1027475" y="4239300"/>
              <a:ext cx="110350" cy="10825"/>
            </a:xfrm>
            <a:custGeom>
              <a:avLst/>
              <a:gdLst/>
              <a:ahLst/>
              <a:cxnLst/>
              <a:rect l="l" t="t" r="r" b="b"/>
              <a:pathLst>
                <a:path w="4414" h="433" extrusionOk="0">
                  <a:moveTo>
                    <a:pt x="217" y="1"/>
                  </a:moveTo>
                  <a:cubicBezTo>
                    <a:pt x="93" y="1"/>
                    <a:pt x="1" y="93"/>
                    <a:pt x="1" y="217"/>
                  </a:cubicBezTo>
                  <a:cubicBezTo>
                    <a:pt x="1" y="340"/>
                    <a:pt x="93" y="433"/>
                    <a:pt x="217" y="433"/>
                  </a:cubicBezTo>
                  <a:lnTo>
                    <a:pt x="4136" y="433"/>
                  </a:lnTo>
                  <a:cubicBezTo>
                    <a:pt x="4414" y="433"/>
                    <a:pt x="4414" y="1"/>
                    <a:pt x="413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11" name="Google Shape;12411;p23"/>
          <p:cNvGrpSpPr/>
          <p:nvPr/>
        </p:nvGrpSpPr>
        <p:grpSpPr>
          <a:xfrm>
            <a:off x="2501238" y="1777356"/>
            <a:ext cx="364200" cy="338750"/>
            <a:chOff x="7731450" y="3574225"/>
            <a:chExt cx="364200" cy="338750"/>
          </a:xfrm>
        </p:grpSpPr>
        <p:sp>
          <p:nvSpPr>
            <p:cNvPr id="12412" name="Google Shape;12412;p23"/>
            <p:cNvSpPr/>
            <p:nvPr/>
          </p:nvSpPr>
          <p:spPr>
            <a:xfrm>
              <a:off x="7940850" y="3673950"/>
              <a:ext cx="38275" cy="39575"/>
            </a:xfrm>
            <a:custGeom>
              <a:avLst/>
              <a:gdLst/>
              <a:ahLst/>
              <a:cxnLst/>
              <a:rect l="l" t="t" r="r" b="b"/>
              <a:pathLst>
                <a:path w="1531" h="1583" extrusionOk="0">
                  <a:moveTo>
                    <a:pt x="790" y="703"/>
                  </a:moveTo>
                  <a:lnTo>
                    <a:pt x="914" y="981"/>
                  </a:lnTo>
                  <a:lnTo>
                    <a:pt x="667" y="981"/>
                  </a:lnTo>
                  <a:lnTo>
                    <a:pt x="790" y="703"/>
                  </a:lnTo>
                  <a:close/>
                  <a:moveTo>
                    <a:pt x="790" y="1"/>
                  </a:moveTo>
                  <a:cubicBezTo>
                    <a:pt x="713" y="1"/>
                    <a:pt x="636" y="39"/>
                    <a:pt x="605" y="117"/>
                  </a:cubicBezTo>
                  <a:lnTo>
                    <a:pt x="80" y="1289"/>
                  </a:lnTo>
                  <a:cubicBezTo>
                    <a:pt x="1" y="1449"/>
                    <a:pt x="127" y="1582"/>
                    <a:pt x="259" y="1582"/>
                  </a:cubicBezTo>
                  <a:cubicBezTo>
                    <a:pt x="332" y="1582"/>
                    <a:pt x="407" y="1542"/>
                    <a:pt x="451" y="1444"/>
                  </a:cubicBezTo>
                  <a:lnTo>
                    <a:pt x="451" y="1413"/>
                  </a:lnTo>
                  <a:lnTo>
                    <a:pt x="1099" y="1413"/>
                  </a:lnTo>
                  <a:lnTo>
                    <a:pt x="1099" y="1444"/>
                  </a:lnTo>
                  <a:cubicBezTo>
                    <a:pt x="1146" y="1538"/>
                    <a:pt x="1229" y="1578"/>
                    <a:pt x="1307" y="1578"/>
                  </a:cubicBezTo>
                  <a:cubicBezTo>
                    <a:pt x="1331" y="1578"/>
                    <a:pt x="1355" y="1574"/>
                    <a:pt x="1377" y="1567"/>
                  </a:cubicBezTo>
                  <a:cubicBezTo>
                    <a:pt x="1500" y="1505"/>
                    <a:pt x="1531" y="1382"/>
                    <a:pt x="1500" y="1289"/>
                  </a:cubicBezTo>
                  <a:lnTo>
                    <a:pt x="975" y="117"/>
                  </a:lnTo>
                  <a:cubicBezTo>
                    <a:pt x="945" y="39"/>
                    <a:pt x="867" y="1"/>
                    <a:pt x="79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3" name="Google Shape;12413;p23"/>
            <p:cNvSpPr/>
            <p:nvPr/>
          </p:nvSpPr>
          <p:spPr>
            <a:xfrm>
              <a:off x="7988375" y="3673000"/>
              <a:ext cx="40900" cy="40150"/>
            </a:xfrm>
            <a:custGeom>
              <a:avLst/>
              <a:gdLst/>
              <a:ahLst/>
              <a:cxnLst/>
              <a:rect l="l" t="t" r="r" b="b"/>
              <a:pathLst>
                <a:path w="1636" h="1606" extrusionOk="0">
                  <a:moveTo>
                    <a:pt x="587" y="432"/>
                  </a:moveTo>
                  <a:cubicBezTo>
                    <a:pt x="957" y="556"/>
                    <a:pt x="957" y="1080"/>
                    <a:pt x="587" y="1173"/>
                  </a:cubicBezTo>
                  <a:lnTo>
                    <a:pt x="402" y="1173"/>
                  </a:lnTo>
                  <a:lnTo>
                    <a:pt x="402" y="432"/>
                  </a:lnTo>
                  <a:close/>
                  <a:moveTo>
                    <a:pt x="587" y="0"/>
                  </a:moveTo>
                  <a:lnTo>
                    <a:pt x="587" y="31"/>
                  </a:lnTo>
                  <a:lnTo>
                    <a:pt x="216" y="31"/>
                  </a:lnTo>
                  <a:cubicBezTo>
                    <a:pt x="93" y="31"/>
                    <a:pt x="0" y="124"/>
                    <a:pt x="0" y="216"/>
                  </a:cubicBezTo>
                  <a:lnTo>
                    <a:pt x="0" y="1389"/>
                  </a:lnTo>
                  <a:cubicBezTo>
                    <a:pt x="0" y="1512"/>
                    <a:pt x="93" y="1605"/>
                    <a:pt x="216" y="1605"/>
                  </a:cubicBezTo>
                  <a:lnTo>
                    <a:pt x="587" y="1605"/>
                  </a:lnTo>
                  <a:cubicBezTo>
                    <a:pt x="1636" y="1605"/>
                    <a:pt x="1636" y="0"/>
                    <a:pt x="58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4" name="Google Shape;12414;p23"/>
            <p:cNvSpPr/>
            <p:nvPr/>
          </p:nvSpPr>
          <p:spPr>
            <a:xfrm>
              <a:off x="7760775" y="3614350"/>
              <a:ext cx="282400" cy="10825"/>
            </a:xfrm>
            <a:custGeom>
              <a:avLst/>
              <a:gdLst/>
              <a:ahLst/>
              <a:cxnLst/>
              <a:rect l="l" t="t" r="r" b="b"/>
              <a:pathLst>
                <a:path w="11296" h="433" extrusionOk="0">
                  <a:moveTo>
                    <a:pt x="278" y="1"/>
                  </a:moveTo>
                  <a:cubicBezTo>
                    <a:pt x="0" y="1"/>
                    <a:pt x="0" y="433"/>
                    <a:pt x="278" y="433"/>
                  </a:cubicBezTo>
                  <a:lnTo>
                    <a:pt x="11079" y="433"/>
                  </a:lnTo>
                  <a:cubicBezTo>
                    <a:pt x="11203" y="433"/>
                    <a:pt x="11296" y="340"/>
                    <a:pt x="11296" y="217"/>
                  </a:cubicBezTo>
                  <a:cubicBezTo>
                    <a:pt x="11296" y="93"/>
                    <a:pt x="11203" y="1"/>
                    <a:pt x="1107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5" name="Google Shape;12415;p23"/>
            <p:cNvSpPr/>
            <p:nvPr/>
          </p:nvSpPr>
          <p:spPr>
            <a:xfrm>
              <a:off x="7760775" y="364367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6" name="Google Shape;12416;p23"/>
            <p:cNvSpPr/>
            <p:nvPr/>
          </p:nvSpPr>
          <p:spPr>
            <a:xfrm>
              <a:off x="7760775" y="3673000"/>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7" name="Google Shape;12417;p23"/>
            <p:cNvSpPr/>
            <p:nvPr/>
          </p:nvSpPr>
          <p:spPr>
            <a:xfrm>
              <a:off x="7760775" y="3702325"/>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8" name="Google Shape;12418;p23"/>
            <p:cNvSpPr/>
            <p:nvPr/>
          </p:nvSpPr>
          <p:spPr>
            <a:xfrm>
              <a:off x="7760775" y="373162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19" name="Google Shape;12419;p23"/>
            <p:cNvSpPr/>
            <p:nvPr/>
          </p:nvSpPr>
          <p:spPr>
            <a:xfrm>
              <a:off x="7731450" y="3574225"/>
              <a:ext cx="364200" cy="338750"/>
            </a:xfrm>
            <a:custGeom>
              <a:avLst/>
              <a:gdLst/>
              <a:ahLst/>
              <a:cxnLst/>
              <a:rect l="l" t="t" r="r" b="b"/>
              <a:pathLst>
                <a:path w="14568" h="13550" extrusionOk="0">
                  <a:moveTo>
                    <a:pt x="12036" y="3211"/>
                  </a:moveTo>
                  <a:lnTo>
                    <a:pt x="12036" y="5957"/>
                  </a:lnTo>
                  <a:cubicBezTo>
                    <a:pt x="12020" y="5955"/>
                    <a:pt x="12005" y="5953"/>
                    <a:pt x="11989" y="5953"/>
                  </a:cubicBezTo>
                  <a:cubicBezTo>
                    <a:pt x="11826" y="5953"/>
                    <a:pt x="11697" y="6097"/>
                    <a:pt x="11697" y="6266"/>
                  </a:cubicBezTo>
                  <a:lnTo>
                    <a:pt x="11697" y="6328"/>
                  </a:lnTo>
                  <a:lnTo>
                    <a:pt x="8055" y="6297"/>
                  </a:lnTo>
                  <a:lnTo>
                    <a:pt x="8055" y="3211"/>
                  </a:lnTo>
                  <a:close/>
                  <a:moveTo>
                    <a:pt x="12129" y="6482"/>
                  </a:moveTo>
                  <a:lnTo>
                    <a:pt x="13826" y="7716"/>
                  </a:lnTo>
                  <a:lnTo>
                    <a:pt x="12901" y="7716"/>
                  </a:lnTo>
                  <a:cubicBezTo>
                    <a:pt x="12808" y="7716"/>
                    <a:pt x="12715" y="7778"/>
                    <a:pt x="12654" y="7871"/>
                  </a:cubicBezTo>
                  <a:lnTo>
                    <a:pt x="12129" y="8581"/>
                  </a:lnTo>
                  <a:lnTo>
                    <a:pt x="12129" y="6482"/>
                  </a:lnTo>
                  <a:close/>
                  <a:moveTo>
                    <a:pt x="13425" y="8148"/>
                  </a:moveTo>
                  <a:lnTo>
                    <a:pt x="13425" y="9383"/>
                  </a:lnTo>
                  <a:cubicBezTo>
                    <a:pt x="13425" y="9815"/>
                    <a:pt x="13086" y="10154"/>
                    <a:pt x="12654" y="10154"/>
                  </a:cubicBezTo>
                  <a:lnTo>
                    <a:pt x="1173" y="10154"/>
                  </a:lnTo>
                  <a:cubicBezTo>
                    <a:pt x="741" y="10154"/>
                    <a:pt x="402" y="9815"/>
                    <a:pt x="402" y="9383"/>
                  </a:cubicBezTo>
                  <a:lnTo>
                    <a:pt x="402" y="8241"/>
                  </a:lnTo>
                  <a:lnTo>
                    <a:pt x="11697" y="8241"/>
                  </a:lnTo>
                  <a:lnTo>
                    <a:pt x="11697" y="8920"/>
                  </a:lnTo>
                  <a:cubicBezTo>
                    <a:pt x="11697" y="9115"/>
                    <a:pt x="11858" y="9237"/>
                    <a:pt x="12023" y="9237"/>
                  </a:cubicBezTo>
                  <a:cubicBezTo>
                    <a:pt x="12118" y="9237"/>
                    <a:pt x="12215" y="9196"/>
                    <a:pt x="12283" y="9105"/>
                  </a:cubicBezTo>
                  <a:lnTo>
                    <a:pt x="12962" y="8148"/>
                  </a:lnTo>
                  <a:close/>
                  <a:moveTo>
                    <a:pt x="7932" y="10587"/>
                  </a:moveTo>
                  <a:lnTo>
                    <a:pt x="7932" y="12161"/>
                  </a:lnTo>
                  <a:lnTo>
                    <a:pt x="5926" y="12161"/>
                  </a:lnTo>
                  <a:lnTo>
                    <a:pt x="5926" y="10587"/>
                  </a:lnTo>
                  <a:close/>
                  <a:moveTo>
                    <a:pt x="1173" y="1"/>
                  </a:moveTo>
                  <a:cubicBezTo>
                    <a:pt x="525" y="32"/>
                    <a:pt x="0" y="556"/>
                    <a:pt x="0" y="1174"/>
                  </a:cubicBezTo>
                  <a:lnTo>
                    <a:pt x="0" y="9383"/>
                  </a:lnTo>
                  <a:cubicBezTo>
                    <a:pt x="0" y="10031"/>
                    <a:pt x="525" y="10556"/>
                    <a:pt x="1173" y="10556"/>
                  </a:cubicBezTo>
                  <a:lnTo>
                    <a:pt x="5525" y="10556"/>
                  </a:lnTo>
                  <a:lnTo>
                    <a:pt x="5525" y="12130"/>
                  </a:lnTo>
                  <a:lnTo>
                    <a:pt x="4352" y="12130"/>
                  </a:lnTo>
                  <a:cubicBezTo>
                    <a:pt x="3488" y="12191"/>
                    <a:pt x="3488" y="13488"/>
                    <a:pt x="4352" y="13549"/>
                  </a:cubicBezTo>
                  <a:lnTo>
                    <a:pt x="8117" y="13549"/>
                  </a:lnTo>
                  <a:cubicBezTo>
                    <a:pt x="8395" y="13549"/>
                    <a:pt x="8395" y="13148"/>
                    <a:pt x="8117" y="13148"/>
                  </a:cubicBezTo>
                  <a:lnTo>
                    <a:pt x="4352" y="13148"/>
                  </a:lnTo>
                  <a:cubicBezTo>
                    <a:pt x="4012" y="13086"/>
                    <a:pt x="4012" y="12593"/>
                    <a:pt x="4352" y="12562"/>
                  </a:cubicBezTo>
                  <a:lnTo>
                    <a:pt x="9506" y="12562"/>
                  </a:lnTo>
                  <a:cubicBezTo>
                    <a:pt x="9845" y="12593"/>
                    <a:pt x="9845" y="13086"/>
                    <a:pt x="9506" y="13148"/>
                  </a:cubicBezTo>
                  <a:lnTo>
                    <a:pt x="9351" y="13148"/>
                  </a:lnTo>
                  <a:cubicBezTo>
                    <a:pt x="9074" y="13148"/>
                    <a:pt x="9074" y="13549"/>
                    <a:pt x="9351" y="13549"/>
                  </a:cubicBezTo>
                  <a:lnTo>
                    <a:pt x="9506" y="13549"/>
                  </a:lnTo>
                  <a:cubicBezTo>
                    <a:pt x="10370" y="13488"/>
                    <a:pt x="10370" y="12191"/>
                    <a:pt x="9506" y="12130"/>
                  </a:cubicBezTo>
                  <a:lnTo>
                    <a:pt x="8333" y="12130"/>
                  </a:lnTo>
                  <a:lnTo>
                    <a:pt x="8333" y="10556"/>
                  </a:lnTo>
                  <a:lnTo>
                    <a:pt x="12685" y="10556"/>
                  </a:lnTo>
                  <a:cubicBezTo>
                    <a:pt x="13333" y="10556"/>
                    <a:pt x="13857" y="10031"/>
                    <a:pt x="13857" y="9383"/>
                  </a:cubicBezTo>
                  <a:lnTo>
                    <a:pt x="13857" y="8118"/>
                  </a:lnTo>
                  <a:lnTo>
                    <a:pt x="14135" y="8118"/>
                  </a:lnTo>
                  <a:cubicBezTo>
                    <a:pt x="14444" y="8118"/>
                    <a:pt x="14567" y="7747"/>
                    <a:pt x="14320" y="7562"/>
                  </a:cubicBezTo>
                  <a:lnTo>
                    <a:pt x="14320" y="7562"/>
                  </a:lnTo>
                  <a:lnTo>
                    <a:pt x="14320" y="7593"/>
                  </a:lnTo>
                  <a:lnTo>
                    <a:pt x="13857" y="7223"/>
                  </a:lnTo>
                  <a:lnTo>
                    <a:pt x="13857" y="1205"/>
                  </a:lnTo>
                  <a:cubicBezTo>
                    <a:pt x="13857" y="556"/>
                    <a:pt x="13333" y="32"/>
                    <a:pt x="12685" y="32"/>
                  </a:cubicBezTo>
                  <a:lnTo>
                    <a:pt x="3056" y="32"/>
                  </a:lnTo>
                  <a:cubicBezTo>
                    <a:pt x="2778" y="32"/>
                    <a:pt x="2778" y="464"/>
                    <a:pt x="3056" y="464"/>
                  </a:cubicBezTo>
                  <a:lnTo>
                    <a:pt x="12685" y="464"/>
                  </a:lnTo>
                  <a:cubicBezTo>
                    <a:pt x="13117" y="464"/>
                    <a:pt x="13456" y="803"/>
                    <a:pt x="13456" y="1235"/>
                  </a:cubicBezTo>
                  <a:lnTo>
                    <a:pt x="13456" y="6914"/>
                  </a:lnTo>
                  <a:lnTo>
                    <a:pt x="12469" y="6173"/>
                  </a:lnTo>
                  <a:cubicBezTo>
                    <a:pt x="12469" y="6173"/>
                    <a:pt x="12469" y="6142"/>
                    <a:pt x="12469" y="6142"/>
                  </a:cubicBezTo>
                  <a:lnTo>
                    <a:pt x="12469" y="2995"/>
                  </a:lnTo>
                  <a:cubicBezTo>
                    <a:pt x="12469" y="2871"/>
                    <a:pt x="12376" y="2779"/>
                    <a:pt x="12252" y="2779"/>
                  </a:cubicBezTo>
                  <a:lnTo>
                    <a:pt x="7839" y="2779"/>
                  </a:lnTo>
                  <a:cubicBezTo>
                    <a:pt x="7716" y="2779"/>
                    <a:pt x="7623" y="2871"/>
                    <a:pt x="7623" y="2995"/>
                  </a:cubicBezTo>
                  <a:lnTo>
                    <a:pt x="7623" y="6513"/>
                  </a:lnTo>
                  <a:cubicBezTo>
                    <a:pt x="7623" y="6636"/>
                    <a:pt x="7716" y="6729"/>
                    <a:pt x="7839" y="6729"/>
                  </a:cubicBezTo>
                  <a:lnTo>
                    <a:pt x="11697" y="6729"/>
                  </a:lnTo>
                  <a:lnTo>
                    <a:pt x="11697" y="7809"/>
                  </a:lnTo>
                  <a:lnTo>
                    <a:pt x="402" y="7809"/>
                  </a:lnTo>
                  <a:lnTo>
                    <a:pt x="402" y="1205"/>
                  </a:lnTo>
                  <a:cubicBezTo>
                    <a:pt x="402" y="772"/>
                    <a:pt x="741" y="433"/>
                    <a:pt x="1173" y="433"/>
                  </a:cubicBezTo>
                  <a:lnTo>
                    <a:pt x="1883" y="433"/>
                  </a:lnTo>
                  <a:cubicBezTo>
                    <a:pt x="2161" y="433"/>
                    <a:pt x="2161" y="1"/>
                    <a:pt x="188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20" name="Google Shape;12420;p23"/>
          <p:cNvGrpSpPr/>
          <p:nvPr/>
        </p:nvGrpSpPr>
        <p:grpSpPr>
          <a:xfrm>
            <a:off x="3248956" y="1765793"/>
            <a:ext cx="317900" cy="361875"/>
            <a:chOff x="3275000" y="4141325"/>
            <a:chExt cx="317900" cy="361875"/>
          </a:xfrm>
        </p:grpSpPr>
        <p:sp>
          <p:nvSpPr>
            <p:cNvPr id="12421" name="Google Shape;12421;p23"/>
            <p:cNvSpPr/>
            <p:nvPr/>
          </p:nvSpPr>
          <p:spPr>
            <a:xfrm>
              <a:off x="3520025" y="4162925"/>
              <a:ext cx="11925" cy="8175"/>
            </a:xfrm>
            <a:custGeom>
              <a:avLst/>
              <a:gdLst/>
              <a:ahLst/>
              <a:cxnLst/>
              <a:rect l="l" t="t" r="r" b="b"/>
              <a:pathLst>
                <a:path w="477" h="327" extrusionOk="0">
                  <a:moveTo>
                    <a:pt x="260" y="1"/>
                  </a:moveTo>
                  <a:cubicBezTo>
                    <a:pt x="0" y="1"/>
                    <a:pt x="265" y="326"/>
                    <a:pt x="403" y="326"/>
                  </a:cubicBezTo>
                  <a:cubicBezTo>
                    <a:pt x="446" y="326"/>
                    <a:pt x="476" y="296"/>
                    <a:pt x="476" y="217"/>
                  </a:cubicBezTo>
                  <a:cubicBezTo>
                    <a:pt x="476" y="93"/>
                    <a:pt x="384" y="1"/>
                    <a:pt x="26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2" name="Google Shape;12422;p23"/>
            <p:cNvSpPr/>
            <p:nvPr/>
          </p:nvSpPr>
          <p:spPr>
            <a:xfrm>
              <a:off x="3336725" y="4162925"/>
              <a:ext cx="83350" cy="10825"/>
            </a:xfrm>
            <a:custGeom>
              <a:avLst/>
              <a:gdLst/>
              <a:ahLst/>
              <a:cxnLst/>
              <a:rect l="l" t="t" r="r" b="b"/>
              <a:pathLst>
                <a:path w="3334" h="433" extrusionOk="0">
                  <a:moveTo>
                    <a:pt x="216" y="1"/>
                  </a:moveTo>
                  <a:cubicBezTo>
                    <a:pt x="93" y="1"/>
                    <a:pt x="0" y="93"/>
                    <a:pt x="0" y="217"/>
                  </a:cubicBezTo>
                  <a:cubicBezTo>
                    <a:pt x="0" y="340"/>
                    <a:pt x="93" y="433"/>
                    <a:pt x="216" y="433"/>
                  </a:cubicBezTo>
                  <a:lnTo>
                    <a:pt x="3117" y="433"/>
                  </a:lnTo>
                  <a:cubicBezTo>
                    <a:pt x="3241" y="433"/>
                    <a:pt x="3333" y="340"/>
                    <a:pt x="3333" y="217"/>
                  </a:cubicBezTo>
                  <a:cubicBezTo>
                    <a:pt x="3333" y="93"/>
                    <a:pt x="3241" y="1"/>
                    <a:pt x="311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3" name="Google Shape;12423;p23"/>
            <p:cNvSpPr/>
            <p:nvPr/>
          </p:nvSpPr>
          <p:spPr>
            <a:xfrm>
              <a:off x="3342125" y="4216150"/>
              <a:ext cx="185200" cy="73325"/>
            </a:xfrm>
            <a:custGeom>
              <a:avLst/>
              <a:gdLst/>
              <a:ahLst/>
              <a:cxnLst/>
              <a:rect l="l" t="t" r="r" b="b"/>
              <a:pathLst>
                <a:path w="7408" h="2933" extrusionOk="0">
                  <a:moveTo>
                    <a:pt x="7006" y="433"/>
                  </a:moveTo>
                  <a:lnTo>
                    <a:pt x="6975" y="2532"/>
                  </a:lnTo>
                  <a:lnTo>
                    <a:pt x="432" y="2532"/>
                  </a:lnTo>
                  <a:lnTo>
                    <a:pt x="432" y="433"/>
                  </a:lnTo>
                  <a:close/>
                  <a:moveTo>
                    <a:pt x="216" y="1"/>
                  </a:moveTo>
                  <a:cubicBezTo>
                    <a:pt x="93" y="1"/>
                    <a:pt x="0" y="94"/>
                    <a:pt x="0" y="217"/>
                  </a:cubicBezTo>
                  <a:lnTo>
                    <a:pt x="0" y="2717"/>
                  </a:lnTo>
                  <a:cubicBezTo>
                    <a:pt x="0" y="2840"/>
                    <a:pt x="93" y="2933"/>
                    <a:pt x="216" y="2933"/>
                  </a:cubicBezTo>
                  <a:lnTo>
                    <a:pt x="7191" y="2933"/>
                  </a:lnTo>
                  <a:cubicBezTo>
                    <a:pt x="7314" y="2933"/>
                    <a:pt x="7407" y="2840"/>
                    <a:pt x="7407" y="2717"/>
                  </a:cubicBezTo>
                  <a:lnTo>
                    <a:pt x="7407" y="217"/>
                  </a:lnTo>
                  <a:cubicBezTo>
                    <a:pt x="7407" y="94"/>
                    <a:pt x="7314" y="1"/>
                    <a:pt x="719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4" name="Google Shape;12424;p23"/>
            <p:cNvSpPr/>
            <p:nvPr/>
          </p:nvSpPr>
          <p:spPr>
            <a:xfrm>
              <a:off x="3339800" y="4311825"/>
              <a:ext cx="189050" cy="10075"/>
            </a:xfrm>
            <a:custGeom>
              <a:avLst/>
              <a:gdLst/>
              <a:ahLst/>
              <a:cxnLst/>
              <a:rect l="l" t="t" r="r" b="b"/>
              <a:pathLst>
                <a:path w="7562" h="403" extrusionOk="0">
                  <a:moveTo>
                    <a:pt x="278" y="1"/>
                  </a:moveTo>
                  <a:cubicBezTo>
                    <a:pt x="1" y="1"/>
                    <a:pt x="1" y="402"/>
                    <a:pt x="278" y="402"/>
                  </a:cubicBezTo>
                  <a:lnTo>
                    <a:pt x="7253" y="402"/>
                  </a:lnTo>
                  <a:cubicBezTo>
                    <a:pt x="7562" y="402"/>
                    <a:pt x="7562" y="1"/>
                    <a:pt x="72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5" name="Google Shape;12425;p23"/>
            <p:cNvSpPr/>
            <p:nvPr/>
          </p:nvSpPr>
          <p:spPr>
            <a:xfrm>
              <a:off x="3339800" y="4341150"/>
              <a:ext cx="189050" cy="10825"/>
            </a:xfrm>
            <a:custGeom>
              <a:avLst/>
              <a:gdLst/>
              <a:ahLst/>
              <a:cxnLst/>
              <a:rect l="l" t="t" r="r" b="b"/>
              <a:pathLst>
                <a:path w="7562" h="433" extrusionOk="0">
                  <a:moveTo>
                    <a:pt x="278" y="1"/>
                  </a:moveTo>
                  <a:cubicBezTo>
                    <a:pt x="1" y="1"/>
                    <a:pt x="1" y="433"/>
                    <a:pt x="278" y="433"/>
                  </a:cubicBezTo>
                  <a:lnTo>
                    <a:pt x="7253" y="433"/>
                  </a:lnTo>
                  <a:cubicBezTo>
                    <a:pt x="7562" y="433"/>
                    <a:pt x="7562" y="1"/>
                    <a:pt x="72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6" name="Google Shape;12426;p23"/>
            <p:cNvSpPr/>
            <p:nvPr/>
          </p:nvSpPr>
          <p:spPr>
            <a:xfrm>
              <a:off x="3275000" y="4141325"/>
              <a:ext cx="317900" cy="361875"/>
            </a:xfrm>
            <a:custGeom>
              <a:avLst/>
              <a:gdLst/>
              <a:ahLst/>
              <a:cxnLst/>
              <a:rect l="l" t="t" r="r" b="b"/>
              <a:pathLst>
                <a:path w="12716" h="14475" extrusionOk="0">
                  <a:moveTo>
                    <a:pt x="2386" y="430"/>
                  </a:moveTo>
                  <a:cubicBezTo>
                    <a:pt x="2403" y="430"/>
                    <a:pt x="2421" y="431"/>
                    <a:pt x="2438" y="432"/>
                  </a:cubicBezTo>
                  <a:lnTo>
                    <a:pt x="10308" y="432"/>
                  </a:lnTo>
                  <a:cubicBezTo>
                    <a:pt x="10586" y="432"/>
                    <a:pt x="10833" y="648"/>
                    <a:pt x="10802" y="926"/>
                  </a:cubicBezTo>
                  <a:lnTo>
                    <a:pt x="10802" y="1760"/>
                  </a:lnTo>
                  <a:lnTo>
                    <a:pt x="1914" y="1760"/>
                  </a:lnTo>
                  <a:lnTo>
                    <a:pt x="1914" y="926"/>
                  </a:lnTo>
                  <a:cubicBezTo>
                    <a:pt x="1914" y="664"/>
                    <a:pt x="2106" y="430"/>
                    <a:pt x="2386" y="430"/>
                  </a:cubicBezTo>
                  <a:close/>
                  <a:moveTo>
                    <a:pt x="1482" y="6728"/>
                  </a:moveTo>
                  <a:lnTo>
                    <a:pt x="1482" y="8487"/>
                  </a:lnTo>
                  <a:lnTo>
                    <a:pt x="587" y="7932"/>
                  </a:lnTo>
                  <a:cubicBezTo>
                    <a:pt x="617" y="7839"/>
                    <a:pt x="679" y="7716"/>
                    <a:pt x="772" y="7654"/>
                  </a:cubicBezTo>
                  <a:lnTo>
                    <a:pt x="1482" y="6728"/>
                  </a:lnTo>
                  <a:close/>
                  <a:moveTo>
                    <a:pt x="11234" y="6728"/>
                  </a:moveTo>
                  <a:lnTo>
                    <a:pt x="11975" y="7654"/>
                  </a:lnTo>
                  <a:cubicBezTo>
                    <a:pt x="12067" y="7716"/>
                    <a:pt x="12098" y="7808"/>
                    <a:pt x="12160" y="7932"/>
                  </a:cubicBezTo>
                  <a:lnTo>
                    <a:pt x="11234" y="8487"/>
                  </a:lnTo>
                  <a:lnTo>
                    <a:pt x="11234" y="6728"/>
                  </a:lnTo>
                  <a:close/>
                  <a:moveTo>
                    <a:pt x="9444" y="9598"/>
                  </a:moveTo>
                  <a:lnTo>
                    <a:pt x="8240" y="10370"/>
                  </a:lnTo>
                  <a:lnTo>
                    <a:pt x="4506" y="10370"/>
                  </a:lnTo>
                  <a:lnTo>
                    <a:pt x="3272" y="9598"/>
                  </a:lnTo>
                  <a:close/>
                  <a:moveTo>
                    <a:pt x="7561" y="10802"/>
                  </a:moveTo>
                  <a:lnTo>
                    <a:pt x="6389" y="11543"/>
                  </a:lnTo>
                  <a:lnTo>
                    <a:pt x="5185" y="10802"/>
                  </a:lnTo>
                  <a:close/>
                  <a:moveTo>
                    <a:pt x="2438" y="0"/>
                  </a:moveTo>
                  <a:cubicBezTo>
                    <a:pt x="1914" y="0"/>
                    <a:pt x="1482" y="432"/>
                    <a:pt x="1482" y="957"/>
                  </a:cubicBezTo>
                  <a:lnTo>
                    <a:pt x="1482" y="6080"/>
                  </a:lnTo>
                  <a:lnTo>
                    <a:pt x="432" y="7376"/>
                  </a:lnTo>
                  <a:cubicBezTo>
                    <a:pt x="154" y="7685"/>
                    <a:pt x="31" y="8086"/>
                    <a:pt x="31" y="8487"/>
                  </a:cubicBezTo>
                  <a:lnTo>
                    <a:pt x="31" y="11296"/>
                  </a:lnTo>
                  <a:cubicBezTo>
                    <a:pt x="31" y="11450"/>
                    <a:pt x="139" y="11527"/>
                    <a:pt x="247" y="11527"/>
                  </a:cubicBezTo>
                  <a:cubicBezTo>
                    <a:pt x="355" y="11527"/>
                    <a:pt x="463" y="11450"/>
                    <a:pt x="463" y="11296"/>
                  </a:cubicBezTo>
                  <a:lnTo>
                    <a:pt x="463" y="8518"/>
                  </a:lnTo>
                  <a:lnTo>
                    <a:pt x="463" y="8364"/>
                  </a:lnTo>
                  <a:lnTo>
                    <a:pt x="6265" y="11975"/>
                  </a:lnTo>
                  <a:cubicBezTo>
                    <a:pt x="6296" y="12006"/>
                    <a:pt x="6335" y="12021"/>
                    <a:pt x="6373" y="12021"/>
                  </a:cubicBezTo>
                  <a:cubicBezTo>
                    <a:pt x="6412" y="12021"/>
                    <a:pt x="6450" y="12006"/>
                    <a:pt x="6481" y="11975"/>
                  </a:cubicBezTo>
                  <a:lnTo>
                    <a:pt x="12283" y="8364"/>
                  </a:lnTo>
                  <a:cubicBezTo>
                    <a:pt x="12283" y="8426"/>
                    <a:pt x="12283" y="8457"/>
                    <a:pt x="12283" y="8518"/>
                  </a:cubicBezTo>
                  <a:lnTo>
                    <a:pt x="12283" y="13148"/>
                  </a:lnTo>
                  <a:cubicBezTo>
                    <a:pt x="12283" y="13641"/>
                    <a:pt x="11882" y="14043"/>
                    <a:pt x="11357" y="14043"/>
                  </a:cubicBezTo>
                  <a:lnTo>
                    <a:pt x="1327" y="14043"/>
                  </a:lnTo>
                  <a:cubicBezTo>
                    <a:pt x="833" y="14043"/>
                    <a:pt x="432" y="13641"/>
                    <a:pt x="432" y="13148"/>
                  </a:cubicBezTo>
                  <a:lnTo>
                    <a:pt x="432" y="12623"/>
                  </a:lnTo>
                  <a:cubicBezTo>
                    <a:pt x="432" y="12484"/>
                    <a:pt x="324" y="12415"/>
                    <a:pt x="216" y="12415"/>
                  </a:cubicBezTo>
                  <a:cubicBezTo>
                    <a:pt x="108" y="12415"/>
                    <a:pt x="0" y="12484"/>
                    <a:pt x="0" y="12623"/>
                  </a:cubicBezTo>
                  <a:lnTo>
                    <a:pt x="0" y="13148"/>
                  </a:lnTo>
                  <a:cubicBezTo>
                    <a:pt x="31" y="13888"/>
                    <a:pt x="617" y="14475"/>
                    <a:pt x="1327" y="14475"/>
                  </a:cubicBezTo>
                  <a:lnTo>
                    <a:pt x="11357" y="14475"/>
                  </a:lnTo>
                  <a:cubicBezTo>
                    <a:pt x="12098" y="14475"/>
                    <a:pt x="12684" y="13888"/>
                    <a:pt x="12684" y="13148"/>
                  </a:cubicBezTo>
                  <a:lnTo>
                    <a:pt x="12684" y="8518"/>
                  </a:lnTo>
                  <a:cubicBezTo>
                    <a:pt x="12715" y="8117"/>
                    <a:pt x="12561" y="7716"/>
                    <a:pt x="12314" y="7407"/>
                  </a:cubicBezTo>
                  <a:lnTo>
                    <a:pt x="12314" y="7376"/>
                  </a:lnTo>
                  <a:lnTo>
                    <a:pt x="11234" y="6049"/>
                  </a:lnTo>
                  <a:lnTo>
                    <a:pt x="11234" y="5185"/>
                  </a:lnTo>
                  <a:cubicBezTo>
                    <a:pt x="11234" y="5031"/>
                    <a:pt x="11126" y="4954"/>
                    <a:pt x="11018" y="4954"/>
                  </a:cubicBezTo>
                  <a:cubicBezTo>
                    <a:pt x="10910" y="4954"/>
                    <a:pt x="10802" y="5031"/>
                    <a:pt x="10802" y="5185"/>
                  </a:cubicBezTo>
                  <a:lnTo>
                    <a:pt x="10802" y="8734"/>
                  </a:lnTo>
                  <a:lnTo>
                    <a:pt x="10030" y="9259"/>
                  </a:lnTo>
                  <a:cubicBezTo>
                    <a:pt x="9969" y="9197"/>
                    <a:pt x="9907" y="9166"/>
                    <a:pt x="9845" y="9166"/>
                  </a:cubicBezTo>
                  <a:lnTo>
                    <a:pt x="2870" y="9166"/>
                  </a:lnTo>
                  <a:cubicBezTo>
                    <a:pt x="2809" y="9166"/>
                    <a:pt x="2747" y="9197"/>
                    <a:pt x="2716" y="9259"/>
                  </a:cubicBezTo>
                  <a:lnTo>
                    <a:pt x="1914" y="8734"/>
                  </a:lnTo>
                  <a:lnTo>
                    <a:pt x="1914" y="2161"/>
                  </a:lnTo>
                  <a:lnTo>
                    <a:pt x="10833" y="2161"/>
                  </a:lnTo>
                  <a:lnTo>
                    <a:pt x="10833" y="3889"/>
                  </a:lnTo>
                  <a:cubicBezTo>
                    <a:pt x="10833" y="4028"/>
                    <a:pt x="10941" y="4097"/>
                    <a:pt x="11049" y="4097"/>
                  </a:cubicBezTo>
                  <a:cubicBezTo>
                    <a:pt x="11157" y="4097"/>
                    <a:pt x="11265" y="4028"/>
                    <a:pt x="11265" y="3889"/>
                  </a:cubicBezTo>
                  <a:lnTo>
                    <a:pt x="11265" y="957"/>
                  </a:lnTo>
                  <a:cubicBezTo>
                    <a:pt x="11265" y="432"/>
                    <a:pt x="10833" y="0"/>
                    <a:pt x="1033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27" name="Google Shape;12427;p23"/>
          <p:cNvGrpSpPr/>
          <p:nvPr/>
        </p:nvGrpSpPr>
        <p:grpSpPr>
          <a:xfrm>
            <a:off x="5484394" y="1765781"/>
            <a:ext cx="361875" cy="361900"/>
            <a:chOff x="6250075" y="3563425"/>
            <a:chExt cx="361875" cy="361900"/>
          </a:xfrm>
        </p:grpSpPr>
        <p:sp>
          <p:nvSpPr>
            <p:cNvPr id="12428" name="Google Shape;12428;p23"/>
            <p:cNvSpPr/>
            <p:nvPr/>
          </p:nvSpPr>
          <p:spPr>
            <a:xfrm>
              <a:off x="6309050" y="3728950"/>
              <a:ext cx="126650" cy="94125"/>
            </a:xfrm>
            <a:custGeom>
              <a:avLst/>
              <a:gdLst/>
              <a:ahLst/>
              <a:cxnLst/>
              <a:rect l="l" t="t" r="r" b="b"/>
              <a:pathLst>
                <a:path w="5066" h="3765" extrusionOk="0">
                  <a:moveTo>
                    <a:pt x="2543" y="439"/>
                  </a:moveTo>
                  <a:cubicBezTo>
                    <a:pt x="2840" y="439"/>
                    <a:pt x="3135" y="533"/>
                    <a:pt x="3382" y="725"/>
                  </a:cubicBezTo>
                  <a:lnTo>
                    <a:pt x="1376" y="2731"/>
                  </a:lnTo>
                  <a:cubicBezTo>
                    <a:pt x="944" y="2176"/>
                    <a:pt x="1005" y="1373"/>
                    <a:pt x="1499" y="879"/>
                  </a:cubicBezTo>
                  <a:cubicBezTo>
                    <a:pt x="1791" y="587"/>
                    <a:pt x="2169" y="439"/>
                    <a:pt x="2543" y="439"/>
                  </a:cubicBezTo>
                  <a:close/>
                  <a:moveTo>
                    <a:pt x="3690" y="1034"/>
                  </a:moveTo>
                  <a:lnTo>
                    <a:pt x="3690" y="1034"/>
                  </a:lnTo>
                  <a:cubicBezTo>
                    <a:pt x="4123" y="1620"/>
                    <a:pt x="4061" y="2392"/>
                    <a:pt x="3536" y="2916"/>
                  </a:cubicBezTo>
                  <a:cubicBezTo>
                    <a:pt x="3289" y="3194"/>
                    <a:pt x="2919" y="3348"/>
                    <a:pt x="2518" y="3348"/>
                  </a:cubicBezTo>
                  <a:cubicBezTo>
                    <a:pt x="2209" y="3348"/>
                    <a:pt x="1900" y="3225"/>
                    <a:pt x="1684" y="3040"/>
                  </a:cubicBezTo>
                  <a:lnTo>
                    <a:pt x="3690" y="1034"/>
                  </a:lnTo>
                  <a:close/>
                  <a:moveTo>
                    <a:pt x="2548" y="0"/>
                  </a:moveTo>
                  <a:cubicBezTo>
                    <a:pt x="1162" y="0"/>
                    <a:pt x="0" y="1682"/>
                    <a:pt x="1067" y="3040"/>
                  </a:cubicBezTo>
                  <a:lnTo>
                    <a:pt x="697" y="3410"/>
                  </a:lnTo>
                  <a:cubicBezTo>
                    <a:pt x="635" y="3503"/>
                    <a:pt x="635" y="3626"/>
                    <a:pt x="697" y="3719"/>
                  </a:cubicBezTo>
                  <a:cubicBezTo>
                    <a:pt x="743" y="3749"/>
                    <a:pt x="797" y="3765"/>
                    <a:pt x="851" y="3765"/>
                  </a:cubicBezTo>
                  <a:cubicBezTo>
                    <a:pt x="905" y="3765"/>
                    <a:pt x="959" y="3749"/>
                    <a:pt x="1005" y="3719"/>
                  </a:cubicBezTo>
                  <a:lnTo>
                    <a:pt x="1376" y="3348"/>
                  </a:lnTo>
                  <a:cubicBezTo>
                    <a:pt x="1746" y="3639"/>
                    <a:pt x="2141" y="3764"/>
                    <a:pt x="2519" y="3764"/>
                  </a:cubicBezTo>
                  <a:cubicBezTo>
                    <a:pt x="3904" y="3764"/>
                    <a:pt x="5066" y="2083"/>
                    <a:pt x="3999" y="725"/>
                  </a:cubicBezTo>
                  <a:lnTo>
                    <a:pt x="4339" y="355"/>
                  </a:lnTo>
                  <a:cubicBezTo>
                    <a:pt x="4502" y="214"/>
                    <a:pt x="4365" y="3"/>
                    <a:pt x="4208" y="3"/>
                  </a:cubicBezTo>
                  <a:cubicBezTo>
                    <a:pt x="4158" y="3"/>
                    <a:pt x="4106" y="25"/>
                    <a:pt x="4061" y="77"/>
                  </a:cubicBezTo>
                  <a:lnTo>
                    <a:pt x="3690" y="416"/>
                  </a:lnTo>
                  <a:cubicBezTo>
                    <a:pt x="3320" y="125"/>
                    <a:pt x="2925" y="0"/>
                    <a:pt x="254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29" name="Google Shape;12429;p23"/>
            <p:cNvSpPr/>
            <p:nvPr/>
          </p:nvSpPr>
          <p:spPr>
            <a:xfrm>
              <a:off x="6525775" y="3657150"/>
              <a:ext cx="69975" cy="54450"/>
            </a:xfrm>
            <a:custGeom>
              <a:avLst/>
              <a:gdLst/>
              <a:ahLst/>
              <a:cxnLst/>
              <a:rect l="l" t="t" r="r" b="b"/>
              <a:pathLst>
                <a:path w="2799" h="2178" extrusionOk="0">
                  <a:moveTo>
                    <a:pt x="1410" y="449"/>
                  </a:moveTo>
                  <a:cubicBezTo>
                    <a:pt x="1502" y="449"/>
                    <a:pt x="1595" y="480"/>
                    <a:pt x="1688" y="511"/>
                  </a:cubicBezTo>
                  <a:lnTo>
                    <a:pt x="823" y="1375"/>
                  </a:lnTo>
                  <a:cubicBezTo>
                    <a:pt x="700" y="1128"/>
                    <a:pt x="762" y="819"/>
                    <a:pt x="947" y="634"/>
                  </a:cubicBezTo>
                  <a:cubicBezTo>
                    <a:pt x="1070" y="511"/>
                    <a:pt x="1256" y="449"/>
                    <a:pt x="1410" y="449"/>
                  </a:cubicBezTo>
                  <a:close/>
                  <a:moveTo>
                    <a:pt x="1996" y="819"/>
                  </a:moveTo>
                  <a:lnTo>
                    <a:pt x="1996" y="819"/>
                  </a:lnTo>
                  <a:cubicBezTo>
                    <a:pt x="2120" y="1066"/>
                    <a:pt x="2058" y="1344"/>
                    <a:pt x="1873" y="1560"/>
                  </a:cubicBezTo>
                  <a:cubicBezTo>
                    <a:pt x="1753" y="1680"/>
                    <a:pt x="1582" y="1748"/>
                    <a:pt x="1410" y="1748"/>
                  </a:cubicBezTo>
                  <a:cubicBezTo>
                    <a:pt x="1315" y="1748"/>
                    <a:pt x="1220" y="1727"/>
                    <a:pt x="1132" y="1684"/>
                  </a:cubicBezTo>
                  <a:lnTo>
                    <a:pt x="1996" y="819"/>
                  </a:lnTo>
                  <a:close/>
                  <a:moveTo>
                    <a:pt x="1393" y="1"/>
                  </a:moveTo>
                  <a:cubicBezTo>
                    <a:pt x="632" y="1"/>
                    <a:pt x="1" y="900"/>
                    <a:pt x="515" y="1684"/>
                  </a:cubicBezTo>
                  <a:lnTo>
                    <a:pt x="391" y="1807"/>
                  </a:lnTo>
                  <a:cubicBezTo>
                    <a:pt x="249" y="1973"/>
                    <a:pt x="381" y="2176"/>
                    <a:pt x="548" y="2176"/>
                  </a:cubicBezTo>
                  <a:cubicBezTo>
                    <a:pt x="597" y="2176"/>
                    <a:pt x="650" y="2158"/>
                    <a:pt x="700" y="2116"/>
                  </a:cubicBezTo>
                  <a:lnTo>
                    <a:pt x="823" y="1992"/>
                  </a:lnTo>
                  <a:cubicBezTo>
                    <a:pt x="1009" y="2116"/>
                    <a:pt x="1194" y="2177"/>
                    <a:pt x="1410" y="2177"/>
                  </a:cubicBezTo>
                  <a:cubicBezTo>
                    <a:pt x="2274" y="2177"/>
                    <a:pt x="2799" y="1221"/>
                    <a:pt x="2336" y="511"/>
                  </a:cubicBezTo>
                  <a:lnTo>
                    <a:pt x="2459" y="357"/>
                  </a:lnTo>
                  <a:cubicBezTo>
                    <a:pt x="2521" y="295"/>
                    <a:pt x="2521" y="140"/>
                    <a:pt x="2459" y="79"/>
                  </a:cubicBezTo>
                  <a:lnTo>
                    <a:pt x="2428" y="79"/>
                  </a:lnTo>
                  <a:cubicBezTo>
                    <a:pt x="2382" y="32"/>
                    <a:pt x="2328" y="9"/>
                    <a:pt x="2274" y="9"/>
                  </a:cubicBezTo>
                  <a:cubicBezTo>
                    <a:pt x="2220" y="9"/>
                    <a:pt x="2166" y="32"/>
                    <a:pt x="2120" y="79"/>
                  </a:cubicBezTo>
                  <a:lnTo>
                    <a:pt x="1996" y="202"/>
                  </a:lnTo>
                  <a:cubicBezTo>
                    <a:pt x="1798" y="62"/>
                    <a:pt x="1591" y="1"/>
                    <a:pt x="139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0" name="Google Shape;12430;p23"/>
            <p:cNvSpPr/>
            <p:nvPr/>
          </p:nvSpPr>
          <p:spPr>
            <a:xfrm>
              <a:off x="6510075" y="3563625"/>
              <a:ext cx="101875" cy="177300"/>
            </a:xfrm>
            <a:custGeom>
              <a:avLst/>
              <a:gdLst/>
              <a:ahLst/>
              <a:cxnLst/>
              <a:rect l="l" t="t" r="r" b="b"/>
              <a:pathLst>
                <a:path w="4075" h="7092" extrusionOk="0">
                  <a:moveTo>
                    <a:pt x="2038" y="1"/>
                  </a:moveTo>
                  <a:cubicBezTo>
                    <a:pt x="1930" y="1"/>
                    <a:pt x="1822" y="70"/>
                    <a:pt x="1822" y="209"/>
                  </a:cubicBezTo>
                  <a:lnTo>
                    <a:pt x="1822" y="980"/>
                  </a:lnTo>
                  <a:lnTo>
                    <a:pt x="1451" y="980"/>
                  </a:lnTo>
                  <a:cubicBezTo>
                    <a:pt x="1174" y="980"/>
                    <a:pt x="896" y="1104"/>
                    <a:pt x="742" y="1320"/>
                  </a:cubicBezTo>
                  <a:lnTo>
                    <a:pt x="217" y="1968"/>
                  </a:lnTo>
                  <a:cubicBezTo>
                    <a:pt x="63" y="2122"/>
                    <a:pt x="1" y="2338"/>
                    <a:pt x="1" y="2554"/>
                  </a:cubicBezTo>
                  <a:lnTo>
                    <a:pt x="1" y="6165"/>
                  </a:lnTo>
                  <a:cubicBezTo>
                    <a:pt x="1" y="6659"/>
                    <a:pt x="402" y="7091"/>
                    <a:pt x="927" y="7091"/>
                  </a:cubicBezTo>
                  <a:lnTo>
                    <a:pt x="3180" y="7091"/>
                  </a:lnTo>
                  <a:cubicBezTo>
                    <a:pt x="3674" y="7091"/>
                    <a:pt x="4075" y="6659"/>
                    <a:pt x="4075" y="6165"/>
                  </a:cubicBezTo>
                  <a:lnTo>
                    <a:pt x="4075" y="4344"/>
                  </a:lnTo>
                  <a:cubicBezTo>
                    <a:pt x="4075" y="4206"/>
                    <a:pt x="3974" y="4136"/>
                    <a:pt x="3874" y="4136"/>
                  </a:cubicBezTo>
                  <a:cubicBezTo>
                    <a:pt x="3774" y="4136"/>
                    <a:pt x="3674" y="4206"/>
                    <a:pt x="3674" y="4344"/>
                  </a:cubicBezTo>
                  <a:lnTo>
                    <a:pt x="3674" y="6165"/>
                  </a:lnTo>
                  <a:cubicBezTo>
                    <a:pt x="3674" y="6443"/>
                    <a:pt x="3458" y="6659"/>
                    <a:pt x="3180" y="6659"/>
                  </a:cubicBezTo>
                  <a:lnTo>
                    <a:pt x="927" y="6659"/>
                  </a:lnTo>
                  <a:cubicBezTo>
                    <a:pt x="649" y="6659"/>
                    <a:pt x="433" y="6443"/>
                    <a:pt x="433" y="6165"/>
                  </a:cubicBezTo>
                  <a:lnTo>
                    <a:pt x="433" y="2524"/>
                  </a:lnTo>
                  <a:cubicBezTo>
                    <a:pt x="433" y="2431"/>
                    <a:pt x="464" y="2308"/>
                    <a:pt x="526" y="2215"/>
                  </a:cubicBezTo>
                  <a:lnTo>
                    <a:pt x="1050" y="1567"/>
                  </a:lnTo>
                  <a:cubicBezTo>
                    <a:pt x="1143" y="1443"/>
                    <a:pt x="1297" y="1382"/>
                    <a:pt x="1451" y="1382"/>
                  </a:cubicBezTo>
                  <a:lnTo>
                    <a:pt x="1822" y="1382"/>
                  </a:lnTo>
                  <a:lnTo>
                    <a:pt x="1822" y="2308"/>
                  </a:lnTo>
                  <a:cubicBezTo>
                    <a:pt x="1822" y="2431"/>
                    <a:pt x="1914" y="2524"/>
                    <a:pt x="2038" y="2524"/>
                  </a:cubicBezTo>
                  <a:cubicBezTo>
                    <a:pt x="2161" y="2524"/>
                    <a:pt x="2254" y="2431"/>
                    <a:pt x="2254" y="2308"/>
                  </a:cubicBezTo>
                  <a:lnTo>
                    <a:pt x="2254" y="1382"/>
                  </a:lnTo>
                  <a:lnTo>
                    <a:pt x="2655" y="1382"/>
                  </a:lnTo>
                  <a:cubicBezTo>
                    <a:pt x="2809" y="1382"/>
                    <a:pt x="2933" y="1443"/>
                    <a:pt x="3025" y="1567"/>
                  </a:cubicBezTo>
                  <a:lnTo>
                    <a:pt x="3550" y="2215"/>
                  </a:lnTo>
                  <a:cubicBezTo>
                    <a:pt x="3612" y="2308"/>
                    <a:pt x="3674" y="2431"/>
                    <a:pt x="3674" y="2524"/>
                  </a:cubicBezTo>
                  <a:lnTo>
                    <a:pt x="3674" y="3141"/>
                  </a:lnTo>
                  <a:cubicBezTo>
                    <a:pt x="3674" y="3264"/>
                    <a:pt x="3766" y="3357"/>
                    <a:pt x="3859" y="3357"/>
                  </a:cubicBezTo>
                  <a:cubicBezTo>
                    <a:pt x="3982" y="3357"/>
                    <a:pt x="4075" y="3264"/>
                    <a:pt x="4075" y="3141"/>
                  </a:cubicBezTo>
                  <a:lnTo>
                    <a:pt x="4075" y="2554"/>
                  </a:lnTo>
                  <a:cubicBezTo>
                    <a:pt x="4075" y="2338"/>
                    <a:pt x="4013" y="2122"/>
                    <a:pt x="3890" y="1968"/>
                  </a:cubicBezTo>
                  <a:lnTo>
                    <a:pt x="3365" y="1320"/>
                  </a:lnTo>
                  <a:cubicBezTo>
                    <a:pt x="3180" y="1104"/>
                    <a:pt x="2933" y="980"/>
                    <a:pt x="2655" y="980"/>
                  </a:cubicBezTo>
                  <a:lnTo>
                    <a:pt x="2254" y="980"/>
                  </a:lnTo>
                  <a:lnTo>
                    <a:pt x="2254" y="209"/>
                  </a:lnTo>
                  <a:cubicBezTo>
                    <a:pt x="2254" y="70"/>
                    <a:pt x="2146" y="1"/>
                    <a:pt x="203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1" name="Google Shape;12431;p23"/>
            <p:cNvSpPr/>
            <p:nvPr/>
          </p:nvSpPr>
          <p:spPr>
            <a:xfrm>
              <a:off x="6250075" y="3563425"/>
              <a:ext cx="361875" cy="361900"/>
            </a:xfrm>
            <a:custGeom>
              <a:avLst/>
              <a:gdLst/>
              <a:ahLst/>
              <a:cxnLst/>
              <a:rect l="l" t="t" r="r" b="b"/>
              <a:pathLst>
                <a:path w="14475" h="14476" extrusionOk="0">
                  <a:moveTo>
                    <a:pt x="5093" y="433"/>
                  </a:moveTo>
                  <a:cubicBezTo>
                    <a:pt x="6019" y="433"/>
                    <a:pt x="6759" y="1174"/>
                    <a:pt x="6759" y="2099"/>
                  </a:cubicBezTo>
                  <a:lnTo>
                    <a:pt x="6759" y="3365"/>
                  </a:lnTo>
                  <a:lnTo>
                    <a:pt x="3025" y="3365"/>
                  </a:lnTo>
                  <a:lnTo>
                    <a:pt x="3025" y="2099"/>
                  </a:lnTo>
                  <a:cubicBezTo>
                    <a:pt x="3025" y="1174"/>
                    <a:pt x="3766" y="433"/>
                    <a:pt x="4692" y="433"/>
                  </a:cubicBezTo>
                  <a:close/>
                  <a:moveTo>
                    <a:pt x="13641" y="8179"/>
                  </a:moveTo>
                  <a:cubicBezTo>
                    <a:pt x="13858" y="8210"/>
                    <a:pt x="14074" y="8395"/>
                    <a:pt x="14074" y="8642"/>
                  </a:cubicBezTo>
                  <a:lnTo>
                    <a:pt x="14074" y="8982"/>
                  </a:lnTo>
                  <a:lnTo>
                    <a:pt x="8210" y="8982"/>
                  </a:lnTo>
                  <a:lnTo>
                    <a:pt x="8210" y="8642"/>
                  </a:lnTo>
                  <a:cubicBezTo>
                    <a:pt x="8210" y="8395"/>
                    <a:pt x="8395" y="8179"/>
                    <a:pt x="8642" y="8179"/>
                  </a:cubicBezTo>
                  <a:close/>
                  <a:moveTo>
                    <a:pt x="4692" y="1"/>
                  </a:moveTo>
                  <a:cubicBezTo>
                    <a:pt x="3519" y="1"/>
                    <a:pt x="2593" y="927"/>
                    <a:pt x="2593" y="2099"/>
                  </a:cubicBezTo>
                  <a:lnTo>
                    <a:pt x="2593" y="3365"/>
                  </a:lnTo>
                  <a:lnTo>
                    <a:pt x="247" y="3365"/>
                  </a:lnTo>
                  <a:cubicBezTo>
                    <a:pt x="124" y="3365"/>
                    <a:pt x="31" y="3457"/>
                    <a:pt x="31" y="3581"/>
                  </a:cubicBezTo>
                  <a:lnTo>
                    <a:pt x="31" y="4661"/>
                  </a:lnTo>
                  <a:cubicBezTo>
                    <a:pt x="31" y="4800"/>
                    <a:pt x="132" y="4869"/>
                    <a:pt x="232" y="4869"/>
                  </a:cubicBezTo>
                  <a:cubicBezTo>
                    <a:pt x="332" y="4869"/>
                    <a:pt x="433" y="4800"/>
                    <a:pt x="433" y="4661"/>
                  </a:cubicBezTo>
                  <a:lnTo>
                    <a:pt x="433" y="3797"/>
                  </a:lnTo>
                  <a:lnTo>
                    <a:pt x="2624" y="3797"/>
                  </a:lnTo>
                  <a:lnTo>
                    <a:pt x="2624" y="4661"/>
                  </a:lnTo>
                  <a:cubicBezTo>
                    <a:pt x="2624" y="4800"/>
                    <a:pt x="2724" y="4869"/>
                    <a:pt x="2824" y="4869"/>
                  </a:cubicBezTo>
                  <a:cubicBezTo>
                    <a:pt x="2925" y="4869"/>
                    <a:pt x="3025" y="4800"/>
                    <a:pt x="3025" y="4661"/>
                  </a:cubicBezTo>
                  <a:lnTo>
                    <a:pt x="3025" y="3797"/>
                  </a:lnTo>
                  <a:lnTo>
                    <a:pt x="6790" y="3797"/>
                  </a:lnTo>
                  <a:lnTo>
                    <a:pt x="6790" y="4661"/>
                  </a:lnTo>
                  <a:cubicBezTo>
                    <a:pt x="6790" y="4800"/>
                    <a:pt x="6890" y="4869"/>
                    <a:pt x="6991" y="4869"/>
                  </a:cubicBezTo>
                  <a:cubicBezTo>
                    <a:pt x="7091" y="4869"/>
                    <a:pt x="7191" y="4800"/>
                    <a:pt x="7191" y="4661"/>
                  </a:cubicBezTo>
                  <a:lnTo>
                    <a:pt x="7191" y="3797"/>
                  </a:lnTo>
                  <a:lnTo>
                    <a:pt x="9352" y="3797"/>
                  </a:lnTo>
                  <a:lnTo>
                    <a:pt x="9352" y="7778"/>
                  </a:lnTo>
                  <a:lnTo>
                    <a:pt x="8673" y="7778"/>
                  </a:lnTo>
                  <a:cubicBezTo>
                    <a:pt x="8179" y="7778"/>
                    <a:pt x="7809" y="8148"/>
                    <a:pt x="7809" y="8642"/>
                  </a:cubicBezTo>
                  <a:lnTo>
                    <a:pt x="7809" y="12037"/>
                  </a:lnTo>
                  <a:lnTo>
                    <a:pt x="2902" y="12037"/>
                  </a:lnTo>
                  <a:cubicBezTo>
                    <a:pt x="2624" y="12037"/>
                    <a:pt x="2624" y="12438"/>
                    <a:pt x="2902" y="12438"/>
                  </a:cubicBezTo>
                  <a:lnTo>
                    <a:pt x="7778" y="12438"/>
                  </a:lnTo>
                  <a:lnTo>
                    <a:pt x="7778" y="13611"/>
                  </a:lnTo>
                  <a:cubicBezTo>
                    <a:pt x="7778" y="13765"/>
                    <a:pt x="7809" y="13889"/>
                    <a:pt x="7901" y="14043"/>
                  </a:cubicBezTo>
                  <a:lnTo>
                    <a:pt x="1081" y="14043"/>
                  </a:lnTo>
                  <a:cubicBezTo>
                    <a:pt x="710" y="14043"/>
                    <a:pt x="433" y="13765"/>
                    <a:pt x="433" y="13395"/>
                  </a:cubicBezTo>
                  <a:lnTo>
                    <a:pt x="433" y="12438"/>
                  </a:lnTo>
                  <a:lnTo>
                    <a:pt x="1698" y="12438"/>
                  </a:lnTo>
                  <a:cubicBezTo>
                    <a:pt x="1976" y="12438"/>
                    <a:pt x="1976" y="12006"/>
                    <a:pt x="1698" y="12006"/>
                  </a:cubicBezTo>
                  <a:lnTo>
                    <a:pt x="433" y="12006"/>
                  </a:lnTo>
                  <a:lnTo>
                    <a:pt x="433" y="5834"/>
                  </a:lnTo>
                  <a:cubicBezTo>
                    <a:pt x="433" y="5679"/>
                    <a:pt x="325" y="5602"/>
                    <a:pt x="217" y="5602"/>
                  </a:cubicBezTo>
                  <a:cubicBezTo>
                    <a:pt x="109" y="5602"/>
                    <a:pt x="1" y="5679"/>
                    <a:pt x="1" y="5834"/>
                  </a:cubicBezTo>
                  <a:lnTo>
                    <a:pt x="1" y="13426"/>
                  </a:lnTo>
                  <a:cubicBezTo>
                    <a:pt x="1" y="14012"/>
                    <a:pt x="463" y="14475"/>
                    <a:pt x="1081" y="14475"/>
                  </a:cubicBezTo>
                  <a:lnTo>
                    <a:pt x="11944" y="14475"/>
                  </a:lnTo>
                  <a:cubicBezTo>
                    <a:pt x="12222" y="14475"/>
                    <a:pt x="12222" y="14043"/>
                    <a:pt x="11944" y="14043"/>
                  </a:cubicBezTo>
                  <a:lnTo>
                    <a:pt x="8642" y="14043"/>
                  </a:lnTo>
                  <a:cubicBezTo>
                    <a:pt x="8395" y="14043"/>
                    <a:pt x="8210" y="13858"/>
                    <a:pt x="8210" y="13611"/>
                  </a:cubicBezTo>
                  <a:lnTo>
                    <a:pt x="8210" y="9414"/>
                  </a:lnTo>
                  <a:lnTo>
                    <a:pt x="14043" y="9414"/>
                  </a:lnTo>
                  <a:lnTo>
                    <a:pt x="14043" y="13611"/>
                  </a:lnTo>
                  <a:cubicBezTo>
                    <a:pt x="14043" y="13858"/>
                    <a:pt x="13858" y="14043"/>
                    <a:pt x="13611" y="14043"/>
                  </a:cubicBezTo>
                  <a:lnTo>
                    <a:pt x="13117" y="14043"/>
                  </a:lnTo>
                  <a:cubicBezTo>
                    <a:pt x="12839" y="14043"/>
                    <a:pt x="12839" y="14475"/>
                    <a:pt x="13117" y="14475"/>
                  </a:cubicBezTo>
                  <a:lnTo>
                    <a:pt x="13611" y="14475"/>
                  </a:lnTo>
                  <a:cubicBezTo>
                    <a:pt x="14104" y="14475"/>
                    <a:pt x="14475" y="14105"/>
                    <a:pt x="14475" y="13611"/>
                  </a:cubicBezTo>
                  <a:lnTo>
                    <a:pt x="14475" y="8642"/>
                  </a:lnTo>
                  <a:cubicBezTo>
                    <a:pt x="14475" y="8148"/>
                    <a:pt x="14104" y="7778"/>
                    <a:pt x="13641" y="7778"/>
                  </a:cubicBezTo>
                  <a:lnTo>
                    <a:pt x="9784" y="7778"/>
                  </a:lnTo>
                  <a:lnTo>
                    <a:pt x="9784" y="3581"/>
                  </a:lnTo>
                  <a:cubicBezTo>
                    <a:pt x="9784" y="3457"/>
                    <a:pt x="9660" y="3365"/>
                    <a:pt x="9568" y="3365"/>
                  </a:cubicBezTo>
                  <a:lnTo>
                    <a:pt x="7191" y="3365"/>
                  </a:lnTo>
                  <a:lnTo>
                    <a:pt x="7191" y="2099"/>
                  </a:lnTo>
                  <a:cubicBezTo>
                    <a:pt x="7191" y="927"/>
                    <a:pt x="6235" y="1"/>
                    <a:pt x="509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2" name="Google Shape;12432;p23"/>
            <p:cNvSpPr/>
            <p:nvPr/>
          </p:nvSpPr>
          <p:spPr>
            <a:xfrm>
              <a:off x="6483950" y="3822850"/>
              <a:ext cx="88575" cy="67175"/>
            </a:xfrm>
            <a:custGeom>
              <a:avLst/>
              <a:gdLst/>
              <a:ahLst/>
              <a:cxnLst/>
              <a:rect l="l" t="t" r="r" b="b"/>
              <a:pathLst>
                <a:path w="3543" h="2687" extrusionOk="0">
                  <a:moveTo>
                    <a:pt x="1787" y="456"/>
                  </a:moveTo>
                  <a:cubicBezTo>
                    <a:pt x="1941" y="456"/>
                    <a:pt x="2095" y="487"/>
                    <a:pt x="2250" y="580"/>
                  </a:cubicBezTo>
                  <a:lnTo>
                    <a:pt x="1015" y="1814"/>
                  </a:lnTo>
                  <a:cubicBezTo>
                    <a:pt x="799" y="1444"/>
                    <a:pt x="861" y="1012"/>
                    <a:pt x="1139" y="703"/>
                  </a:cubicBezTo>
                  <a:cubicBezTo>
                    <a:pt x="1324" y="549"/>
                    <a:pt x="1540" y="456"/>
                    <a:pt x="1787" y="456"/>
                  </a:cubicBezTo>
                  <a:close/>
                  <a:moveTo>
                    <a:pt x="2558" y="858"/>
                  </a:moveTo>
                  <a:lnTo>
                    <a:pt x="2558" y="858"/>
                  </a:lnTo>
                  <a:cubicBezTo>
                    <a:pt x="2774" y="1228"/>
                    <a:pt x="2713" y="1660"/>
                    <a:pt x="2404" y="1969"/>
                  </a:cubicBezTo>
                  <a:cubicBezTo>
                    <a:pt x="2239" y="2133"/>
                    <a:pt x="2010" y="2222"/>
                    <a:pt x="1779" y="2222"/>
                  </a:cubicBezTo>
                  <a:cubicBezTo>
                    <a:pt x="1621" y="2222"/>
                    <a:pt x="1462" y="2180"/>
                    <a:pt x="1324" y="2092"/>
                  </a:cubicBezTo>
                  <a:lnTo>
                    <a:pt x="2558" y="858"/>
                  </a:lnTo>
                  <a:close/>
                  <a:moveTo>
                    <a:pt x="1766" y="1"/>
                  </a:moveTo>
                  <a:cubicBezTo>
                    <a:pt x="793" y="1"/>
                    <a:pt x="0" y="1148"/>
                    <a:pt x="707" y="2123"/>
                  </a:cubicBezTo>
                  <a:lnTo>
                    <a:pt x="521" y="2308"/>
                  </a:lnTo>
                  <a:cubicBezTo>
                    <a:pt x="429" y="2401"/>
                    <a:pt x="429" y="2524"/>
                    <a:pt x="521" y="2617"/>
                  </a:cubicBezTo>
                  <a:cubicBezTo>
                    <a:pt x="552" y="2663"/>
                    <a:pt x="598" y="2686"/>
                    <a:pt x="649" y="2686"/>
                  </a:cubicBezTo>
                  <a:cubicBezTo>
                    <a:pt x="699" y="2686"/>
                    <a:pt x="753" y="2663"/>
                    <a:pt x="799" y="2617"/>
                  </a:cubicBezTo>
                  <a:lnTo>
                    <a:pt x="1015" y="2401"/>
                  </a:lnTo>
                  <a:cubicBezTo>
                    <a:pt x="1269" y="2590"/>
                    <a:pt x="1537" y="2671"/>
                    <a:pt x="1793" y="2671"/>
                  </a:cubicBezTo>
                  <a:cubicBezTo>
                    <a:pt x="2750" y="2671"/>
                    <a:pt x="3542" y="1529"/>
                    <a:pt x="2836" y="580"/>
                  </a:cubicBezTo>
                  <a:lnTo>
                    <a:pt x="3052" y="364"/>
                  </a:lnTo>
                  <a:cubicBezTo>
                    <a:pt x="3114" y="302"/>
                    <a:pt x="3114" y="148"/>
                    <a:pt x="3052" y="86"/>
                  </a:cubicBezTo>
                  <a:cubicBezTo>
                    <a:pt x="3006" y="40"/>
                    <a:pt x="2952" y="17"/>
                    <a:pt x="2898" y="17"/>
                  </a:cubicBezTo>
                  <a:cubicBezTo>
                    <a:pt x="2844" y="17"/>
                    <a:pt x="2790" y="40"/>
                    <a:pt x="2743" y="86"/>
                  </a:cubicBezTo>
                  <a:lnTo>
                    <a:pt x="2558" y="271"/>
                  </a:lnTo>
                  <a:cubicBezTo>
                    <a:pt x="2298" y="83"/>
                    <a:pt x="2026" y="1"/>
                    <a:pt x="176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33" name="Google Shape;12433;p23"/>
          <p:cNvGrpSpPr/>
          <p:nvPr/>
        </p:nvGrpSpPr>
        <p:grpSpPr>
          <a:xfrm>
            <a:off x="6266531" y="1765781"/>
            <a:ext cx="365725" cy="361900"/>
            <a:chOff x="5504000" y="3563425"/>
            <a:chExt cx="365725" cy="361900"/>
          </a:xfrm>
        </p:grpSpPr>
        <p:sp>
          <p:nvSpPr>
            <p:cNvPr id="12434" name="Google Shape;12434;p23"/>
            <p:cNvSpPr/>
            <p:nvPr/>
          </p:nvSpPr>
          <p:spPr>
            <a:xfrm>
              <a:off x="5564950" y="3631200"/>
              <a:ext cx="243050" cy="227000"/>
            </a:xfrm>
            <a:custGeom>
              <a:avLst/>
              <a:gdLst/>
              <a:ahLst/>
              <a:cxnLst/>
              <a:rect l="l" t="t" r="r" b="b"/>
              <a:pathLst>
                <a:path w="9722" h="9080" extrusionOk="0">
                  <a:moveTo>
                    <a:pt x="5247" y="2444"/>
                  </a:moveTo>
                  <a:cubicBezTo>
                    <a:pt x="5339" y="2629"/>
                    <a:pt x="5432" y="2783"/>
                    <a:pt x="5586" y="2907"/>
                  </a:cubicBezTo>
                  <a:cubicBezTo>
                    <a:pt x="5833" y="3154"/>
                    <a:pt x="6203" y="3339"/>
                    <a:pt x="6574" y="3370"/>
                  </a:cubicBezTo>
                  <a:lnTo>
                    <a:pt x="6574" y="3740"/>
                  </a:lnTo>
                  <a:cubicBezTo>
                    <a:pt x="6574" y="4604"/>
                    <a:pt x="5864" y="5283"/>
                    <a:pt x="5031" y="5283"/>
                  </a:cubicBezTo>
                  <a:lnTo>
                    <a:pt x="4722" y="5283"/>
                  </a:lnTo>
                  <a:cubicBezTo>
                    <a:pt x="3858" y="5283"/>
                    <a:pt x="3179" y="4604"/>
                    <a:pt x="3179" y="3740"/>
                  </a:cubicBezTo>
                  <a:lnTo>
                    <a:pt x="3148" y="3771"/>
                  </a:lnTo>
                  <a:lnTo>
                    <a:pt x="3148" y="3370"/>
                  </a:lnTo>
                  <a:lnTo>
                    <a:pt x="3673" y="3370"/>
                  </a:lnTo>
                  <a:cubicBezTo>
                    <a:pt x="4167" y="3370"/>
                    <a:pt x="4629" y="3184"/>
                    <a:pt x="4969" y="2814"/>
                  </a:cubicBezTo>
                  <a:cubicBezTo>
                    <a:pt x="5062" y="2722"/>
                    <a:pt x="5154" y="2567"/>
                    <a:pt x="5247" y="2444"/>
                  </a:cubicBezTo>
                  <a:close/>
                  <a:moveTo>
                    <a:pt x="5339" y="5746"/>
                  </a:moveTo>
                  <a:lnTo>
                    <a:pt x="5339" y="6548"/>
                  </a:lnTo>
                  <a:cubicBezTo>
                    <a:pt x="5339" y="6857"/>
                    <a:pt x="5108" y="7011"/>
                    <a:pt x="4876" y="7011"/>
                  </a:cubicBezTo>
                  <a:cubicBezTo>
                    <a:pt x="4645" y="7011"/>
                    <a:pt x="4413" y="6857"/>
                    <a:pt x="4413" y="6548"/>
                  </a:cubicBezTo>
                  <a:lnTo>
                    <a:pt x="4413" y="5746"/>
                  </a:lnTo>
                  <a:lnTo>
                    <a:pt x="4722" y="5746"/>
                  </a:lnTo>
                  <a:cubicBezTo>
                    <a:pt x="4784" y="5756"/>
                    <a:pt x="4849" y="5760"/>
                    <a:pt x="4916" y="5760"/>
                  </a:cubicBezTo>
                  <a:cubicBezTo>
                    <a:pt x="5051" y="5760"/>
                    <a:pt x="5195" y="5746"/>
                    <a:pt x="5339" y="5746"/>
                  </a:cubicBezTo>
                  <a:close/>
                  <a:moveTo>
                    <a:pt x="3981" y="6394"/>
                  </a:moveTo>
                  <a:lnTo>
                    <a:pt x="3981" y="6548"/>
                  </a:lnTo>
                  <a:cubicBezTo>
                    <a:pt x="3981" y="7135"/>
                    <a:pt x="4421" y="7428"/>
                    <a:pt x="4861" y="7428"/>
                  </a:cubicBezTo>
                  <a:cubicBezTo>
                    <a:pt x="5301" y="7428"/>
                    <a:pt x="5741" y="7135"/>
                    <a:pt x="5741" y="6548"/>
                  </a:cubicBezTo>
                  <a:lnTo>
                    <a:pt x="5741" y="6425"/>
                  </a:lnTo>
                  <a:lnTo>
                    <a:pt x="6358" y="6425"/>
                  </a:lnTo>
                  <a:cubicBezTo>
                    <a:pt x="7129" y="6425"/>
                    <a:pt x="7747" y="7042"/>
                    <a:pt x="7747" y="7814"/>
                  </a:cubicBezTo>
                  <a:lnTo>
                    <a:pt x="7747" y="8647"/>
                  </a:lnTo>
                  <a:lnTo>
                    <a:pt x="1975" y="8647"/>
                  </a:lnTo>
                  <a:lnTo>
                    <a:pt x="1975" y="7783"/>
                  </a:lnTo>
                  <a:cubicBezTo>
                    <a:pt x="1975" y="7011"/>
                    <a:pt x="2593" y="6394"/>
                    <a:pt x="3364" y="6394"/>
                  </a:cubicBezTo>
                  <a:close/>
                  <a:moveTo>
                    <a:pt x="4733" y="1"/>
                  </a:moveTo>
                  <a:cubicBezTo>
                    <a:pt x="4318" y="1"/>
                    <a:pt x="3906" y="117"/>
                    <a:pt x="3518" y="283"/>
                  </a:cubicBezTo>
                  <a:cubicBezTo>
                    <a:pt x="3277" y="391"/>
                    <a:pt x="3385" y="708"/>
                    <a:pt x="3600" y="708"/>
                  </a:cubicBezTo>
                  <a:cubicBezTo>
                    <a:pt x="3633" y="708"/>
                    <a:pt x="3667" y="701"/>
                    <a:pt x="3704" y="685"/>
                  </a:cubicBezTo>
                  <a:cubicBezTo>
                    <a:pt x="4074" y="500"/>
                    <a:pt x="4475" y="407"/>
                    <a:pt x="4876" y="407"/>
                  </a:cubicBezTo>
                  <a:cubicBezTo>
                    <a:pt x="6296" y="407"/>
                    <a:pt x="7438" y="1580"/>
                    <a:pt x="7438" y="2999"/>
                  </a:cubicBezTo>
                  <a:cubicBezTo>
                    <a:pt x="7438" y="3184"/>
                    <a:pt x="7438" y="3401"/>
                    <a:pt x="7407" y="3617"/>
                  </a:cubicBezTo>
                  <a:cubicBezTo>
                    <a:pt x="7284" y="4450"/>
                    <a:pt x="7129" y="5592"/>
                    <a:pt x="8364" y="6240"/>
                  </a:cubicBezTo>
                  <a:cubicBezTo>
                    <a:pt x="8981" y="6548"/>
                    <a:pt x="9259" y="7258"/>
                    <a:pt x="9012" y="7906"/>
                  </a:cubicBezTo>
                  <a:cubicBezTo>
                    <a:pt x="8888" y="8308"/>
                    <a:pt x="8549" y="8585"/>
                    <a:pt x="8179" y="8647"/>
                  </a:cubicBezTo>
                  <a:lnTo>
                    <a:pt x="8179" y="7783"/>
                  </a:lnTo>
                  <a:cubicBezTo>
                    <a:pt x="8179" y="6764"/>
                    <a:pt x="7345" y="5962"/>
                    <a:pt x="6358" y="5962"/>
                  </a:cubicBezTo>
                  <a:lnTo>
                    <a:pt x="5741" y="5962"/>
                  </a:lnTo>
                  <a:lnTo>
                    <a:pt x="5741" y="5592"/>
                  </a:lnTo>
                  <a:cubicBezTo>
                    <a:pt x="6481" y="5283"/>
                    <a:pt x="6975" y="4542"/>
                    <a:pt x="6975" y="3740"/>
                  </a:cubicBezTo>
                  <a:lnTo>
                    <a:pt x="6975" y="3154"/>
                  </a:lnTo>
                  <a:cubicBezTo>
                    <a:pt x="6975" y="3030"/>
                    <a:pt x="6882" y="2938"/>
                    <a:pt x="6759" y="2938"/>
                  </a:cubicBezTo>
                  <a:cubicBezTo>
                    <a:pt x="6742" y="2938"/>
                    <a:pt x="6725" y="2939"/>
                    <a:pt x="6708" y="2939"/>
                  </a:cubicBezTo>
                  <a:cubicBezTo>
                    <a:pt x="5992" y="2939"/>
                    <a:pt x="5433" y="2303"/>
                    <a:pt x="5463" y="1580"/>
                  </a:cubicBezTo>
                  <a:cubicBezTo>
                    <a:pt x="5463" y="1410"/>
                    <a:pt x="5355" y="1325"/>
                    <a:pt x="5251" y="1325"/>
                  </a:cubicBezTo>
                  <a:cubicBezTo>
                    <a:pt x="5146" y="1325"/>
                    <a:pt x="5046" y="1410"/>
                    <a:pt x="5062" y="1580"/>
                  </a:cubicBezTo>
                  <a:cubicBezTo>
                    <a:pt x="5031" y="1950"/>
                    <a:pt x="4876" y="2259"/>
                    <a:pt x="4629" y="2506"/>
                  </a:cubicBezTo>
                  <a:cubicBezTo>
                    <a:pt x="4383" y="2783"/>
                    <a:pt x="4043" y="2938"/>
                    <a:pt x="3673" y="2938"/>
                  </a:cubicBezTo>
                  <a:lnTo>
                    <a:pt x="2963" y="2938"/>
                  </a:lnTo>
                  <a:cubicBezTo>
                    <a:pt x="2839" y="2938"/>
                    <a:pt x="2747" y="3030"/>
                    <a:pt x="2747" y="3154"/>
                  </a:cubicBezTo>
                  <a:lnTo>
                    <a:pt x="2747" y="3740"/>
                  </a:lnTo>
                  <a:cubicBezTo>
                    <a:pt x="2747" y="4542"/>
                    <a:pt x="3241" y="5283"/>
                    <a:pt x="3981" y="5592"/>
                  </a:cubicBezTo>
                  <a:lnTo>
                    <a:pt x="3981" y="5962"/>
                  </a:lnTo>
                  <a:lnTo>
                    <a:pt x="3364" y="5962"/>
                  </a:lnTo>
                  <a:cubicBezTo>
                    <a:pt x="2346" y="5962"/>
                    <a:pt x="1543" y="6764"/>
                    <a:pt x="1543" y="7783"/>
                  </a:cubicBezTo>
                  <a:lnTo>
                    <a:pt x="1543" y="8647"/>
                  </a:lnTo>
                  <a:cubicBezTo>
                    <a:pt x="1142" y="8554"/>
                    <a:pt x="833" y="8277"/>
                    <a:pt x="710" y="7906"/>
                  </a:cubicBezTo>
                  <a:cubicBezTo>
                    <a:pt x="463" y="7258"/>
                    <a:pt x="741" y="6518"/>
                    <a:pt x="1358" y="6209"/>
                  </a:cubicBezTo>
                  <a:cubicBezTo>
                    <a:pt x="2593" y="5561"/>
                    <a:pt x="2438" y="4419"/>
                    <a:pt x="2315" y="3586"/>
                  </a:cubicBezTo>
                  <a:cubicBezTo>
                    <a:pt x="2284" y="3401"/>
                    <a:pt x="2284" y="3184"/>
                    <a:pt x="2253" y="2968"/>
                  </a:cubicBezTo>
                  <a:cubicBezTo>
                    <a:pt x="2253" y="2413"/>
                    <a:pt x="2438" y="1857"/>
                    <a:pt x="2809" y="1395"/>
                  </a:cubicBezTo>
                  <a:cubicBezTo>
                    <a:pt x="2921" y="1237"/>
                    <a:pt x="2788" y="1064"/>
                    <a:pt x="2637" y="1064"/>
                  </a:cubicBezTo>
                  <a:cubicBezTo>
                    <a:pt x="2580" y="1064"/>
                    <a:pt x="2520" y="1089"/>
                    <a:pt x="2469" y="1148"/>
                  </a:cubicBezTo>
                  <a:cubicBezTo>
                    <a:pt x="2068" y="1672"/>
                    <a:pt x="1852" y="2320"/>
                    <a:pt x="1852" y="2968"/>
                  </a:cubicBezTo>
                  <a:cubicBezTo>
                    <a:pt x="1852" y="3184"/>
                    <a:pt x="1852" y="3431"/>
                    <a:pt x="1914" y="3647"/>
                  </a:cubicBezTo>
                  <a:cubicBezTo>
                    <a:pt x="2006" y="4481"/>
                    <a:pt x="2130" y="5345"/>
                    <a:pt x="1173" y="5839"/>
                  </a:cubicBezTo>
                  <a:cubicBezTo>
                    <a:pt x="340" y="6240"/>
                    <a:pt x="0" y="7197"/>
                    <a:pt x="309" y="8030"/>
                  </a:cubicBezTo>
                  <a:cubicBezTo>
                    <a:pt x="494" y="8616"/>
                    <a:pt x="1019" y="9048"/>
                    <a:pt x="1636" y="9079"/>
                  </a:cubicBezTo>
                  <a:lnTo>
                    <a:pt x="7963" y="9079"/>
                  </a:lnTo>
                  <a:cubicBezTo>
                    <a:pt x="8611" y="9079"/>
                    <a:pt x="9197" y="8678"/>
                    <a:pt x="9413" y="8030"/>
                  </a:cubicBezTo>
                  <a:cubicBezTo>
                    <a:pt x="9413" y="7999"/>
                    <a:pt x="9444" y="7968"/>
                    <a:pt x="9444" y="7906"/>
                  </a:cubicBezTo>
                  <a:cubicBezTo>
                    <a:pt x="9722" y="7104"/>
                    <a:pt x="9320" y="6240"/>
                    <a:pt x="8580" y="5839"/>
                  </a:cubicBezTo>
                  <a:cubicBezTo>
                    <a:pt x="7623" y="5345"/>
                    <a:pt x="7716" y="4481"/>
                    <a:pt x="7839" y="3647"/>
                  </a:cubicBezTo>
                  <a:cubicBezTo>
                    <a:pt x="7870" y="3431"/>
                    <a:pt x="7870" y="3184"/>
                    <a:pt x="7901" y="2968"/>
                  </a:cubicBezTo>
                  <a:cubicBezTo>
                    <a:pt x="7870" y="1321"/>
                    <a:pt x="6573" y="5"/>
                    <a:pt x="4933" y="5"/>
                  </a:cubicBezTo>
                  <a:cubicBezTo>
                    <a:pt x="4914" y="5"/>
                    <a:pt x="4895" y="5"/>
                    <a:pt x="4876" y="6"/>
                  </a:cubicBezTo>
                  <a:cubicBezTo>
                    <a:pt x="4829" y="3"/>
                    <a:pt x="4781" y="1"/>
                    <a:pt x="473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5" name="Google Shape;12435;p23"/>
            <p:cNvSpPr/>
            <p:nvPr/>
          </p:nvSpPr>
          <p:spPr>
            <a:xfrm>
              <a:off x="5544875" y="3839250"/>
              <a:ext cx="49400" cy="46725"/>
            </a:xfrm>
            <a:custGeom>
              <a:avLst/>
              <a:gdLst/>
              <a:ahLst/>
              <a:cxnLst/>
              <a:rect l="l" t="t" r="r" b="b"/>
              <a:pathLst>
                <a:path w="1976" h="1869" extrusionOk="0">
                  <a:moveTo>
                    <a:pt x="201" y="1"/>
                  </a:moveTo>
                  <a:cubicBezTo>
                    <a:pt x="101" y="1"/>
                    <a:pt x="1" y="78"/>
                    <a:pt x="1" y="232"/>
                  </a:cubicBezTo>
                  <a:lnTo>
                    <a:pt x="1" y="1004"/>
                  </a:lnTo>
                  <a:cubicBezTo>
                    <a:pt x="1" y="1467"/>
                    <a:pt x="371" y="1868"/>
                    <a:pt x="865" y="1868"/>
                  </a:cubicBezTo>
                  <a:lnTo>
                    <a:pt x="1667" y="1868"/>
                  </a:lnTo>
                  <a:cubicBezTo>
                    <a:pt x="1976" y="1868"/>
                    <a:pt x="1976" y="1436"/>
                    <a:pt x="1667" y="1436"/>
                  </a:cubicBezTo>
                  <a:lnTo>
                    <a:pt x="865" y="1436"/>
                  </a:lnTo>
                  <a:cubicBezTo>
                    <a:pt x="618" y="1436"/>
                    <a:pt x="402" y="1251"/>
                    <a:pt x="402" y="1004"/>
                  </a:cubicBezTo>
                  <a:lnTo>
                    <a:pt x="402" y="232"/>
                  </a:lnTo>
                  <a:cubicBezTo>
                    <a:pt x="402" y="78"/>
                    <a:pt x="302" y="1"/>
                    <a:pt x="20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6" name="Google Shape;12436;p23"/>
            <p:cNvSpPr/>
            <p:nvPr/>
          </p:nvSpPr>
          <p:spPr>
            <a:xfrm>
              <a:off x="5780200" y="3838500"/>
              <a:ext cx="47875" cy="47475"/>
            </a:xfrm>
            <a:custGeom>
              <a:avLst/>
              <a:gdLst/>
              <a:ahLst/>
              <a:cxnLst/>
              <a:rect l="l" t="t" r="r" b="b"/>
              <a:pathLst>
                <a:path w="1915" h="1899" extrusionOk="0">
                  <a:moveTo>
                    <a:pt x="1713" y="0"/>
                  </a:moveTo>
                  <a:cubicBezTo>
                    <a:pt x="1613" y="0"/>
                    <a:pt x="1513" y="77"/>
                    <a:pt x="1513" y="232"/>
                  </a:cubicBezTo>
                  <a:lnTo>
                    <a:pt x="1513" y="1034"/>
                  </a:lnTo>
                  <a:cubicBezTo>
                    <a:pt x="1513" y="1281"/>
                    <a:pt x="1297" y="1466"/>
                    <a:pt x="1050" y="1466"/>
                  </a:cubicBezTo>
                  <a:lnTo>
                    <a:pt x="278" y="1466"/>
                  </a:lnTo>
                  <a:cubicBezTo>
                    <a:pt x="1" y="1466"/>
                    <a:pt x="1" y="1898"/>
                    <a:pt x="278" y="1898"/>
                  </a:cubicBezTo>
                  <a:lnTo>
                    <a:pt x="1050" y="1898"/>
                  </a:lnTo>
                  <a:cubicBezTo>
                    <a:pt x="1544" y="1898"/>
                    <a:pt x="1914" y="1497"/>
                    <a:pt x="1914" y="1034"/>
                  </a:cubicBezTo>
                  <a:lnTo>
                    <a:pt x="1914" y="232"/>
                  </a:lnTo>
                  <a:cubicBezTo>
                    <a:pt x="1914" y="77"/>
                    <a:pt x="1814" y="0"/>
                    <a:pt x="171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7" name="Google Shape;12437;p23"/>
            <p:cNvSpPr/>
            <p:nvPr/>
          </p:nvSpPr>
          <p:spPr>
            <a:xfrm>
              <a:off x="5781750" y="3602000"/>
              <a:ext cx="47075" cy="46725"/>
            </a:xfrm>
            <a:custGeom>
              <a:avLst/>
              <a:gdLst/>
              <a:ahLst/>
              <a:cxnLst/>
              <a:rect l="l" t="t" r="r" b="b"/>
              <a:pathLst>
                <a:path w="1883" h="1869" extrusionOk="0">
                  <a:moveTo>
                    <a:pt x="309" y="1"/>
                  </a:moveTo>
                  <a:cubicBezTo>
                    <a:pt x="0" y="1"/>
                    <a:pt x="0" y="433"/>
                    <a:pt x="309" y="433"/>
                  </a:cubicBezTo>
                  <a:lnTo>
                    <a:pt x="988" y="433"/>
                  </a:lnTo>
                  <a:cubicBezTo>
                    <a:pt x="1235" y="433"/>
                    <a:pt x="1451" y="618"/>
                    <a:pt x="1451" y="865"/>
                  </a:cubicBezTo>
                  <a:lnTo>
                    <a:pt x="1451" y="1637"/>
                  </a:lnTo>
                  <a:cubicBezTo>
                    <a:pt x="1451" y="1791"/>
                    <a:pt x="1559" y="1868"/>
                    <a:pt x="1667" y="1868"/>
                  </a:cubicBezTo>
                  <a:cubicBezTo>
                    <a:pt x="1775" y="1868"/>
                    <a:pt x="1883" y="1791"/>
                    <a:pt x="1883" y="1637"/>
                  </a:cubicBezTo>
                  <a:lnTo>
                    <a:pt x="1883" y="865"/>
                  </a:lnTo>
                  <a:cubicBezTo>
                    <a:pt x="1883" y="402"/>
                    <a:pt x="1482" y="1"/>
                    <a:pt x="98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8" name="Google Shape;12438;p23"/>
            <p:cNvSpPr/>
            <p:nvPr/>
          </p:nvSpPr>
          <p:spPr>
            <a:xfrm>
              <a:off x="5544875" y="3602775"/>
              <a:ext cx="46325" cy="45175"/>
            </a:xfrm>
            <a:custGeom>
              <a:avLst/>
              <a:gdLst/>
              <a:ahLst/>
              <a:cxnLst/>
              <a:rect l="l" t="t" r="r" b="b"/>
              <a:pathLst>
                <a:path w="1853" h="1807" extrusionOk="0">
                  <a:moveTo>
                    <a:pt x="865" y="1"/>
                  </a:moveTo>
                  <a:cubicBezTo>
                    <a:pt x="371" y="1"/>
                    <a:pt x="1" y="371"/>
                    <a:pt x="1" y="865"/>
                  </a:cubicBezTo>
                  <a:lnTo>
                    <a:pt x="1" y="1575"/>
                  </a:lnTo>
                  <a:cubicBezTo>
                    <a:pt x="1" y="1729"/>
                    <a:pt x="101" y="1806"/>
                    <a:pt x="201" y="1806"/>
                  </a:cubicBezTo>
                  <a:cubicBezTo>
                    <a:pt x="302" y="1806"/>
                    <a:pt x="402" y="1729"/>
                    <a:pt x="402" y="1575"/>
                  </a:cubicBezTo>
                  <a:lnTo>
                    <a:pt x="402" y="865"/>
                  </a:lnTo>
                  <a:cubicBezTo>
                    <a:pt x="402" y="618"/>
                    <a:pt x="618" y="402"/>
                    <a:pt x="865" y="402"/>
                  </a:cubicBezTo>
                  <a:lnTo>
                    <a:pt x="1575" y="402"/>
                  </a:lnTo>
                  <a:cubicBezTo>
                    <a:pt x="1853" y="402"/>
                    <a:pt x="1853" y="1"/>
                    <a:pt x="157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39" name="Google Shape;12439;p23"/>
            <p:cNvSpPr/>
            <p:nvPr/>
          </p:nvSpPr>
          <p:spPr>
            <a:xfrm>
              <a:off x="5504000" y="3563425"/>
              <a:ext cx="365725" cy="361900"/>
            </a:xfrm>
            <a:custGeom>
              <a:avLst/>
              <a:gdLst/>
              <a:ahLst/>
              <a:cxnLst/>
              <a:rect l="l" t="t" r="r" b="b"/>
              <a:pathLst>
                <a:path w="14629" h="14476" extrusionOk="0">
                  <a:moveTo>
                    <a:pt x="7314" y="1"/>
                  </a:moveTo>
                  <a:cubicBezTo>
                    <a:pt x="7191" y="1"/>
                    <a:pt x="7098" y="93"/>
                    <a:pt x="7098" y="217"/>
                  </a:cubicBezTo>
                  <a:lnTo>
                    <a:pt x="7098" y="711"/>
                  </a:lnTo>
                  <a:lnTo>
                    <a:pt x="2407" y="711"/>
                  </a:lnTo>
                  <a:cubicBezTo>
                    <a:pt x="1512" y="711"/>
                    <a:pt x="772" y="1451"/>
                    <a:pt x="772" y="2346"/>
                  </a:cubicBezTo>
                  <a:lnTo>
                    <a:pt x="772" y="7037"/>
                  </a:lnTo>
                  <a:lnTo>
                    <a:pt x="278" y="7037"/>
                  </a:lnTo>
                  <a:cubicBezTo>
                    <a:pt x="0" y="7037"/>
                    <a:pt x="0" y="7439"/>
                    <a:pt x="278" y="7439"/>
                  </a:cubicBezTo>
                  <a:lnTo>
                    <a:pt x="772" y="7439"/>
                  </a:lnTo>
                  <a:lnTo>
                    <a:pt x="772" y="12130"/>
                  </a:lnTo>
                  <a:cubicBezTo>
                    <a:pt x="772" y="13025"/>
                    <a:pt x="1512" y="13765"/>
                    <a:pt x="2407" y="13765"/>
                  </a:cubicBezTo>
                  <a:lnTo>
                    <a:pt x="7098" y="13765"/>
                  </a:lnTo>
                  <a:lnTo>
                    <a:pt x="7098" y="14290"/>
                  </a:lnTo>
                  <a:cubicBezTo>
                    <a:pt x="7098" y="14382"/>
                    <a:pt x="7191" y="14475"/>
                    <a:pt x="7314" y="14475"/>
                  </a:cubicBezTo>
                  <a:cubicBezTo>
                    <a:pt x="7407" y="14475"/>
                    <a:pt x="7530" y="14382"/>
                    <a:pt x="7530" y="14290"/>
                  </a:cubicBezTo>
                  <a:lnTo>
                    <a:pt x="7530" y="13765"/>
                  </a:lnTo>
                  <a:lnTo>
                    <a:pt x="9999" y="13765"/>
                  </a:lnTo>
                  <a:cubicBezTo>
                    <a:pt x="10277" y="13765"/>
                    <a:pt x="10277" y="13364"/>
                    <a:pt x="9999" y="13364"/>
                  </a:cubicBezTo>
                  <a:lnTo>
                    <a:pt x="7530" y="13364"/>
                  </a:lnTo>
                  <a:lnTo>
                    <a:pt x="7530" y="12901"/>
                  </a:lnTo>
                  <a:cubicBezTo>
                    <a:pt x="7530" y="12778"/>
                    <a:pt x="7407" y="12685"/>
                    <a:pt x="7314" y="12685"/>
                  </a:cubicBezTo>
                  <a:cubicBezTo>
                    <a:pt x="7191" y="12685"/>
                    <a:pt x="7098" y="12778"/>
                    <a:pt x="7098" y="12901"/>
                  </a:cubicBezTo>
                  <a:lnTo>
                    <a:pt x="7098" y="13333"/>
                  </a:lnTo>
                  <a:lnTo>
                    <a:pt x="2407" y="13333"/>
                  </a:lnTo>
                  <a:cubicBezTo>
                    <a:pt x="1728" y="13333"/>
                    <a:pt x="1204" y="12809"/>
                    <a:pt x="1204" y="12130"/>
                  </a:cubicBezTo>
                  <a:lnTo>
                    <a:pt x="1204" y="7439"/>
                  </a:lnTo>
                  <a:lnTo>
                    <a:pt x="1636" y="7439"/>
                  </a:lnTo>
                  <a:cubicBezTo>
                    <a:pt x="1914" y="7439"/>
                    <a:pt x="1914" y="7037"/>
                    <a:pt x="1636" y="7037"/>
                  </a:cubicBezTo>
                  <a:lnTo>
                    <a:pt x="1204" y="7037"/>
                  </a:lnTo>
                  <a:lnTo>
                    <a:pt x="1204" y="2316"/>
                  </a:lnTo>
                  <a:cubicBezTo>
                    <a:pt x="1204" y="1667"/>
                    <a:pt x="1728" y="1112"/>
                    <a:pt x="2407" y="1112"/>
                  </a:cubicBezTo>
                  <a:lnTo>
                    <a:pt x="7098" y="1112"/>
                  </a:lnTo>
                  <a:lnTo>
                    <a:pt x="7098" y="1575"/>
                  </a:lnTo>
                  <a:cubicBezTo>
                    <a:pt x="7098" y="1698"/>
                    <a:pt x="7191" y="1791"/>
                    <a:pt x="7314" y="1791"/>
                  </a:cubicBezTo>
                  <a:cubicBezTo>
                    <a:pt x="7407" y="1791"/>
                    <a:pt x="7530" y="1698"/>
                    <a:pt x="7530" y="1575"/>
                  </a:cubicBezTo>
                  <a:lnTo>
                    <a:pt x="7530" y="1174"/>
                  </a:lnTo>
                  <a:lnTo>
                    <a:pt x="12221" y="1174"/>
                  </a:lnTo>
                  <a:cubicBezTo>
                    <a:pt x="12870" y="1174"/>
                    <a:pt x="13394" y="1698"/>
                    <a:pt x="13394" y="2346"/>
                  </a:cubicBezTo>
                  <a:lnTo>
                    <a:pt x="13394" y="7037"/>
                  </a:lnTo>
                  <a:lnTo>
                    <a:pt x="12962" y="7037"/>
                  </a:lnTo>
                  <a:cubicBezTo>
                    <a:pt x="12684" y="7037"/>
                    <a:pt x="12684" y="7439"/>
                    <a:pt x="12962" y="7439"/>
                  </a:cubicBezTo>
                  <a:lnTo>
                    <a:pt x="13394" y="7439"/>
                  </a:lnTo>
                  <a:lnTo>
                    <a:pt x="13394" y="12130"/>
                  </a:lnTo>
                  <a:cubicBezTo>
                    <a:pt x="13394" y="12809"/>
                    <a:pt x="12870" y="13333"/>
                    <a:pt x="12221" y="13333"/>
                  </a:cubicBezTo>
                  <a:lnTo>
                    <a:pt x="11326" y="13333"/>
                  </a:lnTo>
                  <a:cubicBezTo>
                    <a:pt x="11049" y="13333"/>
                    <a:pt x="11049" y="13765"/>
                    <a:pt x="11326" y="13765"/>
                  </a:cubicBezTo>
                  <a:lnTo>
                    <a:pt x="12221" y="13765"/>
                  </a:lnTo>
                  <a:cubicBezTo>
                    <a:pt x="13116" y="13765"/>
                    <a:pt x="13826" y="13025"/>
                    <a:pt x="13826" y="12130"/>
                  </a:cubicBezTo>
                  <a:lnTo>
                    <a:pt x="13826" y="7439"/>
                  </a:lnTo>
                  <a:lnTo>
                    <a:pt x="14320" y="7439"/>
                  </a:lnTo>
                  <a:cubicBezTo>
                    <a:pt x="14629" y="7439"/>
                    <a:pt x="14629" y="7037"/>
                    <a:pt x="14320" y="7037"/>
                  </a:cubicBezTo>
                  <a:lnTo>
                    <a:pt x="13826" y="7037"/>
                  </a:lnTo>
                  <a:lnTo>
                    <a:pt x="13826" y="2316"/>
                  </a:lnTo>
                  <a:cubicBezTo>
                    <a:pt x="13826" y="1421"/>
                    <a:pt x="13116" y="711"/>
                    <a:pt x="12221" y="711"/>
                  </a:cubicBezTo>
                  <a:lnTo>
                    <a:pt x="7530" y="711"/>
                  </a:lnTo>
                  <a:lnTo>
                    <a:pt x="7530" y="186"/>
                  </a:lnTo>
                  <a:cubicBezTo>
                    <a:pt x="7500" y="93"/>
                    <a:pt x="7407" y="1"/>
                    <a:pt x="731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40" name="Google Shape;12440;p23"/>
          <p:cNvGrpSpPr/>
          <p:nvPr/>
        </p:nvGrpSpPr>
        <p:grpSpPr>
          <a:xfrm>
            <a:off x="7000125" y="1765581"/>
            <a:ext cx="361875" cy="362300"/>
            <a:chOff x="4755600" y="3563025"/>
            <a:chExt cx="361875" cy="362300"/>
          </a:xfrm>
        </p:grpSpPr>
        <p:sp>
          <p:nvSpPr>
            <p:cNvPr id="12441" name="Google Shape;12441;p23"/>
            <p:cNvSpPr/>
            <p:nvPr/>
          </p:nvSpPr>
          <p:spPr>
            <a:xfrm>
              <a:off x="4755600" y="3700000"/>
              <a:ext cx="74075" cy="225325"/>
            </a:xfrm>
            <a:custGeom>
              <a:avLst/>
              <a:gdLst/>
              <a:ahLst/>
              <a:cxnLst/>
              <a:rect l="l" t="t" r="r" b="b"/>
              <a:pathLst>
                <a:path w="2963" h="9013" extrusionOk="0">
                  <a:moveTo>
                    <a:pt x="926" y="0"/>
                  </a:moveTo>
                  <a:cubicBezTo>
                    <a:pt x="401" y="0"/>
                    <a:pt x="0" y="402"/>
                    <a:pt x="0" y="926"/>
                  </a:cubicBezTo>
                  <a:lnTo>
                    <a:pt x="0" y="5988"/>
                  </a:lnTo>
                  <a:cubicBezTo>
                    <a:pt x="16" y="6111"/>
                    <a:pt x="116" y="6173"/>
                    <a:pt x="216" y="6173"/>
                  </a:cubicBezTo>
                  <a:cubicBezTo>
                    <a:pt x="316" y="6173"/>
                    <a:pt x="417" y="6111"/>
                    <a:pt x="432" y="5988"/>
                  </a:cubicBezTo>
                  <a:lnTo>
                    <a:pt x="432" y="926"/>
                  </a:lnTo>
                  <a:cubicBezTo>
                    <a:pt x="432" y="649"/>
                    <a:pt x="648" y="432"/>
                    <a:pt x="895" y="432"/>
                  </a:cubicBezTo>
                  <a:lnTo>
                    <a:pt x="2037" y="432"/>
                  </a:lnTo>
                  <a:cubicBezTo>
                    <a:pt x="2315" y="432"/>
                    <a:pt x="2531" y="649"/>
                    <a:pt x="2531" y="926"/>
                  </a:cubicBezTo>
                  <a:lnTo>
                    <a:pt x="2531" y="8117"/>
                  </a:lnTo>
                  <a:cubicBezTo>
                    <a:pt x="2531" y="8364"/>
                    <a:pt x="2315" y="8580"/>
                    <a:pt x="2037" y="8580"/>
                  </a:cubicBezTo>
                  <a:lnTo>
                    <a:pt x="926" y="8580"/>
                  </a:lnTo>
                  <a:cubicBezTo>
                    <a:pt x="648" y="8580"/>
                    <a:pt x="432" y="8364"/>
                    <a:pt x="432" y="8117"/>
                  </a:cubicBezTo>
                  <a:lnTo>
                    <a:pt x="432" y="7222"/>
                  </a:lnTo>
                  <a:cubicBezTo>
                    <a:pt x="417" y="7099"/>
                    <a:pt x="316" y="7037"/>
                    <a:pt x="216" y="7037"/>
                  </a:cubicBezTo>
                  <a:cubicBezTo>
                    <a:pt x="116" y="7037"/>
                    <a:pt x="16" y="7099"/>
                    <a:pt x="0" y="7222"/>
                  </a:cubicBezTo>
                  <a:lnTo>
                    <a:pt x="0" y="8117"/>
                  </a:lnTo>
                  <a:cubicBezTo>
                    <a:pt x="0" y="8611"/>
                    <a:pt x="401" y="9012"/>
                    <a:pt x="926" y="9012"/>
                  </a:cubicBezTo>
                  <a:lnTo>
                    <a:pt x="2037" y="9012"/>
                  </a:lnTo>
                  <a:cubicBezTo>
                    <a:pt x="2531" y="9012"/>
                    <a:pt x="2963" y="8611"/>
                    <a:pt x="2963" y="8117"/>
                  </a:cubicBezTo>
                  <a:lnTo>
                    <a:pt x="2963" y="926"/>
                  </a:lnTo>
                  <a:cubicBezTo>
                    <a:pt x="2963" y="402"/>
                    <a:pt x="2531" y="0"/>
                    <a:pt x="203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2" name="Google Shape;12442;p23"/>
            <p:cNvSpPr/>
            <p:nvPr/>
          </p:nvSpPr>
          <p:spPr>
            <a:xfrm>
              <a:off x="4852025" y="3783325"/>
              <a:ext cx="73325" cy="142000"/>
            </a:xfrm>
            <a:custGeom>
              <a:avLst/>
              <a:gdLst/>
              <a:ahLst/>
              <a:cxnLst/>
              <a:rect l="l" t="t" r="r" b="b"/>
              <a:pathLst>
                <a:path w="2933" h="5680" extrusionOk="0">
                  <a:moveTo>
                    <a:pt x="2038" y="433"/>
                  </a:moveTo>
                  <a:cubicBezTo>
                    <a:pt x="2315" y="433"/>
                    <a:pt x="2532" y="649"/>
                    <a:pt x="2532" y="926"/>
                  </a:cubicBezTo>
                  <a:lnTo>
                    <a:pt x="2532" y="4784"/>
                  </a:lnTo>
                  <a:cubicBezTo>
                    <a:pt x="2532" y="5031"/>
                    <a:pt x="2315" y="5247"/>
                    <a:pt x="2038" y="5247"/>
                  </a:cubicBezTo>
                  <a:lnTo>
                    <a:pt x="927" y="5247"/>
                  </a:lnTo>
                  <a:cubicBezTo>
                    <a:pt x="649" y="5247"/>
                    <a:pt x="433" y="5031"/>
                    <a:pt x="433" y="4784"/>
                  </a:cubicBezTo>
                  <a:lnTo>
                    <a:pt x="433" y="926"/>
                  </a:lnTo>
                  <a:cubicBezTo>
                    <a:pt x="433" y="649"/>
                    <a:pt x="649" y="433"/>
                    <a:pt x="927" y="433"/>
                  </a:cubicBezTo>
                  <a:close/>
                  <a:moveTo>
                    <a:pt x="896" y="1"/>
                  </a:moveTo>
                  <a:cubicBezTo>
                    <a:pt x="402" y="1"/>
                    <a:pt x="1" y="402"/>
                    <a:pt x="1" y="926"/>
                  </a:cubicBezTo>
                  <a:lnTo>
                    <a:pt x="1" y="4784"/>
                  </a:lnTo>
                  <a:cubicBezTo>
                    <a:pt x="1" y="5278"/>
                    <a:pt x="402" y="5679"/>
                    <a:pt x="896" y="5679"/>
                  </a:cubicBezTo>
                  <a:lnTo>
                    <a:pt x="2038" y="5679"/>
                  </a:lnTo>
                  <a:cubicBezTo>
                    <a:pt x="2532" y="5679"/>
                    <a:pt x="2933" y="5278"/>
                    <a:pt x="2933" y="4784"/>
                  </a:cubicBezTo>
                  <a:lnTo>
                    <a:pt x="2933" y="926"/>
                  </a:lnTo>
                  <a:cubicBezTo>
                    <a:pt x="2933" y="402"/>
                    <a:pt x="2532" y="1"/>
                    <a:pt x="203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3" name="Google Shape;12443;p23"/>
            <p:cNvSpPr/>
            <p:nvPr/>
          </p:nvSpPr>
          <p:spPr>
            <a:xfrm>
              <a:off x="4947700" y="3720825"/>
              <a:ext cx="74100" cy="204500"/>
            </a:xfrm>
            <a:custGeom>
              <a:avLst/>
              <a:gdLst/>
              <a:ahLst/>
              <a:cxnLst/>
              <a:rect l="l" t="t" r="r" b="b"/>
              <a:pathLst>
                <a:path w="2964" h="8180" extrusionOk="0">
                  <a:moveTo>
                    <a:pt x="927" y="1"/>
                  </a:moveTo>
                  <a:cubicBezTo>
                    <a:pt x="402" y="1"/>
                    <a:pt x="1" y="402"/>
                    <a:pt x="1" y="896"/>
                  </a:cubicBezTo>
                  <a:lnTo>
                    <a:pt x="1" y="7284"/>
                  </a:lnTo>
                  <a:cubicBezTo>
                    <a:pt x="1" y="7778"/>
                    <a:pt x="402" y="8179"/>
                    <a:pt x="927" y="8179"/>
                  </a:cubicBezTo>
                  <a:lnTo>
                    <a:pt x="2038" y="8179"/>
                  </a:lnTo>
                  <a:cubicBezTo>
                    <a:pt x="2531" y="8179"/>
                    <a:pt x="2963" y="7778"/>
                    <a:pt x="2963" y="7284"/>
                  </a:cubicBezTo>
                  <a:lnTo>
                    <a:pt x="2963" y="2655"/>
                  </a:lnTo>
                  <a:cubicBezTo>
                    <a:pt x="2963" y="2516"/>
                    <a:pt x="2855" y="2446"/>
                    <a:pt x="2747" y="2446"/>
                  </a:cubicBezTo>
                  <a:cubicBezTo>
                    <a:pt x="2639" y="2446"/>
                    <a:pt x="2531" y="2516"/>
                    <a:pt x="2531" y="2655"/>
                  </a:cubicBezTo>
                  <a:lnTo>
                    <a:pt x="2531" y="7284"/>
                  </a:lnTo>
                  <a:cubicBezTo>
                    <a:pt x="2531" y="7531"/>
                    <a:pt x="2315" y="7747"/>
                    <a:pt x="2038" y="7747"/>
                  </a:cubicBezTo>
                  <a:lnTo>
                    <a:pt x="927" y="7747"/>
                  </a:lnTo>
                  <a:cubicBezTo>
                    <a:pt x="649" y="7747"/>
                    <a:pt x="433" y="7531"/>
                    <a:pt x="433" y="7284"/>
                  </a:cubicBezTo>
                  <a:lnTo>
                    <a:pt x="433" y="896"/>
                  </a:lnTo>
                  <a:cubicBezTo>
                    <a:pt x="433" y="649"/>
                    <a:pt x="649" y="433"/>
                    <a:pt x="927" y="433"/>
                  </a:cubicBezTo>
                  <a:lnTo>
                    <a:pt x="2038" y="433"/>
                  </a:lnTo>
                  <a:cubicBezTo>
                    <a:pt x="2315" y="433"/>
                    <a:pt x="2531" y="649"/>
                    <a:pt x="2531" y="896"/>
                  </a:cubicBezTo>
                  <a:lnTo>
                    <a:pt x="2531" y="1389"/>
                  </a:lnTo>
                  <a:cubicBezTo>
                    <a:pt x="2531" y="1528"/>
                    <a:pt x="2639" y="1598"/>
                    <a:pt x="2747" y="1598"/>
                  </a:cubicBezTo>
                  <a:cubicBezTo>
                    <a:pt x="2855" y="1598"/>
                    <a:pt x="2963" y="1528"/>
                    <a:pt x="2963" y="1389"/>
                  </a:cubicBezTo>
                  <a:lnTo>
                    <a:pt x="2963" y="896"/>
                  </a:lnTo>
                  <a:cubicBezTo>
                    <a:pt x="2963" y="402"/>
                    <a:pt x="2562" y="1"/>
                    <a:pt x="203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4" name="Google Shape;12444;p23"/>
            <p:cNvSpPr/>
            <p:nvPr/>
          </p:nvSpPr>
          <p:spPr>
            <a:xfrm>
              <a:off x="5044150" y="3652150"/>
              <a:ext cx="73325" cy="273175"/>
            </a:xfrm>
            <a:custGeom>
              <a:avLst/>
              <a:gdLst/>
              <a:ahLst/>
              <a:cxnLst/>
              <a:rect l="l" t="t" r="r" b="b"/>
              <a:pathLst>
                <a:path w="2933" h="10927" extrusionOk="0">
                  <a:moveTo>
                    <a:pt x="2037" y="402"/>
                  </a:moveTo>
                  <a:cubicBezTo>
                    <a:pt x="2315" y="402"/>
                    <a:pt x="2531" y="618"/>
                    <a:pt x="2531" y="896"/>
                  </a:cubicBezTo>
                  <a:lnTo>
                    <a:pt x="2531" y="10031"/>
                  </a:lnTo>
                  <a:cubicBezTo>
                    <a:pt x="2531" y="10278"/>
                    <a:pt x="2315" y="10494"/>
                    <a:pt x="2037" y="10494"/>
                  </a:cubicBezTo>
                  <a:lnTo>
                    <a:pt x="895" y="10494"/>
                  </a:lnTo>
                  <a:cubicBezTo>
                    <a:pt x="618" y="10494"/>
                    <a:pt x="433" y="10278"/>
                    <a:pt x="433" y="10031"/>
                  </a:cubicBezTo>
                  <a:lnTo>
                    <a:pt x="433" y="896"/>
                  </a:lnTo>
                  <a:cubicBezTo>
                    <a:pt x="402" y="618"/>
                    <a:pt x="618" y="402"/>
                    <a:pt x="895" y="402"/>
                  </a:cubicBezTo>
                  <a:close/>
                  <a:moveTo>
                    <a:pt x="895" y="1"/>
                  </a:moveTo>
                  <a:cubicBezTo>
                    <a:pt x="402" y="1"/>
                    <a:pt x="0" y="402"/>
                    <a:pt x="0" y="896"/>
                  </a:cubicBezTo>
                  <a:lnTo>
                    <a:pt x="0" y="10031"/>
                  </a:lnTo>
                  <a:cubicBezTo>
                    <a:pt x="0" y="10525"/>
                    <a:pt x="402" y="10926"/>
                    <a:pt x="895" y="10926"/>
                  </a:cubicBezTo>
                  <a:lnTo>
                    <a:pt x="2037" y="10926"/>
                  </a:lnTo>
                  <a:cubicBezTo>
                    <a:pt x="2531" y="10926"/>
                    <a:pt x="2932" y="10525"/>
                    <a:pt x="2932" y="10031"/>
                  </a:cubicBezTo>
                  <a:lnTo>
                    <a:pt x="2932" y="896"/>
                  </a:lnTo>
                  <a:cubicBezTo>
                    <a:pt x="2932" y="402"/>
                    <a:pt x="2531" y="1"/>
                    <a:pt x="203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5" name="Google Shape;12445;p23"/>
            <p:cNvSpPr/>
            <p:nvPr/>
          </p:nvSpPr>
          <p:spPr>
            <a:xfrm>
              <a:off x="4763300" y="3563025"/>
              <a:ext cx="347750" cy="197750"/>
            </a:xfrm>
            <a:custGeom>
              <a:avLst/>
              <a:gdLst/>
              <a:ahLst/>
              <a:cxnLst/>
              <a:rect l="l" t="t" r="r" b="b"/>
              <a:pathLst>
                <a:path w="13910" h="7910" extrusionOk="0">
                  <a:moveTo>
                    <a:pt x="12770" y="446"/>
                  </a:moveTo>
                  <a:cubicBezTo>
                    <a:pt x="13315" y="446"/>
                    <a:pt x="13315" y="1316"/>
                    <a:pt x="12770" y="1316"/>
                  </a:cubicBezTo>
                  <a:cubicBezTo>
                    <a:pt x="12753" y="1316"/>
                    <a:pt x="12735" y="1315"/>
                    <a:pt x="12716" y="1313"/>
                  </a:cubicBezTo>
                  <a:cubicBezTo>
                    <a:pt x="12469" y="1313"/>
                    <a:pt x="12253" y="1128"/>
                    <a:pt x="12253" y="881"/>
                  </a:cubicBezTo>
                  <a:cubicBezTo>
                    <a:pt x="12253" y="634"/>
                    <a:pt x="12469" y="449"/>
                    <a:pt x="12716" y="449"/>
                  </a:cubicBezTo>
                  <a:cubicBezTo>
                    <a:pt x="12735" y="447"/>
                    <a:pt x="12753" y="446"/>
                    <a:pt x="12770" y="446"/>
                  </a:cubicBezTo>
                  <a:close/>
                  <a:moveTo>
                    <a:pt x="1173" y="2640"/>
                  </a:moveTo>
                  <a:cubicBezTo>
                    <a:pt x="1575" y="2640"/>
                    <a:pt x="1760" y="3134"/>
                    <a:pt x="1482" y="3412"/>
                  </a:cubicBezTo>
                  <a:cubicBezTo>
                    <a:pt x="1396" y="3498"/>
                    <a:pt x="1291" y="3537"/>
                    <a:pt x="1188" y="3537"/>
                  </a:cubicBezTo>
                  <a:cubicBezTo>
                    <a:pt x="961" y="3537"/>
                    <a:pt x="741" y="3348"/>
                    <a:pt x="741" y="3072"/>
                  </a:cubicBezTo>
                  <a:cubicBezTo>
                    <a:pt x="711" y="2856"/>
                    <a:pt x="927" y="2640"/>
                    <a:pt x="1173" y="2640"/>
                  </a:cubicBezTo>
                  <a:close/>
                  <a:moveTo>
                    <a:pt x="8858" y="3535"/>
                  </a:moveTo>
                  <a:cubicBezTo>
                    <a:pt x="9455" y="3565"/>
                    <a:pt x="9388" y="4402"/>
                    <a:pt x="8853" y="4402"/>
                  </a:cubicBezTo>
                  <a:cubicBezTo>
                    <a:pt x="8835" y="4402"/>
                    <a:pt x="8816" y="4401"/>
                    <a:pt x="8796" y="4399"/>
                  </a:cubicBezTo>
                  <a:cubicBezTo>
                    <a:pt x="8673" y="4368"/>
                    <a:pt x="8549" y="4307"/>
                    <a:pt x="8488" y="4214"/>
                  </a:cubicBezTo>
                  <a:cubicBezTo>
                    <a:pt x="8426" y="4122"/>
                    <a:pt x="8395" y="3998"/>
                    <a:pt x="8426" y="3875"/>
                  </a:cubicBezTo>
                  <a:lnTo>
                    <a:pt x="8426" y="3875"/>
                  </a:lnTo>
                  <a:lnTo>
                    <a:pt x="8426" y="3905"/>
                  </a:lnTo>
                  <a:cubicBezTo>
                    <a:pt x="8457" y="3689"/>
                    <a:pt x="8642" y="3535"/>
                    <a:pt x="8858" y="3535"/>
                  </a:cubicBezTo>
                  <a:close/>
                  <a:moveTo>
                    <a:pt x="5167" y="6689"/>
                  </a:moveTo>
                  <a:cubicBezTo>
                    <a:pt x="5239" y="6689"/>
                    <a:pt x="5310" y="6723"/>
                    <a:pt x="5371" y="6806"/>
                  </a:cubicBezTo>
                  <a:cubicBezTo>
                    <a:pt x="5432" y="6899"/>
                    <a:pt x="5463" y="7023"/>
                    <a:pt x="5463" y="7115"/>
                  </a:cubicBezTo>
                  <a:cubicBezTo>
                    <a:pt x="5407" y="7341"/>
                    <a:pt x="5221" y="7489"/>
                    <a:pt x="5001" y="7489"/>
                  </a:cubicBezTo>
                  <a:cubicBezTo>
                    <a:pt x="4980" y="7489"/>
                    <a:pt x="4960" y="7488"/>
                    <a:pt x="4939" y="7485"/>
                  </a:cubicBezTo>
                  <a:cubicBezTo>
                    <a:pt x="4483" y="7409"/>
                    <a:pt x="4837" y="6689"/>
                    <a:pt x="5167" y="6689"/>
                  </a:cubicBezTo>
                  <a:close/>
                  <a:moveTo>
                    <a:pt x="12721" y="1"/>
                  </a:moveTo>
                  <a:cubicBezTo>
                    <a:pt x="12148" y="1"/>
                    <a:pt x="11645" y="611"/>
                    <a:pt x="11913" y="1220"/>
                  </a:cubicBezTo>
                  <a:lnTo>
                    <a:pt x="9383" y="3257"/>
                  </a:lnTo>
                  <a:cubicBezTo>
                    <a:pt x="9290" y="3196"/>
                    <a:pt x="9167" y="3134"/>
                    <a:pt x="9012" y="3103"/>
                  </a:cubicBezTo>
                  <a:cubicBezTo>
                    <a:pt x="8973" y="3098"/>
                    <a:pt x="8933" y="3095"/>
                    <a:pt x="8894" y="3095"/>
                  </a:cubicBezTo>
                  <a:cubicBezTo>
                    <a:pt x="8473" y="3095"/>
                    <a:pt x="8081" y="3390"/>
                    <a:pt x="8025" y="3813"/>
                  </a:cubicBezTo>
                  <a:cubicBezTo>
                    <a:pt x="7994" y="3998"/>
                    <a:pt x="8025" y="4152"/>
                    <a:pt x="8087" y="4307"/>
                  </a:cubicBezTo>
                  <a:lnTo>
                    <a:pt x="5556" y="6344"/>
                  </a:lnTo>
                  <a:cubicBezTo>
                    <a:pt x="5432" y="6251"/>
                    <a:pt x="5309" y="6220"/>
                    <a:pt x="5155" y="6189"/>
                  </a:cubicBezTo>
                  <a:cubicBezTo>
                    <a:pt x="5108" y="6182"/>
                    <a:pt x="5060" y="6178"/>
                    <a:pt x="5011" y="6178"/>
                  </a:cubicBezTo>
                  <a:cubicBezTo>
                    <a:pt x="4863" y="6178"/>
                    <a:pt x="4707" y="6212"/>
                    <a:pt x="4568" y="6282"/>
                  </a:cubicBezTo>
                  <a:lnTo>
                    <a:pt x="1914" y="3535"/>
                  </a:lnTo>
                  <a:cubicBezTo>
                    <a:pt x="2007" y="3381"/>
                    <a:pt x="2038" y="3227"/>
                    <a:pt x="2038" y="3072"/>
                  </a:cubicBezTo>
                  <a:cubicBezTo>
                    <a:pt x="2038" y="2549"/>
                    <a:pt x="1612" y="2196"/>
                    <a:pt x="1165" y="2196"/>
                  </a:cubicBezTo>
                  <a:cubicBezTo>
                    <a:pt x="953" y="2196"/>
                    <a:pt x="735" y="2276"/>
                    <a:pt x="556" y="2455"/>
                  </a:cubicBezTo>
                  <a:cubicBezTo>
                    <a:pt x="1" y="3010"/>
                    <a:pt x="402" y="3936"/>
                    <a:pt x="1173" y="3936"/>
                  </a:cubicBezTo>
                  <a:lnTo>
                    <a:pt x="1173" y="3967"/>
                  </a:lnTo>
                  <a:cubicBezTo>
                    <a:pt x="1328" y="3936"/>
                    <a:pt x="1482" y="3905"/>
                    <a:pt x="1606" y="3844"/>
                  </a:cubicBezTo>
                  <a:lnTo>
                    <a:pt x="4291" y="6590"/>
                  </a:lnTo>
                  <a:cubicBezTo>
                    <a:pt x="4229" y="6683"/>
                    <a:pt x="4167" y="6806"/>
                    <a:pt x="4167" y="6899"/>
                  </a:cubicBezTo>
                  <a:cubicBezTo>
                    <a:pt x="4105" y="7115"/>
                    <a:pt x="4167" y="7362"/>
                    <a:pt x="4321" y="7547"/>
                  </a:cubicBezTo>
                  <a:cubicBezTo>
                    <a:pt x="4445" y="7732"/>
                    <a:pt x="4630" y="7856"/>
                    <a:pt x="4877" y="7887"/>
                  </a:cubicBezTo>
                  <a:cubicBezTo>
                    <a:pt x="4892" y="7902"/>
                    <a:pt x="4915" y="7910"/>
                    <a:pt x="4939" y="7910"/>
                  </a:cubicBezTo>
                  <a:cubicBezTo>
                    <a:pt x="4962" y="7910"/>
                    <a:pt x="4985" y="7902"/>
                    <a:pt x="5000" y="7887"/>
                  </a:cubicBezTo>
                  <a:cubicBezTo>
                    <a:pt x="5432" y="7887"/>
                    <a:pt x="5803" y="7609"/>
                    <a:pt x="5864" y="7177"/>
                  </a:cubicBezTo>
                  <a:cubicBezTo>
                    <a:pt x="5895" y="7023"/>
                    <a:pt x="5864" y="6837"/>
                    <a:pt x="5803" y="6683"/>
                  </a:cubicBezTo>
                  <a:lnTo>
                    <a:pt x="8333" y="4646"/>
                  </a:lnTo>
                  <a:cubicBezTo>
                    <a:pt x="8488" y="4770"/>
                    <a:pt x="8673" y="4831"/>
                    <a:pt x="8858" y="4831"/>
                  </a:cubicBezTo>
                  <a:cubicBezTo>
                    <a:pt x="9290" y="4831"/>
                    <a:pt x="9630" y="4523"/>
                    <a:pt x="9722" y="4122"/>
                  </a:cubicBezTo>
                  <a:cubicBezTo>
                    <a:pt x="9753" y="3936"/>
                    <a:pt x="9722" y="3751"/>
                    <a:pt x="9630" y="3597"/>
                  </a:cubicBezTo>
                  <a:lnTo>
                    <a:pt x="12191" y="1560"/>
                  </a:lnTo>
                  <a:cubicBezTo>
                    <a:pt x="12315" y="1653"/>
                    <a:pt x="12500" y="1714"/>
                    <a:pt x="12685" y="1714"/>
                  </a:cubicBezTo>
                  <a:cubicBezTo>
                    <a:pt x="12696" y="1715"/>
                    <a:pt x="12708" y="1715"/>
                    <a:pt x="12719" y="1715"/>
                  </a:cubicBezTo>
                  <a:cubicBezTo>
                    <a:pt x="13559" y="1715"/>
                    <a:pt x="13910" y="597"/>
                    <a:pt x="13179" y="140"/>
                  </a:cubicBezTo>
                  <a:cubicBezTo>
                    <a:pt x="13030" y="43"/>
                    <a:pt x="12873" y="1"/>
                    <a:pt x="1272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46" name="Google Shape;12446;p23"/>
          <p:cNvGrpSpPr/>
          <p:nvPr/>
        </p:nvGrpSpPr>
        <p:grpSpPr>
          <a:xfrm>
            <a:off x="7796257" y="1765793"/>
            <a:ext cx="212200" cy="361875"/>
            <a:chOff x="7060200" y="4141325"/>
            <a:chExt cx="212200" cy="361875"/>
          </a:xfrm>
        </p:grpSpPr>
        <p:sp>
          <p:nvSpPr>
            <p:cNvPr id="12447" name="Google Shape;12447;p23"/>
            <p:cNvSpPr/>
            <p:nvPr/>
          </p:nvSpPr>
          <p:spPr>
            <a:xfrm>
              <a:off x="7060200" y="4141325"/>
              <a:ext cx="212200" cy="361875"/>
            </a:xfrm>
            <a:custGeom>
              <a:avLst/>
              <a:gdLst/>
              <a:ahLst/>
              <a:cxnLst/>
              <a:rect l="l" t="t" r="r" b="b"/>
              <a:pathLst>
                <a:path w="8488" h="14475" extrusionOk="0">
                  <a:moveTo>
                    <a:pt x="8055" y="1760"/>
                  </a:moveTo>
                  <a:lnTo>
                    <a:pt x="8055" y="11851"/>
                  </a:lnTo>
                  <a:lnTo>
                    <a:pt x="433" y="11851"/>
                  </a:lnTo>
                  <a:lnTo>
                    <a:pt x="433" y="1760"/>
                  </a:lnTo>
                  <a:close/>
                  <a:moveTo>
                    <a:pt x="1297" y="0"/>
                  </a:moveTo>
                  <a:cubicBezTo>
                    <a:pt x="587" y="0"/>
                    <a:pt x="31" y="587"/>
                    <a:pt x="0" y="1297"/>
                  </a:cubicBezTo>
                  <a:lnTo>
                    <a:pt x="0" y="13178"/>
                  </a:lnTo>
                  <a:cubicBezTo>
                    <a:pt x="31" y="13888"/>
                    <a:pt x="587" y="14475"/>
                    <a:pt x="1297" y="14475"/>
                  </a:cubicBezTo>
                  <a:lnTo>
                    <a:pt x="5432" y="14475"/>
                  </a:lnTo>
                  <a:cubicBezTo>
                    <a:pt x="5710" y="14475"/>
                    <a:pt x="5710" y="14043"/>
                    <a:pt x="5432" y="14043"/>
                  </a:cubicBezTo>
                  <a:lnTo>
                    <a:pt x="1297" y="14043"/>
                  </a:lnTo>
                  <a:cubicBezTo>
                    <a:pt x="834" y="14043"/>
                    <a:pt x="433" y="13672"/>
                    <a:pt x="433" y="13178"/>
                  </a:cubicBezTo>
                  <a:lnTo>
                    <a:pt x="433" y="12283"/>
                  </a:lnTo>
                  <a:lnTo>
                    <a:pt x="8055" y="12283"/>
                  </a:lnTo>
                  <a:lnTo>
                    <a:pt x="8055" y="13178"/>
                  </a:lnTo>
                  <a:cubicBezTo>
                    <a:pt x="8055" y="13672"/>
                    <a:pt x="7654" y="14043"/>
                    <a:pt x="7191" y="14043"/>
                  </a:cubicBezTo>
                  <a:lnTo>
                    <a:pt x="6667" y="14043"/>
                  </a:lnTo>
                  <a:cubicBezTo>
                    <a:pt x="6389" y="14043"/>
                    <a:pt x="6389" y="14475"/>
                    <a:pt x="6667" y="14475"/>
                  </a:cubicBezTo>
                  <a:lnTo>
                    <a:pt x="7191" y="14475"/>
                  </a:lnTo>
                  <a:cubicBezTo>
                    <a:pt x="7901" y="14475"/>
                    <a:pt x="8488" y="13888"/>
                    <a:pt x="8488" y="13178"/>
                  </a:cubicBezTo>
                  <a:lnTo>
                    <a:pt x="8488" y="1297"/>
                  </a:lnTo>
                  <a:cubicBezTo>
                    <a:pt x="8488" y="587"/>
                    <a:pt x="7901" y="0"/>
                    <a:pt x="7191" y="0"/>
                  </a:cubicBezTo>
                  <a:lnTo>
                    <a:pt x="3087" y="0"/>
                  </a:lnTo>
                  <a:cubicBezTo>
                    <a:pt x="2809" y="0"/>
                    <a:pt x="2809" y="432"/>
                    <a:pt x="3087" y="432"/>
                  </a:cubicBezTo>
                  <a:lnTo>
                    <a:pt x="7191" y="432"/>
                  </a:lnTo>
                  <a:cubicBezTo>
                    <a:pt x="7654" y="432"/>
                    <a:pt x="8055" y="803"/>
                    <a:pt x="8055" y="1297"/>
                  </a:cubicBezTo>
                  <a:lnTo>
                    <a:pt x="8055" y="1327"/>
                  </a:lnTo>
                  <a:lnTo>
                    <a:pt x="433" y="1327"/>
                  </a:lnTo>
                  <a:lnTo>
                    <a:pt x="433" y="1297"/>
                  </a:lnTo>
                  <a:cubicBezTo>
                    <a:pt x="433" y="803"/>
                    <a:pt x="834" y="432"/>
                    <a:pt x="1297" y="432"/>
                  </a:cubicBezTo>
                  <a:lnTo>
                    <a:pt x="1821" y="432"/>
                  </a:lnTo>
                  <a:cubicBezTo>
                    <a:pt x="2099" y="432"/>
                    <a:pt x="2099" y="0"/>
                    <a:pt x="182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8" name="Google Shape;12448;p23"/>
            <p:cNvSpPr/>
            <p:nvPr/>
          </p:nvSpPr>
          <p:spPr>
            <a:xfrm>
              <a:off x="7146625" y="4463825"/>
              <a:ext cx="39350" cy="10825"/>
            </a:xfrm>
            <a:custGeom>
              <a:avLst/>
              <a:gdLst/>
              <a:ahLst/>
              <a:cxnLst/>
              <a:rect l="l" t="t" r="r" b="b"/>
              <a:pathLst>
                <a:path w="1574" h="433" extrusionOk="0">
                  <a:moveTo>
                    <a:pt x="278" y="1"/>
                  </a:moveTo>
                  <a:cubicBezTo>
                    <a:pt x="0" y="1"/>
                    <a:pt x="0" y="433"/>
                    <a:pt x="278" y="433"/>
                  </a:cubicBezTo>
                  <a:lnTo>
                    <a:pt x="1296" y="433"/>
                  </a:lnTo>
                  <a:cubicBezTo>
                    <a:pt x="1574" y="433"/>
                    <a:pt x="1574" y="1"/>
                    <a:pt x="129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49" name="Google Shape;12449;p23"/>
            <p:cNvSpPr/>
            <p:nvPr/>
          </p:nvSpPr>
          <p:spPr>
            <a:xfrm>
              <a:off x="7102625" y="4243125"/>
              <a:ext cx="144300" cy="142075"/>
            </a:xfrm>
            <a:custGeom>
              <a:avLst/>
              <a:gdLst/>
              <a:ahLst/>
              <a:cxnLst/>
              <a:rect l="l" t="t" r="r" b="b"/>
              <a:pathLst>
                <a:path w="5772" h="5683" extrusionOk="0">
                  <a:moveTo>
                    <a:pt x="4383" y="1514"/>
                  </a:moveTo>
                  <a:lnTo>
                    <a:pt x="4013" y="3490"/>
                  </a:lnTo>
                  <a:lnTo>
                    <a:pt x="896" y="3490"/>
                  </a:lnTo>
                  <a:cubicBezTo>
                    <a:pt x="865" y="3490"/>
                    <a:pt x="834" y="3459"/>
                    <a:pt x="834" y="3397"/>
                  </a:cubicBezTo>
                  <a:lnTo>
                    <a:pt x="433" y="1607"/>
                  </a:lnTo>
                  <a:cubicBezTo>
                    <a:pt x="433" y="1576"/>
                    <a:pt x="433" y="1576"/>
                    <a:pt x="433" y="1545"/>
                  </a:cubicBezTo>
                  <a:cubicBezTo>
                    <a:pt x="464" y="1514"/>
                    <a:pt x="464" y="1514"/>
                    <a:pt x="495" y="1514"/>
                  </a:cubicBezTo>
                  <a:close/>
                  <a:moveTo>
                    <a:pt x="1359" y="4817"/>
                  </a:moveTo>
                  <a:cubicBezTo>
                    <a:pt x="1482" y="4817"/>
                    <a:pt x="1575" y="4909"/>
                    <a:pt x="1575" y="5033"/>
                  </a:cubicBezTo>
                  <a:cubicBezTo>
                    <a:pt x="1575" y="5112"/>
                    <a:pt x="1544" y="5142"/>
                    <a:pt x="1502" y="5142"/>
                  </a:cubicBezTo>
                  <a:cubicBezTo>
                    <a:pt x="1364" y="5142"/>
                    <a:pt x="1099" y="4817"/>
                    <a:pt x="1359" y="4817"/>
                  </a:cubicBezTo>
                  <a:close/>
                  <a:moveTo>
                    <a:pt x="3457" y="4817"/>
                  </a:moveTo>
                  <a:cubicBezTo>
                    <a:pt x="3735" y="4817"/>
                    <a:pt x="3735" y="5249"/>
                    <a:pt x="3457" y="5249"/>
                  </a:cubicBezTo>
                  <a:cubicBezTo>
                    <a:pt x="3180" y="5249"/>
                    <a:pt x="3180" y="4817"/>
                    <a:pt x="3457" y="4817"/>
                  </a:cubicBezTo>
                  <a:close/>
                  <a:moveTo>
                    <a:pt x="5522" y="1"/>
                  </a:moveTo>
                  <a:cubicBezTo>
                    <a:pt x="5513" y="1"/>
                    <a:pt x="5504" y="1"/>
                    <a:pt x="5494" y="2"/>
                  </a:cubicBezTo>
                  <a:lnTo>
                    <a:pt x="5247" y="2"/>
                  </a:lnTo>
                  <a:cubicBezTo>
                    <a:pt x="4939" y="2"/>
                    <a:pt x="4661" y="218"/>
                    <a:pt x="4630" y="527"/>
                  </a:cubicBezTo>
                  <a:lnTo>
                    <a:pt x="4507" y="1113"/>
                  </a:lnTo>
                  <a:lnTo>
                    <a:pt x="526" y="1113"/>
                  </a:lnTo>
                  <a:cubicBezTo>
                    <a:pt x="371" y="1113"/>
                    <a:pt x="248" y="1175"/>
                    <a:pt x="155" y="1298"/>
                  </a:cubicBezTo>
                  <a:cubicBezTo>
                    <a:pt x="63" y="1391"/>
                    <a:pt x="1" y="1576"/>
                    <a:pt x="32" y="1700"/>
                  </a:cubicBezTo>
                  <a:lnTo>
                    <a:pt x="433" y="3520"/>
                  </a:lnTo>
                  <a:cubicBezTo>
                    <a:pt x="495" y="3736"/>
                    <a:pt x="680" y="3922"/>
                    <a:pt x="927" y="3922"/>
                  </a:cubicBezTo>
                  <a:lnTo>
                    <a:pt x="4013" y="3922"/>
                  </a:lnTo>
                  <a:lnTo>
                    <a:pt x="4013" y="3983"/>
                  </a:lnTo>
                  <a:cubicBezTo>
                    <a:pt x="3982" y="4230"/>
                    <a:pt x="3766" y="4415"/>
                    <a:pt x="3519" y="4415"/>
                  </a:cubicBezTo>
                  <a:lnTo>
                    <a:pt x="958" y="4415"/>
                  </a:lnTo>
                  <a:cubicBezTo>
                    <a:pt x="834" y="4415"/>
                    <a:pt x="742" y="4508"/>
                    <a:pt x="742" y="4631"/>
                  </a:cubicBezTo>
                  <a:cubicBezTo>
                    <a:pt x="742" y="4693"/>
                    <a:pt x="772" y="4755"/>
                    <a:pt x="834" y="4817"/>
                  </a:cubicBezTo>
                  <a:cubicBezTo>
                    <a:pt x="649" y="5218"/>
                    <a:pt x="958" y="5681"/>
                    <a:pt x="1390" y="5681"/>
                  </a:cubicBezTo>
                  <a:cubicBezTo>
                    <a:pt x="1405" y="5682"/>
                    <a:pt x="1421" y="5682"/>
                    <a:pt x="1436" y="5682"/>
                  </a:cubicBezTo>
                  <a:cubicBezTo>
                    <a:pt x="1873" y="5682"/>
                    <a:pt x="2156" y="5265"/>
                    <a:pt x="2007" y="4847"/>
                  </a:cubicBezTo>
                  <a:lnTo>
                    <a:pt x="2902" y="4847"/>
                  </a:lnTo>
                  <a:cubicBezTo>
                    <a:pt x="2871" y="4909"/>
                    <a:pt x="2871" y="4971"/>
                    <a:pt x="2871" y="5063"/>
                  </a:cubicBezTo>
                  <a:cubicBezTo>
                    <a:pt x="2882" y="5337"/>
                    <a:pt x="3087" y="5448"/>
                    <a:pt x="3327" y="5448"/>
                  </a:cubicBezTo>
                  <a:cubicBezTo>
                    <a:pt x="3766" y="5448"/>
                    <a:pt x="4323" y="5081"/>
                    <a:pt x="4044" y="4662"/>
                  </a:cubicBezTo>
                  <a:cubicBezTo>
                    <a:pt x="4229" y="4539"/>
                    <a:pt x="4383" y="4292"/>
                    <a:pt x="4414" y="4045"/>
                  </a:cubicBezTo>
                  <a:lnTo>
                    <a:pt x="5062" y="589"/>
                  </a:lnTo>
                  <a:cubicBezTo>
                    <a:pt x="5093" y="496"/>
                    <a:pt x="5186" y="403"/>
                    <a:pt x="5278" y="403"/>
                  </a:cubicBezTo>
                  <a:lnTo>
                    <a:pt x="5494" y="403"/>
                  </a:lnTo>
                  <a:cubicBezTo>
                    <a:pt x="5762" y="403"/>
                    <a:pt x="5772" y="1"/>
                    <a:pt x="552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50" name="Google Shape;12450;p23"/>
          <p:cNvGrpSpPr/>
          <p:nvPr/>
        </p:nvGrpSpPr>
        <p:grpSpPr>
          <a:xfrm>
            <a:off x="7721420" y="2326799"/>
            <a:ext cx="361875" cy="362275"/>
            <a:chOff x="4004875" y="3563050"/>
            <a:chExt cx="361875" cy="362275"/>
          </a:xfrm>
        </p:grpSpPr>
        <p:sp>
          <p:nvSpPr>
            <p:cNvPr id="12451" name="Google Shape;12451;p23"/>
            <p:cNvSpPr/>
            <p:nvPr/>
          </p:nvSpPr>
          <p:spPr>
            <a:xfrm>
              <a:off x="4004875" y="3563050"/>
              <a:ext cx="361875" cy="362275"/>
            </a:xfrm>
            <a:custGeom>
              <a:avLst/>
              <a:gdLst/>
              <a:ahLst/>
              <a:cxnLst/>
              <a:rect l="l" t="t" r="r" b="b"/>
              <a:pathLst>
                <a:path w="14475" h="14491" extrusionOk="0">
                  <a:moveTo>
                    <a:pt x="4769" y="510"/>
                  </a:moveTo>
                  <a:cubicBezTo>
                    <a:pt x="5201" y="510"/>
                    <a:pt x="5633" y="787"/>
                    <a:pt x="5679" y="1343"/>
                  </a:cubicBezTo>
                  <a:cubicBezTo>
                    <a:pt x="5679" y="1466"/>
                    <a:pt x="5648" y="1590"/>
                    <a:pt x="5587" y="1713"/>
                  </a:cubicBezTo>
                  <a:cubicBezTo>
                    <a:pt x="5525" y="1837"/>
                    <a:pt x="5617" y="1991"/>
                    <a:pt x="5772" y="1991"/>
                  </a:cubicBezTo>
                  <a:lnTo>
                    <a:pt x="6512" y="1991"/>
                  </a:lnTo>
                  <a:lnTo>
                    <a:pt x="6512" y="3133"/>
                  </a:lnTo>
                  <a:lnTo>
                    <a:pt x="3025" y="3133"/>
                  </a:lnTo>
                  <a:lnTo>
                    <a:pt x="3025" y="1991"/>
                  </a:lnTo>
                  <a:lnTo>
                    <a:pt x="3735" y="1991"/>
                  </a:lnTo>
                  <a:cubicBezTo>
                    <a:pt x="3889" y="1991"/>
                    <a:pt x="4013" y="1837"/>
                    <a:pt x="3951" y="1713"/>
                  </a:cubicBezTo>
                  <a:cubicBezTo>
                    <a:pt x="3889" y="1590"/>
                    <a:pt x="3858" y="1466"/>
                    <a:pt x="3858" y="1343"/>
                  </a:cubicBezTo>
                  <a:cubicBezTo>
                    <a:pt x="3905" y="787"/>
                    <a:pt x="4337" y="510"/>
                    <a:pt x="4769" y="510"/>
                  </a:cubicBezTo>
                  <a:close/>
                  <a:moveTo>
                    <a:pt x="11759" y="3503"/>
                  </a:moveTo>
                  <a:cubicBezTo>
                    <a:pt x="11882" y="3503"/>
                    <a:pt x="12006" y="3596"/>
                    <a:pt x="12006" y="3719"/>
                  </a:cubicBezTo>
                  <a:lnTo>
                    <a:pt x="10926" y="3719"/>
                  </a:lnTo>
                  <a:cubicBezTo>
                    <a:pt x="10956" y="3596"/>
                    <a:pt x="11049" y="3503"/>
                    <a:pt x="11173" y="3503"/>
                  </a:cubicBezTo>
                  <a:close/>
                  <a:moveTo>
                    <a:pt x="12191" y="4151"/>
                  </a:moveTo>
                  <a:lnTo>
                    <a:pt x="12962" y="4645"/>
                  </a:lnTo>
                  <a:lnTo>
                    <a:pt x="9969" y="4645"/>
                  </a:lnTo>
                  <a:lnTo>
                    <a:pt x="10771" y="4151"/>
                  </a:lnTo>
                  <a:close/>
                  <a:moveTo>
                    <a:pt x="13271" y="5077"/>
                  </a:moveTo>
                  <a:lnTo>
                    <a:pt x="12438" y="6157"/>
                  </a:lnTo>
                  <a:lnTo>
                    <a:pt x="10524" y="6157"/>
                  </a:lnTo>
                  <a:lnTo>
                    <a:pt x="9691" y="5077"/>
                  </a:lnTo>
                  <a:close/>
                  <a:moveTo>
                    <a:pt x="12568" y="6584"/>
                  </a:moveTo>
                  <a:cubicBezTo>
                    <a:pt x="12740" y="6584"/>
                    <a:pt x="12734" y="6961"/>
                    <a:pt x="12551" y="6961"/>
                  </a:cubicBezTo>
                  <a:cubicBezTo>
                    <a:pt x="12544" y="6961"/>
                    <a:pt x="12537" y="6961"/>
                    <a:pt x="12530" y="6960"/>
                  </a:cubicBezTo>
                  <a:lnTo>
                    <a:pt x="10432" y="6960"/>
                  </a:lnTo>
                  <a:cubicBezTo>
                    <a:pt x="10216" y="6929"/>
                    <a:pt x="10216" y="6620"/>
                    <a:pt x="10432" y="6589"/>
                  </a:cubicBezTo>
                  <a:lnTo>
                    <a:pt x="12530" y="6589"/>
                  </a:lnTo>
                  <a:cubicBezTo>
                    <a:pt x="12544" y="6586"/>
                    <a:pt x="12557" y="6584"/>
                    <a:pt x="12568" y="6584"/>
                  </a:cubicBezTo>
                  <a:close/>
                  <a:moveTo>
                    <a:pt x="12098" y="7361"/>
                  </a:moveTo>
                  <a:lnTo>
                    <a:pt x="12098" y="11126"/>
                  </a:lnTo>
                  <a:cubicBezTo>
                    <a:pt x="12098" y="11527"/>
                    <a:pt x="12376" y="11867"/>
                    <a:pt x="12777" y="11898"/>
                  </a:cubicBezTo>
                  <a:lnTo>
                    <a:pt x="12777" y="12083"/>
                  </a:lnTo>
                  <a:lnTo>
                    <a:pt x="10185" y="12083"/>
                  </a:lnTo>
                  <a:lnTo>
                    <a:pt x="10185" y="11898"/>
                  </a:lnTo>
                  <a:cubicBezTo>
                    <a:pt x="10586" y="11867"/>
                    <a:pt x="10864" y="11527"/>
                    <a:pt x="10864" y="11126"/>
                  </a:cubicBezTo>
                  <a:lnTo>
                    <a:pt x="10864" y="7361"/>
                  </a:lnTo>
                  <a:close/>
                  <a:moveTo>
                    <a:pt x="9537" y="5571"/>
                  </a:moveTo>
                  <a:lnTo>
                    <a:pt x="10061" y="6250"/>
                  </a:lnTo>
                  <a:cubicBezTo>
                    <a:pt x="9568" y="6589"/>
                    <a:pt x="9815" y="7392"/>
                    <a:pt x="10432" y="7392"/>
                  </a:cubicBezTo>
                  <a:lnTo>
                    <a:pt x="10463" y="7392"/>
                  </a:lnTo>
                  <a:lnTo>
                    <a:pt x="10463" y="11157"/>
                  </a:lnTo>
                  <a:cubicBezTo>
                    <a:pt x="10432" y="11342"/>
                    <a:pt x="10308" y="11496"/>
                    <a:pt x="10123" y="11496"/>
                  </a:cubicBezTo>
                  <a:cubicBezTo>
                    <a:pt x="9907" y="11496"/>
                    <a:pt x="9753" y="11651"/>
                    <a:pt x="9753" y="11836"/>
                  </a:cubicBezTo>
                  <a:lnTo>
                    <a:pt x="9753" y="12083"/>
                  </a:lnTo>
                  <a:cubicBezTo>
                    <a:pt x="9691" y="12083"/>
                    <a:pt x="9599" y="12114"/>
                    <a:pt x="9537" y="12145"/>
                  </a:cubicBezTo>
                  <a:lnTo>
                    <a:pt x="9537" y="5571"/>
                  </a:lnTo>
                  <a:close/>
                  <a:moveTo>
                    <a:pt x="8055" y="3040"/>
                  </a:moveTo>
                  <a:lnTo>
                    <a:pt x="8055" y="12885"/>
                  </a:lnTo>
                  <a:lnTo>
                    <a:pt x="1482" y="12885"/>
                  </a:lnTo>
                  <a:lnTo>
                    <a:pt x="1482" y="3040"/>
                  </a:lnTo>
                  <a:lnTo>
                    <a:pt x="2593" y="3040"/>
                  </a:lnTo>
                  <a:lnTo>
                    <a:pt x="2593" y="3349"/>
                  </a:lnTo>
                  <a:cubicBezTo>
                    <a:pt x="2593" y="3442"/>
                    <a:pt x="2716" y="3565"/>
                    <a:pt x="2809" y="3565"/>
                  </a:cubicBezTo>
                  <a:lnTo>
                    <a:pt x="6728" y="3565"/>
                  </a:lnTo>
                  <a:cubicBezTo>
                    <a:pt x="6821" y="3565"/>
                    <a:pt x="6914" y="3472"/>
                    <a:pt x="6914" y="3349"/>
                  </a:cubicBezTo>
                  <a:lnTo>
                    <a:pt x="6914" y="3040"/>
                  </a:lnTo>
                  <a:close/>
                  <a:moveTo>
                    <a:pt x="13117" y="12484"/>
                  </a:moveTo>
                  <a:cubicBezTo>
                    <a:pt x="13364" y="12484"/>
                    <a:pt x="13549" y="12669"/>
                    <a:pt x="13549" y="12916"/>
                  </a:cubicBezTo>
                  <a:lnTo>
                    <a:pt x="13549" y="13194"/>
                  </a:lnTo>
                  <a:lnTo>
                    <a:pt x="9383" y="13194"/>
                  </a:lnTo>
                  <a:lnTo>
                    <a:pt x="9383" y="12916"/>
                  </a:lnTo>
                  <a:cubicBezTo>
                    <a:pt x="9383" y="12669"/>
                    <a:pt x="9568" y="12484"/>
                    <a:pt x="9815" y="12484"/>
                  </a:cubicBezTo>
                  <a:close/>
                  <a:moveTo>
                    <a:pt x="4753" y="0"/>
                  </a:moveTo>
                  <a:cubicBezTo>
                    <a:pt x="4090" y="0"/>
                    <a:pt x="3426" y="448"/>
                    <a:pt x="3426" y="1343"/>
                  </a:cubicBezTo>
                  <a:cubicBezTo>
                    <a:pt x="3426" y="1405"/>
                    <a:pt x="3457" y="1497"/>
                    <a:pt x="3457" y="1559"/>
                  </a:cubicBezTo>
                  <a:lnTo>
                    <a:pt x="1544" y="1559"/>
                  </a:lnTo>
                  <a:cubicBezTo>
                    <a:pt x="679" y="1559"/>
                    <a:pt x="1" y="2238"/>
                    <a:pt x="1" y="3102"/>
                  </a:cubicBezTo>
                  <a:lnTo>
                    <a:pt x="1" y="3627"/>
                  </a:lnTo>
                  <a:cubicBezTo>
                    <a:pt x="1" y="3766"/>
                    <a:pt x="101" y="3835"/>
                    <a:pt x="201" y="3835"/>
                  </a:cubicBezTo>
                  <a:cubicBezTo>
                    <a:pt x="301" y="3835"/>
                    <a:pt x="402" y="3766"/>
                    <a:pt x="402" y="3627"/>
                  </a:cubicBezTo>
                  <a:lnTo>
                    <a:pt x="402" y="3102"/>
                  </a:lnTo>
                  <a:cubicBezTo>
                    <a:pt x="402" y="2485"/>
                    <a:pt x="896" y="1991"/>
                    <a:pt x="1513" y="1991"/>
                  </a:cubicBezTo>
                  <a:lnTo>
                    <a:pt x="2593" y="1991"/>
                  </a:lnTo>
                  <a:lnTo>
                    <a:pt x="2593" y="2608"/>
                  </a:lnTo>
                  <a:lnTo>
                    <a:pt x="1235" y="2608"/>
                  </a:lnTo>
                  <a:cubicBezTo>
                    <a:pt x="1142" y="2608"/>
                    <a:pt x="1050" y="2701"/>
                    <a:pt x="1050" y="2824"/>
                  </a:cubicBezTo>
                  <a:lnTo>
                    <a:pt x="1050" y="13101"/>
                  </a:lnTo>
                  <a:cubicBezTo>
                    <a:pt x="1050" y="13194"/>
                    <a:pt x="1142" y="13286"/>
                    <a:pt x="1235" y="13286"/>
                  </a:cubicBezTo>
                  <a:lnTo>
                    <a:pt x="8271" y="13286"/>
                  </a:lnTo>
                  <a:cubicBezTo>
                    <a:pt x="8364" y="13286"/>
                    <a:pt x="8457" y="13194"/>
                    <a:pt x="8457" y="13101"/>
                  </a:cubicBezTo>
                  <a:lnTo>
                    <a:pt x="8457" y="2824"/>
                  </a:lnTo>
                  <a:cubicBezTo>
                    <a:pt x="8457" y="2701"/>
                    <a:pt x="8364" y="2608"/>
                    <a:pt x="8271" y="2608"/>
                  </a:cubicBezTo>
                  <a:lnTo>
                    <a:pt x="6914" y="2608"/>
                  </a:lnTo>
                  <a:lnTo>
                    <a:pt x="6914" y="1991"/>
                  </a:lnTo>
                  <a:lnTo>
                    <a:pt x="7994" y="1991"/>
                  </a:lnTo>
                  <a:cubicBezTo>
                    <a:pt x="8580" y="1991"/>
                    <a:pt x="9105" y="2485"/>
                    <a:pt x="9105" y="3102"/>
                  </a:cubicBezTo>
                  <a:lnTo>
                    <a:pt x="9105" y="12453"/>
                  </a:lnTo>
                  <a:cubicBezTo>
                    <a:pt x="9012" y="12577"/>
                    <a:pt x="8950" y="12731"/>
                    <a:pt x="8981" y="12916"/>
                  </a:cubicBezTo>
                  <a:lnTo>
                    <a:pt x="8981" y="13194"/>
                  </a:lnTo>
                  <a:cubicBezTo>
                    <a:pt x="8673" y="13256"/>
                    <a:pt x="8457" y="13502"/>
                    <a:pt x="8457" y="13811"/>
                  </a:cubicBezTo>
                  <a:cubicBezTo>
                    <a:pt x="8457" y="13904"/>
                    <a:pt x="8488" y="13965"/>
                    <a:pt x="8518" y="14027"/>
                  </a:cubicBezTo>
                  <a:lnTo>
                    <a:pt x="1544" y="14027"/>
                  </a:lnTo>
                  <a:cubicBezTo>
                    <a:pt x="926" y="14027"/>
                    <a:pt x="433" y="13533"/>
                    <a:pt x="433" y="12916"/>
                  </a:cubicBezTo>
                  <a:lnTo>
                    <a:pt x="433" y="4923"/>
                  </a:lnTo>
                  <a:cubicBezTo>
                    <a:pt x="433" y="4784"/>
                    <a:pt x="325" y="4715"/>
                    <a:pt x="217" y="4715"/>
                  </a:cubicBezTo>
                  <a:cubicBezTo>
                    <a:pt x="109" y="4715"/>
                    <a:pt x="1" y="4784"/>
                    <a:pt x="1" y="4923"/>
                  </a:cubicBezTo>
                  <a:lnTo>
                    <a:pt x="1" y="12947"/>
                  </a:lnTo>
                  <a:cubicBezTo>
                    <a:pt x="1" y="13780"/>
                    <a:pt x="679" y="14490"/>
                    <a:pt x="1544" y="14490"/>
                  </a:cubicBezTo>
                  <a:lnTo>
                    <a:pt x="11944" y="14490"/>
                  </a:lnTo>
                  <a:cubicBezTo>
                    <a:pt x="12253" y="14490"/>
                    <a:pt x="12253" y="14058"/>
                    <a:pt x="11944" y="14058"/>
                  </a:cubicBezTo>
                  <a:lnTo>
                    <a:pt x="9105" y="14058"/>
                  </a:lnTo>
                  <a:cubicBezTo>
                    <a:pt x="8981" y="14058"/>
                    <a:pt x="8889" y="13965"/>
                    <a:pt x="8920" y="13873"/>
                  </a:cubicBezTo>
                  <a:cubicBezTo>
                    <a:pt x="8920" y="13749"/>
                    <a:pt x="8981" y="13657"/>
                    <a:pt x="9105" y="13657"/>
                  </a:cubicBezTo>
                  <a:lnTo>
                    <a:pt x="13857" y="13657"/>
                  </a:lnTo>
                  <a:cubicBezTo>
                    <a:pt x="14104" y="13688"/>
                    <a:pt x="14104" y="14027"/>
                    <a:pt x="13857" y="14058"/>
                  </a:cubicBezTo>
                  <a:lnTo>
                    <a:pt x="13271" y="14058"/>
                  </a:lnTo>
                  <a:cubicBezTo>
                    <a:pt x="12993" y="14058"/>
                    <a:pt x="12993" y="14490"/>
                    <a:pt x="13271" y="14490"/>
                  </a:cubicBezTo>
                  <a:lnTo>
                    <a:pt x="13857" y="14490"/>
                  </a:lnTo>
                  <a:cubicBezTo>
                    <a:pt x="14197" y="14490"/>
                    <a:pt x="14475" y="14212"/>
                    <a:pt x="14475" y="13873"/>
                  </a:cubicBezTo>
                  <a:cubicBezTo>
                    <a:pt x="14475" y="13564"/>
                    <a:pt x="14259" y="13317"/>
                    <a:pt x="13981" y="13256"/>
                  </a:cubicBezTo>
                  <a:lnTo>
                    <a:pt x="13981" y="13225"/>
                  </a:lnTo>
                  <a:lnTo>
                    <a:pt x="13981" y="12916"/>
                  </a:lnTo>
                  <a:cubicBezTo>
                    <a:pt x="13981" y="12484"/>
                    <a:pt x="13641" y="12114"/>
                    <a:pt x="13209" y="12083"/>
                  </a:cubicBezTo>
                  <a:lnTo>
                    <a:pt x="13209" y="11836"/>
                  </a:lnTo>
                  <a:cubicBezTo>
                    <a:pt x="13209" y="11620"/>
                    <a:pt x="13055" y="11466"/>
                    <a:pt x="12839" y="11466"/>
                  </a:cubicBezTo>
                  <a:cubicBezTo>
                    <a:pt x="12685" y="11466"/>
                    <a:pt x="12530" y="11342"/>
                    <a:pt x="12530" y="11157"/>
                  </a:cubicBezTo>
                  <a:lnTo>
                    <a:pt x="12530" y="7361"/>
                  </a:lnTo>
                  <a:cubicBezTo>
                    <a:pt x="13148" y="7361"/>
                    <a:pt x="13395" y="6589"/>
                    <a:pt x="12901" y="6250"/>
                  </a:cubicBezTo>
                  <a:lnTo>
                    <a:pt x="13734" y="5170"/>
                  </a:lnTo>
                  <a:cubicBezTo>
                    <a:pt x="13827" y="5077"/>
                    <a:pt x="13857" y="4954"/>
                    <a:pt x="13827" y="4830"/>
                  </a:cubicBezTo>
                  <a:cubicBezTo>
                    <a:pt x="13796" y="4707"/>
                    <a:pt x="13734" y="4614"/>
                    <a:pt x="13611" y="4553"/>
                  </a:cubicBezTo>
                  <a:lnTo>
                    <a:pt x="12438" y="3812"/>
                  </a:lnTo>
                  <a:lnTo>
                    <a:pt x="12438" y="3750"/>
                  </a:lnTo>
                  <a:cubicBezTo>
                    <a:pt x="12438" y="3380"/>
                    <a:pt x="12160" y="3071"/>
                    <a:pt x="11790" y="3071"/>
                  </a:cubicBezTo>
                  <a:lnTo>
                    <a:pt x="11697" y="3071"/>
                  </a:lnTo>
                  <a:lnTo>
                    <a:pt x="11697" y="2423"/>
                  </a:lnTo>
                  <a:lnTo>
                    <a:pt x="11944" y="2423"/>
                  </a:lnTo>
                  <a:cubicBezTo>
                    <a:pt x="12222" y="2423"/>
                    <a:pt x="12222" y="1991"/>
                    <a:pt x="11944" y="1991"/>
                  </a:cubicBezTo>
                  <a:lnTo>
                    <a:pt x="11697" y="1991"/>
                  </a:lnTo>
                  <a:lnTo>
                    <a:pt x="11697" y="1744"/>
                  </a:lnTo>
                  <a:cubicBezTo>
                    <a:pt x="11682" y="1621"/>
                    <a:pt x="11581" y="1559"/>
                    <a:pt x="11481" y="1559"/>
                  </a:cubicBezTo>
                  <a:cubicBezTo>
                    <a:pt x="11381" y="1559"/>
                    <a:pt x="11281" y="1621"/>
                    <a:pt x="11265" y="1744"/>
                  </a:cubicBezTo>
                  <a:lnTo>
                    <a:pt x="11265" y="1991"/>
                  </a:lnTo>
                  <a:lnTo>
                    <a:pt x="11018" y="1991"/>
                  </a:lnTo>
                  <a:cubicBezTo>
                    <a:pt x="10740" y="1991"/>
                    <a:pt x="10740" y="2423"/>
                    <a:pt x="11018" y="2423"/>
                  </a:cubicBezTo>
                  <a:lnTo>
                    <a:pt x="11265" y="2423"/>
                  </a:lnTo>
                  <a:lnTo>
                    <a:pt x="11265" y="3071"/>
                  </a:lnTo>
                  <a:lnTo>
                    <a:pt x="11203" y="3071"/>
                  </a:lnTo>
                  <a:cubicBezTo>
                    <a:pt x="10833" y="3071"/>
                    <a:pt x="10524" y="3380"/>
                    <a:pt x="10524" y="3750"/>
                  </a:cubicBezTo>
                  <a:lnTo>
                    <a:pt x="10524" y="3812"/>
                  </a:lnTo>
                  <a:lnTo>
                    <a:pt x="9537" y="4429"/>
                  </a:lnTo>
                  <a:lnTo>
                    <a:pt x="9537" y="3102"/>
                  </a:lnTo>
                  <a:cubicBezTo>
                    <a:pt x="9537" y="2238"/>
                    <a:pt x="8858" y="1559"/>
                    <a:pt x="7994" y="1559"/>
                  </a:cubicBezTo>
                  <a:lnTo>
                    <a:pt x="6080" y="1559"/>
                  </a:lnTo>
                  <a:cubicBezTo>
                    <a:pt x="6080" y="1497"/>
                    <a:pt x="6080" y="1405"/>
                    <a:pt x="6080" y="1343"/>
                  </a:cubicBezTo>
                  <a:cubicBezTo>
                    <a:pt x="6080" y="448"/>
                    <a:pt x="5417" y="0"/>
                    <a:pt x="475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2" name="Google Shape;12452;p23"/>
            <p:cNvSpPr/>
            <p:nvPr/>
          </p:nvSpPr>
          <p:spPr>
            <a:xfrm>
              <a:off x="4105950" y="3583300"/>
              <a:ext cx="36275" cy="28000"/>
            </a:xfrm>
            <a:custGeom>
              <a:avLst/>
              <a:gdLst/>
              <a:ahLst/>
              <a:cxnLst/>
              <a:rect l="l" t="t" r="r" b="b"/>
              <a:pathLst>
                <a:path w="1451" h="1120" extrusionOk="0">
                  <a:moveTo>
                    <a:pt x="683" y="428"/>
                  </a:moveTo>
                  <a:cubicBezTo>
                    <a:pt x="692" y="428"/>
                    <a:pt x="701" y="431"/>
                    <a:pt x="710" y="440"/>
                  </a:cubicBezTo>
                  <a:cubicBezTo>
                    <a:pt x="834" y="440"/>
                    <a:pt x="895" y="564"/>
                    <a:pt x="803" y="656"/>
                  </a:cubicBezTo>
                  <a:cubicBezTo>
                    <a:pt x="774" y="685"/>
                    <a:pt x="742" y="697"/>
                    <a:pt x="711" y="697"/>
                  </a:cubicBezTo>
                  <a:cubicBezTo>
                    <a:pt x="610" y="697"/>
                    <a:pt x="523" y="566"/>
                    <a:pt x="618" y="471"/>
                  </a:cubicBezTo>
                  <a:cubicBezTo>
                    <a:pt x="639" y="449"/>
                    <a:pt x="661" y="428"/>
                    <a:pt x="683" y="428"/>
                  </a:cubicBezTo>
                  <a:close/>
                  <a:moveTo>
                    <a:pt x="726" y="1"/>
                  </a:moveTo>
                  <a:cubicBezTo>
                    <a:pt x="587" y="1"/>
                    <a:pt x="448" y="55"/>
                    <a:pt x="340" y="163"/>
                  </a:cubicBezTo>
                  <a:cubicBezTo>
                    <a:pt x="0" y="502"/>
                    <a:pt x="216" y="1088"/>
                    <a:pt x="710" y="1119"/>
                  </a:cubicBezTo>
                  <a:cubicBezTo>
                    <a:pt x="1204" y="1088"/>
                    <a:pt x="1451" y="502"/>
                    <a:pt x="1111" y="163"/>
                  </a:cubicBezTo>
                  <a:cubicBezTo>
                    <a:pt x="1003" y="55"/>
                    <a:pt x="865" y="1"/>
                    <a:pt x="72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3" name="Google Shape;12453;p23"/>
            <p:cNvSpPr/>
            <p:nvPr/>
          </p:nvSpPr>
          <p:spPr>
            <a:xfrm>
              <a:off x="4059900" y="3678100"/>
              <a:ext cx="40275" cy="35700"/>
            </a:xfrm>
            <a:custGeom>
              <a:avLst/>
              <a:gdLst/>
              <a:ahLst/>
              <a:cxnLst/>
              <a:rect l="l" t="t" r="r" b="b"/>
              <a:pathLst>
                <a:path w="1611" h="1428" extrusionOk="0">
                  <a:moveTo>
                    <a:pt x="293" y="0"/>
                  </a:moveTo>
                  <a:cubicBezTo>
                    <a:pt x="130" y="0"/>
                    <a:pt x="5" y="211"/>
                    <a:pt x="145" y="352"/>
                  </a:cubicBezTo>
                  <a:lnTo>
                    <a:pt x="484" y="722"/>
                  </a:lnTo>
                  <a:lnTo>
                    <a:pt x="145" y="1062"/>
                  </a:lnTo>
                  <a:cubicBezTo>
                    <a:pt x="0" y="1207"/>
                    <a:pt x="139" y="1427"/>
                    <a:pt x="310" y="1427"/>
                  </a:cubicBezTo>
                  <a:cubicBezTo>
                    <a:pt x="357" y="1427"/>
                    <a:pt x="407" y="1410"/>
                    <a:pt x="454" y="1370"/>
                  </a:cubicBezTo>
                  <a:lnTo>
                    <a:pt x="793" y="1000"/>
                  </a:lnTo>
                  <a:lnTo>
                    <a:pt x="1163" y="1370"/>
                  </a:lnTo>
                  <a:cubicBezTo>
                    <a:pt x="1204" y="1410"/>
                    <a:pt x="1250" y="1427"/>
                    <a:pt x="1295" y="1427"/>
                  </a:cubicBezTo>
                  <a:cubicBezTo>
                    <a:pt x="1458" y="1427"/>
                    <a:pt x="1610" y="1207"/>
                    <a:pt x="1441" y="1062"/>
                  </a:cubicBezTo>
                  <a:lnTo>
                    <a:pt x="1102" y="722"/>
                  </a:lnTo>
                  <a:lnTo>
                    <a:pt x="1441" y="352"/>
                  </a:lnTo>
                  <a:cubicBezTo>
                    <a:pt x="1605" y="211"/>
                    <a:pt x="1467" y="0"/>
                    <a:pt x="1310" y="0"/>
                  </a:cubicBezTo>
                  <a:cubicBezTo>
                    <a:pt x="1260" y="0"/>
                    <a:pt x="1208" y="22"/>
                    <a:pt x="1163" y="74"/>
                  </a:cubicBezTo>
                  <a:lnTo>
                    <a:pt x="793" y="414"/>
                  </a:lnTo>
                  <a:lnTo>
                    <a:pt x="454" y="74"/>
                  </a:lnTo>
                  <a:cubicBezTo>
                    <a:pt x="401" y="22"/>
                    <a:pt x="345" y="0"/>
                    <a:pt x="29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4" name="Google Shape;12454;p23"/>
            <p:cNvSpPr/>
            <p:nvPr/>
          </p:nvSpPr>
          <p:spPr>
            <a:xfrm>
              <a:off x="4148000" y="3764925"/>
              <a:ext cx="40300" cy="36050"/>
            </a:xfrm>
            <a:custGeom>
              <a:avLst/>
              <a:gdLst/>
              <a:ahLst/>
              <a:cxnLst/>
              <a:rect l="l" t="t" r="r" b="b"/>
              <a:pathLst>
                <a:path w="1612" h="1442" extrusionOk="0">
                  <a:moveTo>
                    <a:pt x="331" y="0"/>
                  </a:moveTo>
                  <a:cubicBezTo>
                    <a:pt x="154" y="0"/>
                    <a:pt x="1" y="221"/>
                    <a:pt x="170" y="366"/>
                  </a:cubicBezTo>
                  <a:lnTo>
                    <a:pt x="510" y="706"/>
                  </a:lnTo>
                  <a:lnTo>
                    <a:pt x="170" y="1076"/>
                  </a:lnTo>
                  <a:cubicBezTo>
                    <a:pt x="1" y="1221"/>
                    <a:pt x="154" y="1442"/>
                    <a:pt x="331" y="1442"/>
                  </a:cubicBezTo>
                  <a:cubicBezTo>
                    <a:pt x="381" y="1442"/>
                    <a:pt x="432" y="1425"/>
                    <a:pt x="479" y="1385"/>
                  </a:cubicBezTo>
                  <a:lnTo>
                    <a:pt x="818" y="1014"/>
                  </a:lnTo>
                  <a:lnTo>
                    <a:pt x="1158" y="1385"/>
                  </a:lnTo>
                  <a:cubicBezTo>
                    <a:pt x="1205" y="1425"/>
                    <a:pt x="1254" y="1442"/>
                    <a:pt x="1302" y="1442"/>
                  </a:cubicBezTo>
                  <a:cubicBezTo>
                    <a:pt x="1472" y="1442"/>
                    <a:pt x="1611" y="1221"/>
                    <a:pt x="1466" y="1076"/>
                  </a:cubicBezTo>
                  <a:lnTo>
                    <a:pt x="1127" y="706"/>
                  </a:lnTo>
                  <a:lnTo>
                    <a:pt x="1466" y="366"/>
                  </a:lnTo>
                  <a:cubicBezTo>
                    <a:pt x="1559" y="274"/>
                    <a:pt x="1559" y="150"/>
                    <a:pt x="1466" y="58"/>
                  </a:cubicBezTo>
                  <a:cubicBezTo>
                    <a:pt x="1420" y="27"/>
                    <a:pt x="1366" y="11"/>
                    <a:pt x="1312" y="11"/>
                  </a:cubicBezTo>
                  <a:cubicBezTo>
                    <a:pt x="1258" y="11"/>
                    <a:pt x="1204" y="27"/>
                    <a:pt x="1158" y="58"/>
                  </a:cubicBezTo>
                  <a:lnTo>
                    <a:pt x="818" y="428"/>
                  </a:lnTo>
                  <a:lnTo>
                    <a:pt x="479" y="58"/>
                  </a:lnTo>
                  <a:cubicBezTo>
                    <a:pt x="432" y="17"/>
                    <a:pt x="381" y="0"/>
                    <a:pt x="33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5" name="Google Shape;12455;p23"/>
            <p:cNvSpPr/>
            <p:nvPr/>
          </p:nvSpPr>
          <p:spPr>
            <a:xfrm>
              <a:off x="4103875" y="3827425"/>
              <a:ext cx="40275" cy="36050"/>
            </a:xfrm>
            <a:custGeom>
              <a:avLst/>
              <a:gdLst/>
              <a:ahLst/>
              <a:cxnLst/>
              <a:rect l="l" t="t" r="r" b="b"/>
              <a:pathLst>
                <a:path w="1611" h="1442" extrusionOk="0">
                  <a:moveTo>
                    <a:pt x="322" y="0"/>
                  </a:moveTo>
                  <a:cubicBezTo>
                    <a:pt x="158" y="0"/>
                    <a:pt x="0" y="221"/>
                    <a:pt x="145" y="366"/>
                  </a:cubicBezTo>
                  <a:lnTo>
                    <a:pt x="515" y="736"/>
                  </a:lnTo>
                  <a:lnTo>
                    <a:pt x="145" y="1076"/>
                  </a:lnTo>
                  <a:cubicBezTo>
                    <a:pt x="0" y="1221"/>
                    <a:pt x="158" y="1442"/>
                    <a:pt x="322" y="1442"/>
                  </a:cubicBezTo>
                  <a:cubicBezTo>
                    <a:pt x="368" y="1442"/>
                    <a:pt x="414" y="1425"/>
                    <a:pt x="454" y="1384"/>
                  </a:cubicBezTo>
                  <a:lnTo>
                    <a:pt x="793" y="1014"/>
                  </a:lnTo>
                  <a:lnTo>
                    <a:pt x="1164" y="1384"/>
                  </a:lnTo>
                  <a:cubicBezTo>
                    <a:pt x="1204" y="1425"/>
                    <a:pt x="1250" y="1442"/>
                    <a:pt x="1295" y="1442"/>
                  </a:cubicBezTo>
                  <a:cubicBezTo>
                    <a:pt x="1458" y="1442"/>
                    <a:pt x="1611" y="1221"/>
                    <a:pt x="1441" y="1076"/>
                  </a:cubicBezTo>
                  <a:lnTo>
                    <a:pt x="1102" y="736"/>
                  </a:lnTo>
                  <a:lnTo>
                    <a:pt x="1441" y="366"/>
                  </a:lnTo>
                  <a:cubicBezTo>
                    <a:pt x="1534" y="273"/>
                    <a:pt x="1534" y="150"/>
                    <a:pt x="1441" y="57"/>
                  </a:cubicBezTo>
                  <a:cubicBezTo>
                    <a:pt x="1410" y="26"/>
                    <a:pt x="1356" y="11"/>
                    <a:pt x="1302" y="11"/>
                  </a:cubicBezTo>
                  <a:cubicBezTo>
                    <a:pt x="1248" y="11"/>
                    <a:pt x="1194" y="26"/>
                    <a:pt x="1164" y="57"/>
                  </a:cubicBezTo>
                  <a:lnTo>
                    <a:pt x="793" y="428"/>
                  </a:lnTo>
                  <a:lnTo>
                    <a:pt x="454" y="57"/>
                  </a:lnTo>
                  <a:cubicBezTo>
                    <a:pt x="414" y="17"/>
                    <a:pt x="368" y="0"/>
                    <a:pt x="32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6" name="Google Shape;12456;p23"/>
            <p:cNvSpPr/>
            <p:nvPr/>
          </p:nvSpPr>
          <p:spPr>
            <a:xfrm>
              <a:off x="4063525" y="3691625"/>
              <a:ext cx="124225" cy="140150"/>
            </a:xfrm>
            <a:custGeom>
              <a:avLst/>
              <a:gdLst/>
              <a:ahLst/>
              <a:cxnLst/>
              <a:rect l="l" t="t" r="r" b="b"/>
              <a:pathLst>
                <a:path w="4969" h="5606" extrusionOk="0">
                  <a:moveTo>
                    <a:pt x="4053" y="1"/>
                  </a:moveTo>
                  <a:cubicBezTo>
                    <a:pt x="3882" y="1"/>
                    <a:pt x="3744" y="221"/>
                    <a:pt x="3889" y="366"/>
                  </a:cubicBezTo>
                  <a:lnTo>
                    <a:pt x="4259" y="706"/>
                  </a:lnTo>
                  <a:cubicBezTo>
                    <a:pt x="1852" y="953"/>
                    <a:pt x="0" y="2990"/>
                    <a:pt x="0" y="5397"/>
                  </a:cubicBezTo>
                  <a:cubicBezTo>
                    <a:pt x="0" y="5536"/>
                    <a:pt x="108" y="5605"/>
                    <a:pt x="216" y="5605"/>
                  </a:cubicBezTo>
                  <a:cubicBezTo>
                    <a:pt x="324" y="5605"/>
                    <a:pt x="432" y="5536"/>
                    <a:pt x="432" y="5397"/>
                  </a:cubicBezTo>
                  <a:cubicBezTo>
                    <a:pt x="432" y="3236"/>
                    <a:pt x="2037" y="1416"/>
                    <a:pt x="4197" y="1138"/>
                  </a:cubicBezTo>
                  <a:lnTo>
                    <a:pt x="4197" y="1138"/>
                  </a:lnTo>
                  <a:lnTo>
                    <a:pt x="3889" y="1446"/>
                  </a:lnTo>
                  <a:cubicBezTo>
                    <a:pt x="3744" y="1615"/>
                    <a:pt x="3882" y="1803"/>
                    <a:pt x="4053" y="1803"/>
                  </a:cubicBezTo>
                  <a:cubicBezTo>
                    <a:pt x="4100" y="1803"/>
                    <a:pt x="4150" y="1789"/>
                    <a:pt x="4197" y="1755"/>
                  </a:cubicBezTo>
                  <a:lnTo>
                    <a:pt x="4876" y="1045"/>
                  </a:lnTo>
                  <a:cubicBezTo>
                    <a:pt x="4969" y="984"/>
                    <a:pt x="4969" y="860"/>
                    <a:pt x="4876" y="767"/>
                  </a:cubicBezTo>
                  <a:lnTo>
                    <a:pt x="4197" y="58"/>
                  </a:lnTo>
                  <a:cubicBezTo>
                    <a:pt x="4150" y="18"/>
                    <a:pt x="4101" y="1"/>
                    <a:pt x="40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57" name="Google Shape;12457;p23"/>
          <p:cNvGrpSpPr/>
          <p:nvPr/>
        </p:nvGrpSpPr>
        <p:grpSpPr>
          <a:xfrm>
            <a:off x="6999738" y="2328536"/>
            <a:ext cx="362650" cy="358800"/>
            <a:chOff x="3252625" y="3564975"/>
            <a:chExt cx="362650" cy="358800"/>
          </a:xfrm>
        </p:grpSpPr>
        <p:sp>
          <p:nvSpPr>
            <p:cNvPr id="12458" name="Google Shape;12458;p23"/>
            <p:cNvSpPr/>
            <p:nvPr/>
          </p:nvSpPr>
          <p:spPr>
            <a:xfrm>
              <a:off x="3252625" y="3564975"/>
              <a:ext cx="362650" cy="358800"/>
            </a:xfrm>
            <a:custGeom>
              <a:avLst/>
              <a:gdLst/>
              <a:ahLst/>
              <a:cxnLst/>
              <a:rect l="l" t="t" r="r" b="b"/>
              <a:pathLst>
                <a:path w="14506" h="14352" extrusionOk="0">
                  <a:moveTo>
                    <a:pt x="7253" y="1"/>
                  </a:moveTo>
                  <a:cubicBezTo>
                    <a:pt x="6852" y="1"/>
                    <a:pt x="6574" y="433"/>
                    <a:pt x="6265" y="834"/>
                  </a:cubicBezTo>
                  <a:cubicBezTo>
                    <a:pt x="6080" y="1081"/>
                    <a:pt x="5895" y="1389"/>
                    <a:pt x="5710" y="1420"/>
                  </a:cubicBezTo>
                  <a:cubicBezTo>
                    <a:pt x="5432" y="1420"/>
                    <a:pt x="5123" y="1328"/>
                    <a:pt x="4907" y="1173"/>
                  </a:cubicBezTo>
                  <a:cubicBezTo>
                    <a:pt x="4580" y="1021"/>
                    <a:pt x="4268" y="868"/>
                    <a:pt x="3993" y="868"/>
                  </a:cubicBezTo>
                  <a:cubicBezTo>
                    <a:pt x="3880" y="868"/>
                    <a:pt x="3772" y="894"/>
                    <a:pt x="3673" y="957"/>
                  </a:cubicBezTo>
                  <a:cubicBezTo>
                    <a:pt x="3518" y="1050"/>
                    <a:pt x="3395" y="1204"/>
                    <a:pt x="3333" y="1359"/>
                  </a:cubicBezTo>
                  <a:cubicBezTo>
                    <a:pt x="3313" y="1501"/>
                    <a:pt x="3440" y="1603"/>
                    <a:pt x="3565" y="1603"/>
                  </a:cubicBezTo>
                  <a:cubicBezTo>
                    <a:pt x="3629" y="1603"/>
                    <a:pt x="3692" y="1576"/>
                    <a:pt x="3734" y="1513"/>
                  </a:cubicBezTo>
                  <a:cubicBezTo>
                    <a:pt x="3734" y="1420"/>
                    <a:pt x="3796" y="1359"/>
                    <a:pt x="3858" y="1328"/>
                  </a:cubicBezTo>
                  <a:cubicBezTo>
                    <a:pt x="3887" y="1310"/>
                    <a:pt x="3923" y="1303"/>
                    <a:pt x="3965" y="1303"/>
                  </a:cubicBezTo>
                  <a:cubicBezTo>
                    <a:pt x="4148" y="1303"/>
                    <a:pt x="4440" y="1449"/>
                    <a:pt x="4691" y="1575"/>
                  </a:cubicBezTo>
                  <a:cubicBezTo>
                    <a:pt x="4996" y="1741"/>
                    <a:pt x="5325" y="1857"/>
                    <a:pt x="5679" y="1857"/>
                  </a:cubicBezTo>
                  <a:cubicBezTo>
                    <a:pt x="5720" y="1857"/>
                    <a:pt x="5761" y="1856"/>
                    <a:pt x="5802" y="1852"/>
                  </a:cubicBezTo>
                  <a:cubicBezTo>
                    <a:pt x="6142" y="1760"/>
                    <a:pt x="6358" y="1420"/>
                    <a:pt x="6605" y="1081"/>
                  </a:cubicBezTo>
                  <a:cubicBezTo>
                    <a:pt x="6821" y="772"/>
                    <a:pt x="7068" y="433"/>
                    <a:pt x="7253" y="433"/>
                  </a:cubicBezTo>
                  <a:cubicBezTo>
                    <a:pt x="7438" y="433"/>
                    <a:pt x="7685" y="772"/>
                    <a:pt x="7901" y="1081"/>
                  </a:cubicBezTo>
                  <a:cubicBezTo>
                    <a:pt x="8148" y="1420"/>
                    <a:pt x="8364" y="1760"/>
                    <a:pt x="8703" y="1852"/>
                  </a:cubicBezTo>
                  <a:cubicBezTo>
                    <a:pt x="8741" y="1856"/>
                    <a:pt x="8780" y="1857"/>
                    <a:pt x="8819" y="1857"/>
                  </a:cubicBezTo>
                  <a:cubicBezTo>
                    <a:pt x="9156" y="1857"/>
                    <a:pt x="9510" y="1741"/>
                    <a:pt x="9814" y="1575"/>
                  </a:cubicBezTo>
                  <a:cubicBezTo>
                    <a:pt x="10066" y="1449"/>
                    <a:pt x="10358" y="1303"/>
                    <a:pt x="10541" y="1303"/>
                  </a:cubicBezTo>
                  <a:cubicBezTo>
                    <a:pt x="10583" y="1303"/>
                    <a:pt x="10619" y="1310"/>
                    <a:pt x="10648" y="1328"/>
                  </a:cubicBezTo>
                  <a:cubicBezTo>
                    <a:pt x="10802" y="1420"/>
                    <a:pt x="10864" y="1852"/>
                    <a:pt x="10894" y="2192"/>
                  </a:cubicBezTo>
                  <a:cubicBezTo>
                    <a:pt x="10701" y="2938"/>
                    <a:pt x="11299" y="3609"/>
                    <a:pt x="12024" y="3609"/>
                  </a:cubicBezTo>
                  <a:cubicBezTo>
                    <a:pt x="12109" y="3609"/>
                    <a:pt x="12196" y="3600"/>
                    <a:pt x="12283" y="3581"/>
                  </a:cubicBezTo>
                  <a:cubicBezTo>
                    <a:pt x="12623" y="3611"/>
                    <a:pt x="13055" y="3642"/>
                    <a:pt x="13147" y="3797"/>
                  </a:cubicBezTo>
                  <a:cubicBezTo>
                    <a:pt x="13240" y="3951"/>
                    <a:pt x="13055" y="4321"/>
                    <a:pt x="12931" y="4630"/>
                  </a:cubicBezTo>
                  <a:cubicBezTo>
                    <a:pt x="12715" y="4969"/>
                    <a:pt x="12623" y="5340"/>
                    <a:pt x="12654" y="5741"/>
                  </a:cubicBezTo>
                  <a:cubicBezTo>
                    <a:pt x="12746" y="6050"/>
                    <a:pt x="13086" y="6296"/>
                    <a:pt x="13425" y="6543"/>
                  </a:cubicBezTo>
                  <a:cubicBezTo>
                    <a:pt x="13703" y="6728"/>
                    <a:pt x="14073" y="6975"/>
                    <a:pt x="14073" y="7161"/>
                  </a:cubicBezTo>
                  <a:cubicBezTo>
                    <a:pt x="14073" y="7377"/>
                    <a:pt x="13703" y="7623"/>
                    <a:pt x="13425" y="7809"/>
                  </a:cubicBezTo>
                  <a:cubicBezTo>
                    <a:pt x="13055" y="8056"/>
                    <a:pt x="12715" y="8302"/>
                    <a:pt x="12654" y="8611"/>
                  </a:cubicBezTo>
                  <a:cubicBezTo>
                    <a:pt x="12623" y="8981"/>
                    <a:pt x="12715" y="9383"/>
                    <a:pt x="12931" y="9722"/>
                  </a:cubicBezTo>
                  <a:cubicBezTo>
                    <a:pt x="13055" y="10031"/>
                    <a:pt x="13240" y="10401"/>
                    <a:pt x="13147" y="10555"/>
                  </a:cubicBezTo>
                  <a:cubicBezTo>
                    <a:pt x="13055" y="10710"/>
                    <a:pt x="12623" y="10741"/>
                    <a:pt x="12283" y="10771"/>
                  </a:cubicBezTo>
                  <a:cubicBezTo>
                    <a:pt x="11913" y="10771"/>
                    <a:pt x="11512" y="10864"/>
                    <a:pt x="11203" y="11080"/>
                  </a:cubicBezTo>
                  <a:cubicBezTo>
                    <a:pt x="10987" y="11389"/>
                    <a:pt x="10864" y="11790"/>
                    <a:pt x="10894" y="12160"/>
                  </a:cubicBezTo>
                  <a:cubicBezTo>
                    <a:pt x="10864" y="12500"/>
                    <a:pt x="10802" y="12932"/>
                    <a:pt x="10648" y="13024"/>
                  </a:cubicBezTo>
                  <a:cubicBezTo>
                    <a:pt x="10619" y="13042"/>
                    <a:pt x="10583" y="13049"/>
                    <a:pt x="10541" y="13049"/>
                  </a:cubicBezTo>
                  <a:cubicBezTo>
                    <a:pt x="10358" y="13049"/>
                    <a:pt x="10066" y="12903"/>
                    <a:pt x="9814" y="12777"/>
                  </a:cubicBezTo>
                  <a:cubicBezTo>
                    <a:pt x="9517" y="12588"/>
                    <a:pt x="9173" y="12494"/>
                    <a:pt x="8843" y="12494"/>
                  </a:cubicBezTo>
                  <a:cubicBezTo>
                    <a:pt x="8796" y="12494"/>
                    <a:pt x="8750" y="12496"/>
                    <a:pt x="8703" y="12500"/>
                  </a:cubicBezTo>
                  <a:cubicBezTo>
                    <a:pt x="8364" y="12592"/>
                    <a:pt x="8148" y="12932"/>
                    <a:pt x="7901" y="13271"/>
                  </a:cubicBezTo>
                  <a:cubicBezTo>
                    <a:pt x="7685" y="13580"/>
                    <a:pt x="7438" y="13919"/>
                    <a:pt x="7253" y="13919"/>
                  </a:cubicBezTo>
                  <a:cubicBezTo>
                    <a:pt x="7068" y="13919"/>
                    <a:pt x="6821" y="13580"/>
                    <a:pt x="6605" y="13271"/>
                  </a:cubicBezTo>
                  <a:cubicBezTo>
                    <a:pt x="6358" y="12932"/>
                    <a:pt x="6142" y="12592"/>
                    <a:pt x="5802" y="12500"/>
                  </a:cubicBezTo>
                  <a:cubicBezTo>
                    <a:pt x="5752" y="12496"/>
                    <a:pt x="5702" y="12494"/>
                    <a:pt x="5653" y="12494"/>
                  </a:cubicBezTo>
                  <a:cubicBezTo>
                    <a:pt x="5309" y="12494"/>
                    <a:pt x="4988" y="12588"/>
                    <a:pt x="4691" y="12777"/>
                  </a:cubicBezTo>
                  <a:cubicBezTo>
                    <a:pt x="4440" y="12903"/>
                    <a:pt x="4148" y="13049"/>
                    <a:pt x="3965" y="13049"/>
                  </a:cubicBezTo>
                  <a:cubicBezTo>
                    <a:pt x="3923" y="13049"/>
                    <a:pt x="3887" y="13042"/>
                    <a:pt x="3858" y="13024"/>
                  </a:cubicBezTo>
                  <a:cubicBezTo>
                    <a:pt x="3704" y="12932"/>
                    <a:pt x="3642" y="12500"/>
                    <a:pt x="3611" y="12160"/>
                  </a:cubicBezTo>
                  <a:cubicBezTo>
                    <a:pt x="3642" y="11790"/>
                    <a:pt x="3518" y="11389"/>
                    <a:pt x="3302" y="11080"/>
                  </a:cubicBezTo>
                  <a:cubicBezTo>
                    <a:pt x="2994" y="10864"/>
                    <a:pt x="2593" y="10771"/>
                    <a:pt x="2222" y="10771"/>
                  </a:cubicBezTo>
                  <a:cubicBezTo>
                    <a:pt x="1883" y="10741"/>
                    <a:pt x="1451" y="10710"/>
                    <a:pt x="1358" y="10555"/>
                  </a:cubicBezTo>
                  <a:cubicBezTo>
                    <a:pt x="1266" y="10401"/>
                    <a:pt x="1451" y="10031"/>
                    <a:pt x="1574" y="9722"/>
                  </a:cubicBezTo>
                  <a:cubicBezTo>
                    <a:pt x="1790" y="9383"/>
                    <a:pt x="1883" y="8981"/>
                    <a:pt x="1852" y="8611"/>
                  </a:cubicBezTo>
                  <a:cubicBezTo>
                    <a:pt x="1759" y="8302"/>
                    <a:pt x="1420" y="8056"/>
                    <a:pt x="1080" y="7809"/>
                  </a:cubicBezTo>
                  <a:cubicBezTo>
                    <a:pt x="803" y="7623"/>
                    <a:pt x="432" y="7377"/>
                    <a:pt x="432" y="7161"/>
                  </a:cubicBezTo>
                  <a:cubicBezTo>
                    <a:pt x="432" y="6975"/>
                    <a:pt x="803" y="6728"/>
                    <a:pt x="1080" y="6543"/>
                  </a:cubicBezTo>
                  <a:cubicBezTo>
                    <a:pt x="1451" y="6296"/>
                    <a:pt x="1759" y="6050"/>
                    <a:pt x="1852" y="5741"/>
                  </a:cubicBezTo>
                  <a:cubicBezTo>
                    <a:pt x="1883" y="5340"/>
                    <a:pt x="1790" y="4969"/>
                    <a:pt x="1574" y="4630"/>
                  </a:cubicBezTo>
                  <a:cubicBezTo>
                    <a:pt x="1451" y="4321"/>
                    <a:pt x="1266" y="3951"/>
                    <a:pt x="1358" y="3797"/>
                  </a:cubicBezTo>
                  <a:cubicBezTo>
                    <a:pt x="1451" y="3642"/>
                    <a:pt x="1883" y="3611"/>
                    <a:pt x="2222" y="3581"/>
                  </a:cubicBezTo>
                  <a:cubicBezTo>
                    <a:pt x="2593" y="3581"/>
                    <a:pt x="2994" y="3488"/>
                    <a:pt x="3302" y="3272"/>
                  </a:cubicBezTo>
                  <a:cubicBezTo>
                    <a:pt x="3457" y="3056"/>
                    <a:pt x="3580" y="2809"/>
                    <a:pt x="3580" y="2562"/>
                  </a:cubicBezTo>
                  <a:cubicBezTo>
                    <a:pt x="3597" y="2408"/>
                    <a:pt x="3481" y="2320"/>
                    <a:pt x="3364" y="2320"/>
                  </a:cubicBezTo>
                  <a:cubicBezTo>
                    <a:pt x="3270" y="2320"/>
                    <a:pt x="3176" y="2377"/>
                    <a:pt x="3148" y="2500"/>
                  </a:cubicBezTo>
                  <a:cubicBezTo>
                    <a:pt x="3148" y="2655"/>
                    <a:pt x="3086" y="2840"/>
                    <a:pt x="2994" y="2963"/>
                  </a:cubicBezTo>
                  <a:cubicBezTo>
                    <a:pt x="2747" y="3087"/>
                    <a:pt x="2469" y="3149"/>
                    <a:pt x="2191" y="3149"/>
                  </a:cubicBezTo>
                  <a:cubicBezTo>
                    <a:pt x="1698" y="3179"/>
                    <a:pt x="1204" y="3210"/>
                    <a:pt x="988" y="3581"/>
                  </a:cubicBezTo>
                  <a:cubicBezTo>
                    <a:pt x="772" y="3920"/>
                    <a:pt x="988" y="4383"/>
                    <a:pt x="1204" y="4815"/>
                  </a:cubicBezTo>
                  <a:cubicBezTo>
                    <a:pt x="1358" y="5062"/>
                    <a:pt x="1420" y="5340"/>
                    <a:pt x="1451" y="5617"/>
                  </a:cubicBezTo>
                  <a:cubicBezTo>
                    <a:pt x="1389" y="5803"/>
                    <a:pt x="1111" y="6019"/>
                    <a:pt x="833" y="6173"/>
                  </a:cubicBezTo>
                  <a:cubicBezTo>
                    <a:pt x="432" y="6482"/>
                    <a:pt x="0" y="6759"/>
                    <a:pt x="0" y="7161"/>
                  </a:cubicBezTo>
                  <a:cubicBezTo>
                    <a:pt x="0" y="7593"/>
                    <a:pt x="432" y="7870"/>
                    <a:pt x="833" y="8148"/>
                  </a:cubicBezTo>
                  <a:cubicBezTo>
                    <a:pt x="1111" y="8333"/>
                    <a:pt x="1389" y="8549"/>
                    <a:pt x="1451" y="8704"/>
                  </a:cubicBezTo>
                  <a:cubicBezTo>
                    <a:pt x="1420" y="9012"/>
                    <a:pt x="1358" y="9290"/>
                    <a:pt x="1204" y="9537"/>
                  </a:cubicBezTo>
                  <a:cubicBezTo>
                    <a:pt x="988" y="9969"/>
                    <a:pt x="772" y="10432"/>
                    <a:pt x="988" y="10771"/>
                  </a:cubicBezTo>
                  <a:cubicBezTo>
                    <a:pt x="1204" y="11111"/>
                    <a:pt x="1698" y="11173"/>
                    <a:pt x="2191" y="11203"/>
                  </a:cubicBezTo>
                  <a:cubicBezTo>
                    <a:pt x="2228" y="11199"/>
                    <a:pt x="2264" y="11197"/>
                    <a:pt x="2301" y="11197"/>
                  </a:cubicBezTo>
                  <a:cubicBezTo>
                    <a:pt x="2542" y="11197"/>
                    <a:pt x="2779" y="11281"/>
                    <a:pt x="2994" y="11389"/>
                  </a:cubicBezTo>
                  <a:cubicBezTo>
                    <a:pt x="3148" y="11636"/>
                    <a:pt x="3210" y="11913"/>
                    <a:pt x="3210" y="12191"/>
                  </a:cubicBezTo>
                  <a:cubicBezTo>
                    <a:pt x="3241" y="12685"/>
                    <a:pt x="3302" y="13179"/>
                    <a:pt x="3642" y="13395"/>
                  </a:cubicBezTo>
                  <a:cubicBezTo>
                    <a:pt x="3750" y="13458"/>
                    <a:pt x="3864" y="13484"/>
                    <a:pt x="3982" y="13484"/>
                  </a:cubicBezTo>
                  <a:cubicBezTo>
                    <a:pt x="4265" y="13484"/>
                    <a:pt x="4571" y="13331"/>
                    <a:pt x="4876" y="13179"/>
                  </a:cubicBezTo>
                  <a:cubicBezTo>
                    <a:pt x="5123" y="13024"/>
                    <a:pt x="5401" y="12932"/>
                    <a:pt x="5710" y="12932"/>
                  </a:cubicBezTo>
                  <a:cubicBezTo>
                    <a:pt x="5864" y="12963"/>
                    <a:pt x="6080" y="13271"/>
                    <a:pt x="6265" y="13518"/>
                  </a:cubicBezTo>
                  <a:cubicBezTo>
                    <a:pt x="6543" y="13919"/>
                    <a:pt x="6821" y="14351"/>
                    <a:pt x="7253" y="14351"/>
                  </a:cubicBezTo>
                  <a:cubicBezTo>
                    <a:pt x="7654" y="14351"/>
                    <a:pt x="7963" y="13919"/>
                    <a:pt x="8240" y="13518"/>
                  </a:cubicBezTo>
                  <a:cubicBezTo>
                    <a:pt x="8425" y="13271"/>
                    <a:pt x="8642" y="12963"/>
                    <a:pt x="8796" y="12932"/>
                  </a:cubicBezTo>
                  <a:cubicBezTo>
                    <a:pt x="9104" y="12932"/>
                    <a:pt x="9382" y="13024"/>
                    <a:pt x="9629" y="13179"/>
                  </a:cubicBezTo>
                  <a:cubicBezTo>
                    <a:pt x="9944" y="13314"/>
                    <a:pt x="10276" y="13465"/>
                    <a:pt x="10565" y="13465"/>
                  </a:cubicBezTo>
                  <a:cubicBezTo>
                    <a:pt x="10671" y="13465"/>
                    <a:pt x="10772" y="13445"/>
                    <a:pt x="10864" y="13395"/>
                  </a:cubicBezTo>
                  <a:cubicBezTo>
                    <a:pt x="11203" y="13209"/>
                    <a:pt x="11234" y="12685"/>
                    <a:pt x="11296" y="12191"/>
                  </a:cubicBezTo>
                  <a:cubicBezTo>
                    <a:pt x="11296" y="11913"/>
                    <a:pt x="11357" y="11636"/>
                    <a:pt x="11481" y="11389"/>
                  </a:cubicBezTo>
                  <a:cubicBezTo>
                    <a:pt x="11759" y="11265"/>
                    <a:pt x="12036" y="11203"/>
                    <a:pt x="12314" y="11203"/>
                  </a:cubicBezTo>
                  <a:cubicBezTo>
                    <a:pt x="12808" y="11173"/>
                    <a:pt x="13302" y="11111"/>
                    <a:pt x="13518" y="10771"/>
                  </a:cubicBezTo>
                  <a:cubicBezTo>
                    <a:pt x="13734" y="10432"/>
                    <a:pt x="13518" y="9969"/>
                    <a:pt x="13302" y="9537"/>
                  </a:cubicBezTo>
                  <a:cubicBezTo>
                    <a:pt x="13147" y="9290"/>
                    <a:pt x="13055" y="9012"/>
                    <a:pt x="13055" y="8704"/>
                  </a:cubicBezTo>
                  <a:cubicBezTo>
                    <a:pt x="13116" y="8549"/>
                    <a:pt x="13394" y="8333"/>
                    <a:pt x="13672" y="8148"/>
                  </a:cubicBezTo>
                  <a:cubicBezTo>
                    <a:pt x="14073" y="7870"/>
                    <a:pt x="14505" y="7593"/>
                    <a:pt x="14505" y="7161"/>
                  </a:cubicBezTo>
                  <a:cubicBezTo>
                    <a:pt x="14505" y="6759"/>
                    <a:pt x="14073" y="6482"/>
                    <a:pt x="13672" y="6173"/>
                  </a:cubicBezTo>
                  <a:cubicBezTo>
                    <a:pt x="13425" y="6019"/>
                    <a:pt x="13116" y="5803"/>
                    <a:pt x="13086" y="5617"/>
                  </a:cubicBezTo>
                  <a:cubicBezTo>
                    <a:pt x="13086" y="5340"/>
                    <a:pt x="13178" y="5062"/>
                    <a:pt x="13333" y="4815"/>
                  </a:cubicBezTo>
                  <a:cubicBezTo>
                    <a:pt x="13518" y="4383"/>
                    <a:pt x="13734" y="3920"/>
                    <a:pt x="13518" y="3581"/>
                  </a:cubicBezTo>
                  <a:cubicBezTo>
                    <a:pt x="13333" y="3241"/>
                    <a:pt x="12808" y="3179"/>
                    <a:pt x="12345" y="3149"/>
                  </a:cubicBezTo>
                  <a:cubicBezTo>
                    <a:pt x="12036" y="3149"/>
                    <a:pt x="11759" y="3087"/>
                    <a:pt x="11512" y="2963"/>
                  </a:cubicBezTo>
                  <a:cubicBezTo>
                    <a:pt x="11388" y="2716"/>
                    <a:pt x="11296" y="2439"/>
                    <a:pt x="11326" y="2130"/>
                  </a:cubicBezTo>
                  <a:cubicBezTo>
                    <a:pt x="11265" y="1667"/>
                    <a:pt x="11234" y="1173"/>
                    <a:pt x="10864" y="957"/>
                  </a:cubicBezTo>
                  <a:cubicBezTo>
                    <a:pt x="10764" y="894"/>
                    <a:pt x="10657" y="868"/>
                    <a:pt x="10543" y="868"/>
                  </a:cubicBezTo>
                  <a:cubicBezTo>
                    <a:pt x="10268" y="868"/>
                    <a:pt x="9956" y="1021"/>
                    <a:pt x="9629" y="1173"/>
                  </a:cubicBezTo>
                  <a:cubicBezTo>
                    <a:pt x="9382" y="1328"/>
                    <a:pt x="9104" y="1420"/>
                    <a:pt x="8827" y="1420"/>
                  </a:cubicBezTo>
                  <a:cubicBezTo>
                    <a:pt x="8642" y="1389"/>
                    <a:pt x="8425" y="1081"/>
                    <a:pt x="8271" y="834"/>
                  </a:cubicBezTo>
                  <a:cubicBezTo>
                    <a:pt x="7963" y="433"/>
                    <a:pt x="7685" y="1"/>
                    <a:pt x="72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59" name="Google Shape;12459;p23"/>
            <p:cNvSpPr/>
            <p:nvPr/>
          </p:nvSpPr>
          <p:spPr>
            <a:xfrm>
              <a:off x="3360125" y="3688425"/>
              <a:ext cx="56850" cy="47125"/>
            </a:xfrm>
            <a:custGeom>
              <a:avLst/>
              <a:gdLst/>
              <a:ahLst/>
              <a:cxnLst/>
              <a:rect l="l" t="t" r="r" b="b"/>
              <a:pathLst>
                <a:path w="2274" h="1885" extrusionOk="0">
                  <a:moveTo>
                    <a:pt x="1526" y="623"/>
                  </a:moveTo>
                  <a:cubicBezTo>
                    <a:pt x="1699" y="623"/>
                    <a:pt x="1842" y="709"/>
                    <a:pt x="1842" y="926"/>
                  </a:cubicBezTo>
                  <a:cubicBezTo>
                    <a:pt x="1842" y="1050"/>
                    <a:pt x="1780" y="1173"/>
                    <a:pt x="1687" y="1266"/>
                  </a:cubicBezTo>
                  <a:cubicBezTo>
                    <a:pt x="1595" y="1358"/>
                    <a:pt x="1471" y="1405"/>
                    <a:pt x="1348" y="1405"/>
                  </a:cubicBezTo>
                  <a:cubicBezTo>
                    <a:pt x="1224" y="1405"/>
                    <a:pt x="1101" y="1358"/>
                    <a:pt x="1008" y="1266"/>
                  </a:cubicBezTo>
                  <a:cubicBezTo>
                    <a:pt x="721" y="958"/>
                    <a:pt x="1184" y="623"/>
                    <a:pt x="1526" y="623"/>
                  </a:cubicBezTo>
                  <a:close/>
                  <a:moveTo>
                    <a:pt x="1348" y="1"/>
                  </a:moveTo>
                  <a:cubicBezTo>
                    <a:pt x="1101" y="1"/>
                    <a:pt x="885" y="124"/>
                    <a:pt x="731" y="278"/>
                  </a:cubicBezTo>
                  <a:cubicBezTo>
                    <a:pt x="1" y="938"/>
                    <a:pt x="619" y="1885"/>
                    <a:pt x="1336" y="1885"/>
                  </a:cubicBezTo>
                  <a:cubicBezTo>
                    <a:pt x="1559" y="1885"/>
                    <a:pt x="1791" y="1794"/>
                    <a:pt x="1996" y="1574"/>
                  </a:cubicBezTo>
                  <a:cubicBezTo>
                    <a:pt x="2181" y="1389"/>
                    <a:pt x="2274" y="1173"/>
                    <a:pt x="2274" y="926"/>
                  </a:cubicBezTo>
                  <a:cubicBezTo>
                    <a:pt x="2274" y="679"/>
                    <a:pt x="2181" y="433"/>
                    <a:pt x="1996" y="278"/>
                  </a:cubicBezTo>
                  <a:cubicBezTo>
                    <a:pt x="1842" y="93"/>
                    <a:pt x="1595" y="1"/>
                    <a:pt x="134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0" name="Google Shape;12460;p23"/>
            <p:cNvSpPr/>
            <p:nvPr/>
          </p:nvSpPr>
          <p:spPr>
            <a:xfrm>
              <a:off x="3449350" y="3754575"/>
              <a:ext cx="50175" cy="44975"/>
            </a:xfrm>
            <a:custGeom>
              <a:avLst/>
              <a:gdLst/>
              <a:ahLst/>
              <a:cxnLst/>
              <a:rect l="l" t="t" r="r" b="b"/>
              <a:pathLst>
                <a:path w="2007" h="1799" extrusionOk="0">
                  <a:moveTo>
                    <a:pt x="1019" y="410"/>
                  </a:moveTo>
                  <a:cubicBezTo>
                    <a:pt x="1421" y="410"/>
                    <a:pt x="1668" y="934"/>
                    <a:pt x="1359" y="1243"/>
                  </a:cubicBezTo>
                  <a:cubicBezTo>
                    <a:pt x="1259" y="1343"/>
                    <a:pt x="1135" y="1388"/>
                    <a:pt x="1015" y="1388"/>
                  </a:cubicBezTo>
                  <a:cubicBezTo>
                    <a:pt x="765" y="1388"/>
                    <a:pt x="526" y="1195"/>
                    <a:pt x="526" y="904"/>
                  </a:cubicBezTo>
                  <a:cubicBezTo>
                    <a:pt x="526" y="780"/>
                    <a:pt x="587" y="657"/>
                    <a:pt x="680" y="564"/>
                  </a:cubicBezTo>
                  <a:cubicBezTo>
                    <a:pt x="742" y="472"/>
                    <a:pt x="865" y="410"/>
                    <a:pt x="1019" y="410"/>
                  </a:cubicBezTo>
                  <a:close/>
                  <a:moveTo>
                    <a:pt x="1004" y="1"/>
                  </a:moveTo>
                  <a:cubicBezTo>
                    <a:pt x="773" y="1"/>
                    <a:pt x="541" y="86"/>
                    <a:pt x="371" y="256"/>
                  </a:cubicBezTo>
                  <a:cubicBezTo>
                    <a:pt x="1" y="626"/>
                    <a:pt x="1" y="1181"/>
                    <a:pt x="371" y="1552"/>
                  </a:cubicBezTo>
                  <a:cubicBezTo>
                    <a:pt x="526" y="1706"/>
                    <a:pt x="773" y="1799"/>
                    <a:pt x="1019" y="1799"/>
                  </a:cubicBezTo>
                  <a:cubicBezTo>
                    <a:pt x="1235" y="1799"/>
                    <a:pt x="1482" y="1706"/>
                    <a:pt x="1637" y="1552"/>
                  </a:cubicBezTo>
                  <a:cubicBezTo>
                    <a:pt x="2007" y="1181"/>
                    <a:pt x="2007" y="626"/>
                    <a:pt x="1637" y="256"/>
                  </a:cubicBezTo>
                  <a:cubicBezTo>
                    <a:pt x="1467" y="86"/>
                    <a:pt x="1235" y="1"/>
                    <a:pt x="100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1" name="Google Shape;12461;p23"/>
            <p:cNvSpPr/>
            <p:nvPr/>
          </p:nvSpPr>
          <p:spPr>
            <a:xfrm>
              <a:off x="3392375" y="3682000"/>
              <a:ext cx="84425" cy="124050"/>
            </a:xfrm>
            <a:custGeom>
              <a:avLst/>
              <a:gdLst/>
              <a:ahLst/>
              <a:cxnLst/>
              <a:rect l="l" t="t" r="r" b="b"/>
              <a:pathLst>
                <a:path w="3377" h="4962" extrusionOk="0">
                  <a:moveTo>
                    <a:pt x="3070" y="1"/>
                  </a:moveTo>
                  <a:cubicBezTo>
                    <a:pt x="3006" y="1"/>
                    <a:pt x="2942" y="31"/>
                    <a:pt x="2897" y="103"/>
                  </a:cubicBezTo>
                  <a:lnTo>
                    <a:pt x="89" y="4640"/>
                  </a:lnTo>
                  <a:cubicBezTo>
                    <a:pt x="0" y="4817"/>
                    <a:pt x="134" y="4962"/>
                    <a:pt x="273" y="4962"/>
                  </a:cubicBezTo>
                  <a:cubicBezTo>
                    <a:pt x="328" y="4962"/>
                    <a:pt x="385" y="4939"/>
                    <a:pt x="428" y="4887"/>
                  </a:cubicBezTo>
                  <a:lnTo>
                    <a:pt x="3268" y="350"/>
                  </a:lnTo>
                  <a:cubicBezTo>
                    <a:pt x="3377" y="176"/>
                    <a:pt x="3223" y="1"/>
                    <a:pt x="307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2" name="Google Shape;12462;p23"/>
            <p:cNvSpPr/>
            <p:nvPr/>
          </p:nvSpPr>
          <p:spPr>
            <a:xfrm>
              <a:off x="3279625" y="3631925"/>
              <a:ext cx="296500" cy="223950"/>
            </a:xfrm>
            <a:custGeom>
              <a:avLst/>
              <a:gdLst/>
              <a:ahLst/>
              <a:cxnLst/>
              <a:rect l="l" t="t" r="r" b="b"/>
              <a:pathLst>
                <a:path w="11860" h="8958" extrusionOk="0">
                  <a:moveTo>
                    <a:pt x="6192" y="1"/>
                  </a:moveTo>
                  <a:cubicBezTo>
                    <a:pt x="5437" y="1"/>
                    <a:pt x="4651" y="202"/>
                    <a:pt x="3889" y="656"/>
                  </a:cubicBezTo>
                  <a:cubicBezTo>
                    <a:pt x="0" y="2970"/>
                    <a:pt x="1636" y="8958"/>
                    <a:pt x="6173" y="8958"/>
                  </a:cubicBezTo>
                  <a:cubicBezTo>
                    <a:pt x="7407" y="8958"/>
                    <a:pt x="8549" y="8464"/>
                    <a:pt x="9382" y="7600"/>
                  </a:cubicBezTo>
                  <a:cubicBezTo>
                    <a:pt x="9475" y="7538"/>
                    <a:pt x="9475" y="7384"/>
                    <a:pt x="9382" y="7322"/>
                  </a:cubicBezTo>
                  <a:cubicBezTo>
                    <a:pt x="9352" y="7276"/>
                    <a:pt x="9297" y="7252"/>
                    <a:pt x="9243" y="7252"/>
                  </a:cubicBezTo>
                  <a:cubicBezTo>
                    <a:pt x="9189" y="7252"/>
                    <a:pt x="9135" y="7276"/>
                    <a:pt x="9105" y="7322"/>
                  </a:cubicBezTo>
                  <a:cubicBezTo>
                    <a:pt x="8320" y="8123"/>
                    <a:pt x="7276" y="8525"/>
                    <a:pt x="6229" y="8525"/>
                  </a:cubicBezTo>
                  <a:cubicBezTo>
                    <a:pt x="5299" y="8525"/>
                    <a:pt x="4366" y="8208"/>
                    <a:pt x="3611" y="7569"/>
                  </a:cubicBezTo>
                  <a:cubicBezTo>
                    <a:pt x="1976" y="6211"/>
                    <a:pt x="1698" y="3834"/>
                    <a:pt x="2963" y="2106"/>
                  </a:cubicBezTo>
                  <a:cubicBezTo>
                    <a:pt x="3739" y="1040"/>
                    <a:pt x="4965" y="461"/>
                    <a:pt x="6214" y="461"/>
                  </a:cubicBezTo>
                  <a:cubicBezTo>
                    <a:pt x="6952" y="461"/>
                    <a:pt x="7699" y="663"/>
                    <a:pt x="8364" y="1088"/>
                  </a:cubicBezTo>
                  <a:cubicBezTo>
                    <a:pt x="10154" y="2199"/>
                    <a:pt x="10771" y="4544"/>
                    <a:pt x="9753" y="6396"/>
                  </a:cubicBezTo>
                  <a:cubicBezTo>
                    <a:pt x="9691" y="6489"/>
                    <a:pt x="9753" y="6643"/>
                    <a:pt x="9845" y="6674"/>
                  </a:cubicBezTo>
                  <a:lnTo>
                    <a:pt x="9845" y="6705"/>
                  </a:lnTo>
                  <a:cubicBezTo>
                    <a:pt x="9868" y="6712"/>
                    <a:pt x="9894" y="6716"/>
                    <a:pt x="9919" y="6716"/>
                  </a:cubicBezTo>
                  <a:cubicBezTo>
                    <a:pt x="9996" y="6716"/>
                    <a:pt x="10077" y="6681"/>
                    <a:pt x="10123" y="6612"/>
                  </a:cubicBezTo>
                  <a:cubicBezTo>
                    <a:pt x="11860" y="3386"/>
                    <a:pt x="9288" y="1"/>
                    <a:pt x="619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463" name="Google Shape;12463;p23"/>
          <p:cNvGrpSpPr/>
          <p:nvPr/>
        </p:nvGrpSpPr>
        <p:grpSpPr>
          <a:xfrm>
            <a:off x="4764481" y="2326611"/>
            <a:ext cx="361875" cy="362650"/>
            <a:chOff x="980425" y="3563425"/>
            <a:chExt cx="361875" cy="362650"/>
          </a:xfrm>
        </p:grpSpPr>
        <p:sp>
          <p:nvSpPr>
            <p:cNvPr id="12464" name="Google Shape;12464;p23"/>
            <p:cNvSpPr/>
            <p:nvPr/>
          </p:nvSpPr>
          <p:spPr>
            <a:xfrm>
              <a:off x="1009725" y="3856625"/>
              <a:ext cx="143550" cy="10825"/>
            </a:xfrm>
            <a:custGeom>
              <a:avLst/>
              <a:gdLst/>
              <a:ahLst/>
              <a:cxnLst/>
              <a:rect l="l" t="t" r="r" b="b"/>
              <a:pathLst>
                <a:path w="5742" h="433" extrusionOk="0">
                  <a:moveTo>
                    <a:pt x="309" y="0"/>
                  </a:moveTo>
                  <a:cubicBezTo>
                    <a:pt x="1" y="0"/>
                    <a:pt x="1" y="432"/>
                    <a:pt x="309" y="432"/>
                  </a:cubicBezTo>
                  <a:lnTo>
                    <a:pt x="5463" y="432"/>
                  </a:lnTo>
                  <a:cubicBezTo>
                    <a:pt x="5741" y="432"/>
                    <a:pt x="5741" y="0"/>
                    <a:pt x="546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5" name="Google Shape;12465;p23"/>
            <p:cNvSpPr/>
            <p:nvPr/>
          </p:nvSpPr>
          <p:spPr>
            <a:xfrm>
              <a:off x="1009725" y="3880550"/>
              <a:ext cx="143550" cy="10050"/>
            </a:xfrm>
            <a:custGeom>
              <a:avLst/>
              <a:gdLst/>
              <a:ahLst/>
              <a:cxnLst/>
              <a:rect l="l" t="t" r="r" b="b"/>
              <a:pathLst>
                <a:path w="5742" h="402" extrusionOk="0">
                  <a:moveTo>
                    <a:pt x="309" y="0"/>
                  </a:moveTo>
                  <a:cubicBezTo>
                    <a:pt x="1" y="0"/>
                    <a:pt x="1" y="401"/>
                    <a:pt x="309" y="401"/>
                  </a:cubicBezTo>
                  <a:lnTo>
                    <a:pt x="5463" y="401"/>
                  </a:lnTo>
                  <a:cubicBezTo>
                    <a:pt x="5741" y="401"/>
                    <a:pt x="5741" y="0"/>
                    <a:pt x="546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6" name="Google Shape;12466;p23"/>
            <p:cNvSpPr/>
            <p:nvPr/>
          </p:nvSpPr>
          <p:spPr>
            <a:xfrm>
              <a:off x="1009725" y="37270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7" name="Google Shape;12467;p23"/>
            <p:cNvSpPr/>
            <p:nvPr/>
          </p:nvSpPr>
          <p:spPr>
            <a:xfrm>
              <a:off x="1009725" y="3750925"/>
              <a:ext cx="141225" cy="10825"/>
            </a:xfrm>
            <a:custGeom>
              <a:avLst/>
              <a:gdLst/>
              <a:ahLst/>
              <a:cxnLst/>
              <a:rect l="l" t="t" r="r" b="b"/>
              <a:pathLst>
                <a:path w="5649" h="433" extrusionOk="0">
                  <a:moveTo>
                    <a:pt x="309" y="0"/>
                  </a:moveTo>
                  <a:cubicBezTo>
                    <a:pt x="1" y="0"/>
                    <a:pt x="1" y="432"/>
                    <a:pt x="309" y="432"/>
                  </a:cubicBezTo>
                  <a:lnTo>
                    <a:pt x="5463" y="432"/>
                  </a:lnTo>
                  <a:cubicBezTo>
                    <a:pt x="5556" y="432"/>
                    <a:pt x="5648" y="340"/>
                    <a:pt x="5648" y="216"/>
                  </a:cubicBezTo>
                  <a:cubicBezTo>
                    <a:pt x="5648" y="93"/>
                    <a:pt x="5556" y="0"/>
                    <a:pt x="546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8" name="Google Shape;12468;p23"/>
            <p:cNvSpPr/>
            <p:nvPr/>
          </p:nvSpPr>
          <p:spPr>
            <a:xfrm>
              <a:off x="1009725" y="3598125"/>
              <a:ext cx="143525" cy="10075"/>
            </a:xfrm>
            <a:custGeom>
              <a:avLst/>
              <a:gdLst/>
              <a:ahLst/>
              <a:cxnLst/>
              <a:rect l="l" t="t" r="r" b="b"/>
              <a:pathLst>
                <a:path w="5741" h="403" extrusionOk="0">
                  <a:moveTo>
                    <a:pt x="5491" y="0"/>
                  </a:moveTo>
                  <a:cubicBezTo>
                    <a:pt x="5482" y="0"/>
                    <a:pt x="5473" y="1"/>
                    <a:pt x="5463" y="2"/>
                  </a:cubicBezTo>
                  <a:lnTo>
                    <a:pt x="309" y="2"/>
                  </a:lnTo>
                  <a:cubicBezTo>
                    <a:pt x="1" y="2"/>
                    <a:pt x="1" y="403"/>
                    <a:pt x="309" y="403"/>
                  </a:cubicBezTo>
                  <a:lnTo>
                    <a:pt x="5463" y="403"/>
                  </a:lnTo>
                  <a:cubicBezTo>
                    <a:pt x="5731" y="403"/>
                    <a:pt x="5741" y="0"/>
                    <a:pt x="549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69" name="Google Shape;12469;p23"/>
            <p:cNvSpPr/>
            <p:nvPr/>
          </p:nvSpPr>
          <p:spPr>
            <a:xfrm>
              <a:off x="1009725" y="36213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0" name="Google Shape;12470;p23"/>
            <p:cNvSpPr/>
            <p:nvPr/>
          </p:nvSpPr>
          <p:spPr>
            <a:xfrm>
              <a:off x="1208025" y="3598125"/>
              <a:ext cx="13900" cy="10075"/>
            </a:xfrm>
            <a:custGeom>
              <a:avLst/>
              <a:gdLst/>
              <a:ahLst/>
              <a:cxnLst/>
              <a:rect l="l" t="t" r="r" b="b"/>
              <a:pathLst>
                <a:path w="556" h="403" extrusionOk="0">
                  <a:moveTo>
                    <a:pt x="306" y="0"/>
                  </a:moveTo>
                  <a:cubicBezTo>
                    <a:pt x="297" y="0"/>
                    <a:pt x="288" y="1"/>
                    <a:pt x="278" y="2"/>
                  </a:cubicBezTo>
                  <a:cubicBezTo>
                    <a:pt x="0" y="2"/>
                    <a:pt x="0" y="403"/>
                    <a:pt x="278" y="403"/>
                  </a:cubicBezTo>
                  <a:cubicBezTo>
                    <a:pt x="546" y="403"/>
                    <a:pt x="555" y="0"/>
                    <a:pt x="30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1" name="Google Shape;12471;p23"/>
            <p:cNvSpPr/>
            <p:nvPr/>
          </p:nvSpPr>
          <p:spPr>
            <a:xfrm>
              <a:off x="1231175" y="3598125"/>
              <a:ext cx="14675" cy="10075"/>
            </a:xfrm>
            <a:custGeom>
              <a:avLst/>
              <a:gdLst/>
              <a:ahLst/>
              <a:cxnLst/>
              <a:rect l="l" t="t" r="r" b="b"/>
              <a:pathLst>
                <a:path w="587" h="403" extrusionOk="0">
                  <a:moveTo>
                    <a:pt x="336" y="0"/>
                  </a:moveTo>
                  <a:cubicBezTo>
                    <a:pt x="328" y="0"/>
                    <a:pt x="318" y="1"/>
                    <a:pt x="309" y="2"/>
                  </a:cubicBezTo>
                  <a:cubicBezTo>
                    <a:pt x="0" y="2"/>
                    <a:pt x="0" y="403"/>
                    <a:pt x="309" y="403"/>
                  </a:cubicBezTo>
                  <a:cubicBezTo>
                    <a:pt x="577" y="403"/>
                    <a:pt x="586" y="0"/>
                    <a:pt x="33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2" name="Google Shape;12472;p23"/>
            <p:cNvSpPr/>
            <p:nvPr/>
          </p:nvSpPr>
          <p:spPr>
            <a:xfrm>
              <a:off x="1255075" y="3598125"/>
              <a:ext cx="13925" cy="10075"/>
            </a:xfrm>
            <a:custGeom>
              <a:avLst/>
              <a:gdLst/>
              <a:ahLst/>
              <a:cxnLst/>
              <a:rect l="l" t="t" r="r" b="b"/>
              <a:pathLst>
                <a:path w="557" h="403" extrusionOk="0">
                  <a:moveTo>
                    <a:pt x="306" y="0"/>
                  </a:moveTo>
                  <a:cubicBezTo>
                    <a:pt x="297" y="0"/>
                    <a:pt x="288" y="1"/>
                    <a:pt x="279" y="2"/>
                  </a:cubicBezTo>
                  <a:cubicBezTo>
                    <a:pt x="1" y="2"/>
                    <a:pt x="1" y="403"/>
                    <a:pt x="279" y="403"/>
                  </a:cubicBezTo>
                  <a:cubicBezTo>
                    <a:pt x="547" y="403"/>
                    <a:pt x="556" y="0"/>
                    <a:pt x="30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3" name="Google Shape;12473;p23"/>
            <p:cNvSpPr/>
            <p:nvPr/>
          </p:nvSpPr>
          <p:spPr>
            <a:xfrm>
              <a:off x="1208025" y="36213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4" name="Google Shape;12474;p23"/>
            <p:cNvSpPr/>
            <p:nvPr/>
          </p:nvSpPr>
          <p:spPr>
            <a:xfrm>
              <a:off x="1231175" y="36213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5" name="Google Shape;12475;p23"/>
            <p:cNvSpPr/>
            <p:nvPr/>
          </p:nvSpPr>
          <p:spPr>
            <a:xfrm>
              <a:off x="1255075" y="36213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6" name="Google Shape;12476;p23"/>
            <p:cNvSpPr/>
            <p:nvPr/>
          </p:nvSpPr>
          <p:spPr>
            <a:xfrm>
              <a:off x="1208025" y="3727725"/>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7" name="Google Shape;12477;p23"/>
            <p:cNvSpPr/>
            <p:nvPr/>
          </p:nvSpPr>
          <p:spPr>
            <a:xfrm>
              <a:off x="1231175" y="37270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8" name="Google Shape;12478;p23"/>
            <p:cNvSpPr/>
            <p:nvPr/>
          </p:nvSpPr>
          <p:spPr>
            <a:xfrm>
              <a:off x="1255075" y="37270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79" name="Google Shape;12479;p23"/>
            <p:cNvSpPr/>
            <p:nvPr/>
          </p:nvSpPr>
          <p:spPr>
            <a:xfrm>
              <a:off x="1208025" y="3750925"/>
              <a:ext cx="13900" cy="10050"/>
            </a:xfrm>
            <a:custGeom>
              <a:avLst/>
              <a:gdLst/>
              <a:ahLst/>
              <a:cxnLst/>
              <a:rect l="l" t="t" r="r" b="b"/>
              <a:pathLst>
                <a:path w="556" h="402" extrusionOk="0">
                  <a:moveTo>
                    <a:pt x="278" y="0"/>
                  </a:moveTo>
                  <a:cubicBezTo>
                    <a:pt x="0" y="0"/>
                    <a:pt x="0" y="402"/>
                    <a:pt x="278" y="402"/>
                  </a:cubicBezTo>
                  <a:cubicBezTo>
                    <a:pt x="556" y="40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0" name="Google Shape;12480;p23"/>
            <p:cNvSpPr/>
            <p:nvPr/>
          </p:nvSpPr>
          <p:spPr>
            <a:xfrm>
              <a:off x="1231175" y="3750925"/>
              <a:ext cx="14675" cy="10050"/>
            </a:xfrm>
            <a:custGeom>
              <a:avLst/>
              <a:gdLst/>
              <a:ahLst/>
              <a:cxnLst/>
              <a:rect l="l" t="t" r="r" b="b"/>
              <a:pathLst>
                <a:path w="587" h="402" extrusionOk="0">
                  <a:moveTo>
                    <a:pt x="309" y="0"/>
                  </a:moveTo>
                  <a:cubicBezTo>
                    <a:pt x="0" y="0"/>
                    <a:pt x="0" y="402"/>
                    <a:pt x="309" y="402"/>
                  </a:cubicBezTo>
                  <a:cubicBezTo>
                    <a:pt x="586" y="402"/>
                    <a:pt x="586"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1" name="Google Shape;12481;p23"/>
            <p:cNvSpPr/>
            <p:nvPr/>
          </p:nvSpPr>
          <p:spPr>
            <a:xfrm>
              <a:off x="1255075" y="3750925"/>
              <a:ext cx="13925" cy="10050"/>
            </a:xfrm>
            <a:custGeom>
              <a:avLst/>
              <a:gdLst/>
              <a:ahLst/>
              <a:cxnLst/>
              <a:rect l="l" t="t" r="r" b="b"/>
              <a:pathLst>
                <a:path w="557" h="402" extrusionOk="0">
                  <a:moveTo>
                    <a:pt x="279" y="0"/>
                  </a:moveTo>
                  <a:cubicBezTo>
                    <a:pt x="1" y="0"/>
                    <a:pt x="1" y="402"/>
                    <a:pt x="279" y="402"/>
                  </a:cubicBezTo>
                  <a:cubicBezTo>
                    <a:pt x="556" y="402"/>
                    <a:pt x="556"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2" name="Google Shape;12482;p23"/>
            <p:cNvSpPr/>
            <p:nvPr/>
          </p:nvSpPr>
          <p:spPr>
            <a:xfrm>
              <a:off x="1208025" y="38566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3" name="Google Shape;12483;p23"/>
            <p:cNvSpPr/>
            <p:nvPr/>
          </p:nvSpPr>
          <p:spPr>
            <a:xfrm>
              <a:off x="1231175" y="3856625"/>
              <a:ext cx="14675" cy="10825"/>
            </a:xfrm>
            <a:custGeom>
              <a:avLst/>
              <a:gdLst/>
              <a:ahLst/>
              <a:cxnLst/>
              <a:rect l="l" t="t" r="r" b="b"/>
              <a:pathLst>
                <a:path w="587" h="433" extrusionOk="0">
                  <a:moveTo>
                    <a:pt x="309" y="0"/>
                  </a:moveTo>
                  <a:cubicBezTo>
                    <a:pt x="0" y="0"/>
                    <a:pt x="0" y="432"/>
                    <a:pt x="309" y="432"/>
                  </a:cubicBezTo>
                  <a:cubicBezTo>
                    <a:pt x="586" y="432"/>
                    <a:pt x="586"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4" name="Google Shape;12484;p23"/>
            <p:cNvSpPr/>
            <p:nvPr/>
          </p:nvSpPr>
          <p:spPr>
            <a:xfrm>
              <a:off x="1255075" y="38566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5" name="Google Shape;12485;p23"/>
            <p:cNvSpPr/>
            <p:nvPr/>
          </p:nvSpPr>
          <p:spPr>
            <a:xfrm>
              <a:off x="1208025" y="3880550"/>
              <a:ext cx="13900" cy="10050"/>
            </a:xfrm>
            <a:custGeom>
              <a:avLst/>
              <a:gdLst/>
              <a:ahLst/>
              <a:cxnLst/>
              <a:rect l="l" t="t" r="r" b="b"/>
              <a:pathLst>
                <a:path w="556" h="402" extrusionOk="0">
                  <a:moveTo>
                    <a:pt x="278" y="0"/>
                  </a:moveTo>
                  <a:cubicBezTo>
                    <a:pt x="0" y="0"/>
                    <a:pt x="0" y="401"/>
                    <a:pt x="278" y="401"/>
                  </a:cubicBezTo>
                  <a:cubicBezTo>
                    <a:pt x="556" y="401"/>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6" name="Google Shape;12486;p23"/>
            <p:cNvSpPr/>
            <p:nvPr/>
          </p:nvSpPr>
          <p:spPr>
            <a:xfrm>
              <a:off x="1231175" y="3880550"/>
              <a:ext cx="14675" cy="10050"/>
            </a:xfrm>
            <a:custGeom>
              <a:avLst/>
              <a:gdLst/>
              <a:ahLst/>
              <a:cxnLst/>
              <a:rect l="l" t="t" r="r" b="b"/>
              <a:pathLst>
                <a:path w="587" h="402" extrusionOk="0">
                  <a:moveTo>
                    <a:pt x="309" y="0"/>
                  </a:moveTo>
                  <a:cubicBezTo>
                    <a:pt x="0" y="0"/>
                    <a:pt x="0" y="401"/>
                    <a:pt x="309" y="401"/>
                  </a:cubicBezTo>
                  <a:cubicBezTo>
                    <a:pt x="586" y="401"/>
                    <a:pt x="586"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7" name="Google Shape;12487;p23"/>
            <p:cNvSpPr/>
            <p:nvPr/>
          </p:nvSpPr>
          <p:spPr>
            <a:xfrm>
              <a:off x="1255075" y="3880550"/>
              <a:ext cx="13925" cy="10050"/>
            </a:xfrm>
            <a:custGeom>
              <a:avLst/>
              <a:gdLst/>
              <a:ahLst/>
              <a:cxnLst/>
              <a:rect l="l" t="t" r="r" b="b"/>
              <a:pathLst>
                <a:path w="557" h="402" extrusionOk="0">
                  <a:moveTo>
                    <a:pt x="279" y="0"/>
                  </a:moveTo>
                  <a:cubicBezTo>
                    <a:pt x="1" y="0"/>
                    <a:pt x="1" y="401"/>
                    <a:pt x="279" y="401"/>
                  </a:cubicBezTo>
                  <a:cubicBezTo>
                    <a:pt x="556" y="401"/>
                    <a:pt x="556"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88" name="Google Shape;12488;p23"/>
            <p:cNvSpPr/>
            <p:nvPr/>
          </p:nvSpPr>
          <p:spPr>
            <a:xfrm>
              <a:off x="980425" y="3563425"/>
              <a:ext cx="361875" cy="362650"/>
            </a:xfrm>
            <a:custGeom>
              <a:avLst/>
              <a:gdLst/>
              <a:ahLst/>
              <a:cxnLst/>
              <a:rect l="l" t="t" r="r" b="b"/>
              <a:pathLst>
                <a:path w="14475" h="14506" extrusionOk="0">
                  <a:moveTo>
                    <a:pt x="12067" y="433"/>
                  </a:moveTo>
                  <a:cubicBezTo>
                    <a:pt x="12283" y="433"/>
                    <a:pt x="12468" y="587"/>
                    <a:pt x="12468" y="803"/>
                  </a:cubicBezTo>
                  <a:lnTo>
                    <a:pt x="12468" y="3303"/>
                  </a:lnTo>
                  <a:cubicBezTo>
                    <a:pt x="12468" y="3519"/>
                    <a:pt x="12283" y="3673"/>
                    <a:pt x="12067" y="3673"/>
                  </a:cubicBezTo>
                  <a:lnTo>
                    <a:pt x="8209" y="3673"/>
                  </a:lnTo>
                  <a:lnTo>
                    <a:pt x="8209" y="433"/>
                  </a:lnTo>
                  <a:close/>
                  <a:moveTo>
                    <a:pt x="11265" y="4106"/>
                  </a:moveTo>
                  <a:cubicBezTo>
                    <a:pt x="11882" y="4229"/>
                    <a:pt x="11851" y="5155"/>
                    <a:pt x="11203" y="5186"/>
                  </a:cubicBezTo>
                  <a:lnTo>
                    <a:pt x="1697" y="5186"/>
                  </a:lnTo>
                  <a:cubicBezTo>
                    <a:pt x="1049" y="5155"/>
                    <a:pt x="988" y="4229"/>
                    <a:pt x="1636" y="4106"/>
                  </a:cubicBezTo>
                  <a:close/>
                  <a:moveTo>
                    <a:pt x="13363" y="2254"/>
                  </a:moveTo>
                  <a:cubicBezTo>
                    <a:pt x="13734" y="2254"/>
                    <a:pt x="14073" y="2562"/>
                    <a:pt x="14073" y="2964"/>
                  </a:cubicBezTo>
                  <a:lnTo>
                    <a:pt x="14073" y="7037"/>
                  </a:lnTo>
                  <a:lnTo>
                    <a:pt x="12869" y="7037"/>
                  </a:lnTo>
                  <a:lnTo>
                    <a:pt x="12869" y="5988"/>
                  </a:lnTo>
                  <a:cubicBezTo>
                    <a:pt x="12869" y="5525"/>
                    <a:pt x="12499" y="5186"/>
                    <a:pt x="12067" y="5186"/>
                  </a:cubicBezTo>
                  <a:lnTo>
                    <a:pt x="11974" y="5186"/>
                  </a:lnTo>
                  <a:cubicBezTo>
                    <a:pt x="12067" y="5031"/>
                    <a:pt x="12129" y="4846"/>
                    <a:pt x="12129" y="4630"/>
                  </a:cubicBezTo>
                  <a:cubicBezTo>
                    <a:pt x="12129" y="4445"/>
                    <a:pt x="12067" y="4260"/>
                    <a:pt x="11974" y="4106"/>
                  </a:cubicBezTo>
                  <a:lnTo>
                    <a:pt x="12067" y="4106"/>
                  </a:lnTo>
                  <a:cubicBezTo>
                    <a:pt x="12499" y="4106"/>
                    <a:pt x="12869" y="3766"/>
                    <a:pt x="12869" y="3303"/>
                  </a:cubicBezTo>
                  <a:lnTo>
                    <a:pt x="12869" y="2254"/>
                  </a:lnTo>
                  <a:close/>
                  <a:moveTo>
                    <a:pt x="7808" y="5618"/>
                  </a:moveTo>
                  <a:lnTo>
                    <a:pt x="7808" y="8889"/>
                  </a:lnTo>
                  <a:lnTo>
                    <a:pt x="802" y="8889"/>
                  </a:lnTo>
                  <a:cubicBezTo>
                    <a:pt x="586" y="8889"/>
                    <a:pt x="432" y="8704"/>
                    <a:pt x="432" y="8488"/>
                  </a:cubicBezTo>
                  <a:lnTo>
                    <a:pt x="432" y="5988"/>
                  </a:lnTo>
                  <a:cubicBezTo>
                    <a:pt x="432" y="5772"/>
                    <a:pt x="586" y="5618"/>
                    <a:pt x="802" y="5618"/>
                  </a:cubicBezTo>
                  <a:close/>
                  <a:moveTo>
                    <a:pt x="12098" y="5587"/>
                  </a:moveTo>
                  <a:cubicBezTo>
                    <a:pt x="12314" y="5587"/>
                    <a:pt x="12468" y="5772"/>
                    <a:pt x="12468" y="5988"/>
                  </a:cubicBezTo>
                  <a:lnTo>
                    <a:pt x="12468" y="8488"/>
                  </a:lnTo>
                  <a:cubicBezTo>
                    <a:pt x="12468" y="8704"/>
                    <a:pt x="12314" y="8889"/>
                    <a:pt x="12098" y="8889"/>
                  </a:cubicBezTo>
                  <a:lnTo>
                    <a:pt x="10616" y="8889"/>
                  </a:lnTo>
                  <a:cubicBezTo>
                    <a:pt x="10308" y="8889"/>
                    <a:pt x="10308" y="9290"/>
                    <a:pt x="10616" y="9290"/>
                  </a:cubicBezTo>
                  <a:lnTo>
                    <a:pt x="11203" y="9290"/>
                  </a:lnTo>
                  <a:cubicBezTo>
                    <a:pt x="11882" y="9290"/>
                    <a:pt x="11882" y="10370"/>
                    <a:pt x="11203" y="10370"/>
                  </a:cubicBezTo>
                  <a:lnTo>
                    <a:pt x="1636" y="10370"/>
                  </a:lnTo>
                  <a:cubicBezTo>
                    <a:pt x="1358" y="10340"/>
                    <a:pt x="1173" y="10093"/>
                    <a:pt x="1173" y="9815"/>
                  </a:cubicBezTo>
                  <a:cubicBezTo>
                    <a:pt x="1173" y="9537"/>
                    <a:pt x="1389" y="9290"/>
                    <a:pt x="1667" y="9290"/>
                  </a:cubicBezTo>
                  <a:lnTo>
                    <a:pt x="9382" y="9290"/>
                  </a:lnTo>
                  <a:cubicBezTo>
                    <a:pt x="9650" y="9290"/>
                    <a:pt x="9659" y="8888"/>
                    <a:pt x="9410" y="8888"/>
                  </a:cubicBezTo>
                  <a:cubicBezTo>
                    <a:pt x="9401" y="8888"/>
                    <a:pt x="9392" y="8888"/>
                    <a:pt x="9382" y="8889"/>
                  </a:cubicBezTo>
                  <a:lnTo>
                    <a:pt x="8240" y="8889"/>
                  </a:lnTo>
                  <a:lnTo>
                    <a:pt x="8240" y="5587"/>
                  </a:lnTo>
                  <a:close/>
                  <a:moveTo>
                    <a:pt x="14073" y="7439"/>
                  </a:moveTo>
                  <a:lnTo>
                    <a:pt x="14073" y="11512"/>
                  </a:lnTo>
                  <a:cubicBezTo>
                    <a:pt x="14073" y="11914"/>
                    <a:pt x="13764" y="12222"/>
                    <a:pt x="13363" y="12222"/>
                  </a:cubicBezTo>
                  <a:lnTo>
                    <a:pt x="12869" y="12222"/>
                  </a:lnTo>
                  <a:lnTo>
                    <a:pt x="12869" y="11204"/>
                  </a:lnTo>
                  <a:cubicBezTo>
                    <a:pt x="12869" y="10741"/>
                    <a:pt x="12499" y="10370"/>
                    <a:pt x="12067" y="10370"/>
                  </a:cubicBezTo>
                  <a:lnTo>
                    <a:pt x="11974" y="10370"/>
                  </a:lnTo>
                  <a:cubicBezTo>
                    <a:pt x="12160" y="10062"/>
                    <a:pt x="12160" y="9630"/>
                    <a:pt x="11974" y="9321"/>
                  </a:cubicBezTo>
                  <a:lnTo>
                    <a:pt x="12067" y="9321"/>
                  </a:lnTo>
                  <a:cubicBezTo>
                    <a:pt x="12499" y="9321"/>
                    <a:pt x="12869" y="8951"/>
                    <a:pt x="12869" y="8488"/>
                  </a:cubicBezTo>
                  <a:lnTo>
                    <a:pt x="12869" y="7439"/>
                  </a:lnTo>
                  <a:close/>
                  <a:moveTo>
                    <a:pt x="12067" y="10772"/>
                  </a:moveTo>
                  <a:cubicBezTo>
                    <a:pt x="12283" y="10772"/>
                    <a:pt x="12468" y="10957"/>
                    <a:pt x="12468" y="11173"/>
                  </a:cubicBezTo>
                  <a:lnTo>
                    <a:pt x="12468" y="13673"/>
                  </a:lnTo>
                  <a:cubicBezTo>
                    <a:pt x="12468" y="13889"/>
                    <a:pt x="12283" y="14043"/>
                    <a:pt x="12067" y="14043"/>
                  </a:cubicBezTo>
                  <a:lnTo>
                    <a:pt x="8209" y="14043"/>
                  </a:lnTo>
                  <a:lnTo>
                    <a:pt x="8209" y="10772"/>
                  </a:lnTo>
                  <a:close/>
                  <a:moveTo>
                    <a:pt x="802" y="1"/>
                  </a:moveTo>
                  <a:cubicBezTo>
                    <a:pt x="370" y="1"/>
                    <a:pt x="0" y="371"/>
                    <a:pt x="0" y="803"/>
                  </a:cubicBezTo>
                  <a:lnTo>
                    <a:pt x="0" y="3303"/>
                  </a:lnTo>
                  <a:cubicBezTo>
                    <a:pt x="0" y="3766"/>
                    <a:pt x="370" y="4106"/>
                    <a:pt x="802" y="4106"/>
                  </a:cubicBezTo>
                  <a:lnTo>
                    <a:pt x="895" y="4106"/>
                  </a:lnTo>
                  <a:cubicBezTo>
                    <a:pt x="710" y="4445"/>
                    <a:pt x="710" y="4846"/>
                    <a:pt x="895" y="5186"/>
                  </a:cubicBezTo>
                  <a:lnTo>
                    <a:pt x="802" y="5186"/>
                  </a:lnTo>
                  <a:cubicBezTo>
                    <a:pt x="370" y="5186"/>
                    <a:pt x="0" y="5525"/>
                    <a:pt x="0" y="5988"/>
                  </a:cubicBezTo>
                  <a:lnTo>
                    <a:pt x="0" y="8488"/>
                  </a:lnTo>
                  <a:cubicBezTo>
                    <a:pt x="0" y="8951"/>
                    <a:pt x="370" y="9290"/>
                    <a:pt x="802" y="9321"/>
                  </a:cubicBezTo>
                  <a:lnTo>
                    <a:pt x="895" y="9321"/>
                  </a:lnTo>
                  <a:cubicBezTo>
                    <a:pt x="802" y="9475"/>
                    <a:pt x="741" y="9630"/>
                    <a:pt x="741" y="9846"/>
                  </a:cubicBezTo>
                  <a:cubicBezTo>
                    <a:pt x="741" y="10031"/>
                    <a:pt x="802" y="10216"/>
                    <a:pt x="895" y="10370"/>
                  </a:cubicBezTo>
                  <a:lnTo>
                    <a:pt x="802" y="10370"/>
                  </a:lnTo>
                  <a:cubicBezTo>
                    <a:pt x="370" y="10370"/>
                    <a:pt x="0" y="10741"/>
                    <a:pt x="0" y="11204"/>
                  </a:cubicBezTo>
                  <a:lnTo>
                    <a:pt x="0" y="13673"/>
                  </a:lnTo>
                  <a:cubicBezTo>
                    <a:pt x="0" y="14136"/>
                    <a:pt x="370" y="14506"/>
                    <a:pt x="802" y="14506"/>
                  </a:cubicBezTo>
                  <a:lnTo>
                    <a:pt x="1512" y="14506"/>
                  </a:lnTo>
                  <a:cubicBezTo>
                    <a:pt x="1790" y="14506"/>
                    <a:pt x="1790" y="14074"/>
                    <a:pt x="1512" y="14074"/>
                  </a:cubicBezTo>
                  <a:lnTo>
                    <a:pt x="802" y="14074"/>
                  </a:lnTo>
                  <a:cubicBezTo>
                    <a:pt x="586" y="14074"/>
                    <a:pt x="432" y="13889"/>
                    <a:pt x="432" y="13673"/>
                  </a:cubicBezTo>
                  <a:lnTo>
                    <a:pt x="432" y="11204"/>
                  </a:lnTo>
                  <a:cubicBezTo>
                    <a:pt x="432" y="10988"/>
                    <a:pt x="586" y="10803"/>
                    <a:pt x="802" y="10803"/>
                  </a:cubicBezTo>
                  <a:lnTo>
                    <a:pt x="7808" y="10803"/>
                  </a:lnTo>
                  <a:lnTo>
                    <a:pt x="7808" y="14074"/>
                  </a:lnTo>
                  <a:lnTo>
                    <a:pt x="2654" y="14074"/>
                  </a:lnTo>
                  <a:cubicBezTo>
                    <a:pt x="2376" y="14074"/>
                    <a:pt x="2376" y="14506"/>
                    <a:pt x="2654" y="14506"/>
                  </a:cubicBezTo>
                  <a:lnTo>
                    <a:pt x="12067" y="14506"/>
                  </a:lnTo>
                  <a:cubicBezTo>
                    <a:pt x="12499" y="14506"/>
                    <a:pt x="12869" y="14136"/>
                    <a:pt x="12869" y="13673"/>
                  </a:cubicBezTo>
                  <a:lnTo>
                    <a:pt x="12869" y="12654"/>
                  </a:lnTo>
                  <a:lnTo>
                    <a:pt x="13363" y="12654"/>
                  </a:lnTo>
                  <a:cubicBezTo>
                    <a:pt x="13980" y="12654"/>
                    <a:pt x="14474" y="12160"/>
                    <a:pt x="14474" y="11543"/>
                  </a:cubicBezTo>
                  <a:lnTo>
                    <a:pt x="14474" y="2964"/>
                  </a:lnTo>
                  <a:cubicBezTo>
                    <a:pt x="14474" y="2346"/>
                    <a:pt x="13980" y="1822"/>
                    <a:pt x="13363" y="1822"/>
                  </a:cubicBezTo>
                  <a:lnTo>
                    <a:pt x="12869" y="1822"/>
                  </a:lnTo>
                  <a:lnTo>
                    <a:pt x="12869" y="803"/>
                  </a:lnTo>
                  <a:cubicBezTo>
                    <a:pt x="12869" y="371"/>
                    <a:pt x="12499" y="1"/>
                    <a:pt x="12067" y="1"/>
                  </a:cubicBezTo>
                  <a:lnTo>
                    <a:pt x="2654" y="1"/>
                  </a:lnTo>
                  <a:cubicBezTo>
                    <a:pt x="2376" y="1"/>
                    <a:pt x="2376" y="433"/>
                    <a:pt x="2654" y="433"/>
                  </a:cubicBezTo>
                  <a:lnTo>
                    <a:pt x="7808" y="433"/>
                  </a:lnTo>
                  <a:lnTo>
                    <a:pt x="7808" y="3704"/>
                  </a:lnTo>
                  <a:lnTo>
                    <a:pt x="802" y="3704"/>
                  </a:lnTo>
                  <a:cubicBezTo>
                    <a:pt x="586" y="3704"/>
                    <a:pt x="432" y="3519"/>
                    <a:pt x="432" y="3303"/>
                  </a:cubicBezTo>
                  <a:lnTo>
                    <a:pt x="432" y="834"/>
                  </a:lnTo>
                  <a:cubicBezTo>
                    <a:pt x="432" y="618"/>
                    <a:pt x="586" y="433"/>
                    <a:pt x="802" y="433"/>
                  </a:cubicBezTo>
                  <a:lnTo>
                    <a:pt x="1512" y="433"/>
                  </a:lnTo>
                  <a:cubicBezTo>
                    <a:pt x="1790" y="433"/>
                    <a:pt x="1790" y="1"/>
                    <a:pt x="151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489" name="Google Shape;12489;p23"/>
          <p:cNvSpPr/>
          <p:nvPr/>
        </p:nvSpPr>
        <p:spPr>
          <a:xfrm>
            <a:off x="3237519" y="2324516"/>
            <a:ext cx="362650" cy="361700"/>
          </a:xfrm>
          <a:custGeom>
            <a:avLst/>
            <a:gdLst/>
            <a:ahLst/>
            <a:cxnLst/>
            <a:rect l="l" t="t" r="r" b="b"/>
            <a:pathLst>
              <a:path w="14506" h="14468" extrusionOk="0">
                <a:moveTo>
                  <a:pt x="8087" y="2092"/>
                </a:moveTo>
                <a:cubicBezTo>
                  <a:pt x="8272" y="2092"/>
                  <a:pt x="8457" y="2246"/>
                  <a:pt x="8457" y="2462"/>
                </a:cubicBezTo>
                <a:lnTo>
                  <a:pt x="8457" y="3172"/>
                </a:lnTo>
                <a:lnTo>
                  <a:pt x="6081" y="3172"/>
                </a:lnTo>
                <a:lnTo>
                  <a:pt x="6081" y="2462"/>
                </a:lnTo>
                <a:cubicBezTo>
                  <a:pt x="6081" y="2246"/>
                  <a:pt x="6235" y="2092"/>
                  <a:pt x="6451" y="2092"/>
                </a:cubicBezTo>
                <a:close/>
                <a:moveTo>
                  <a:pt x="10918" y="439"/>
                </a:moveTo>
                <a:cubicBezTo>
                  <a:pt x="11545" y="439"/>
                  <a:pt x="12130" y="944"/>
                  <a:pt x="12130" y="1660"/>
                </a:cubicBezTo>
                <a:lnTo>
                  <a:pt x="12130" y="3172"/>
                </a:lnTo>
                <a:lnTo>
                  <a:pt x="8858" y="3172"/>
                </a:lnTo>
                <a:lnTo>
                  <a:pt x="8858" y="2462"/>
                </a:lnTo>
                <a:cubicBezTo>
                  <a:pt x="8858" y="2432"/>
                  <a:pt x="8858" y="2401"/>
                  <a:pt x="8858" y="2370"/>
                </a:cubicBezTo>
                <a:cubicBezTo>
                  <a:pt x="9136" y="1691"/>
                  <a:pt x="9599" y="1104"/>
                  <a:pt x="10216" y="672"/>
                </a:cubicBezTo>
                <a:cubicBezTo>
                  <a:pt x="10437" y="511"/>
                  <a:pt x="10681" y="439"/>
                  <a:pt x="10918" y="439"/>
                </a:cubicBezTo>
                <a:close/>
                <a:moveTo>
                  <a:pt x="7994" y="3604"/>
                </a:moveTo>
                <a:lnTo>
                  <a:pt x="6081" y="5147"/>
                </a:lnTo>
                <a:lnTo>
                  <a:pt x="6081" y="3604"/>
                </a:lnTo>
                <a:close/>
                <a:moveTo>
                  <a:pt x="5649" y="3604"/>
                </a:moveTo>
                <a:lnTo>
                  <a:pt x="5649" y="5919"/>
                </a:lnTo>
                <a:lnTo>
                  <a:pt x="927" y="5919"/>
                </a:lnTo>
                <a:cubicBezTo>
                  <a:pt x="649" y="5919"/>
                  <a:pt x="433" y="5703"/>
                  <a:pt x="433" y="5425"/>
                </a:cubicBezTo>
                <a:lnTo>
                  <a:pt x="433" y="4067"/>
                </a:lnTo>
                <a:cubicBezTo>
                  <a:pt x="433" y="3789"/>
                  <a:pt x="618" y="3604"/>
                  <a:pt x="896" y="3604"/>
                </a:cubicBezTo>
                <a:close/>
                <a:moveTo>
                  <a:pt x="8426" y="3789"/>
                </a:moveTo>
                <a:lnTo>
                  <a:pt x="8426" y="5425"/>
                </a:lnTo>
                <a:lnTo>
                  <a:pt x="6081" y="7308"/>
                </a:lnTo>
                <a:lnTo>
                  <a:pt x="6081" y="5703"/>
                </a:lnTo>
                <a:lnTo>
                  <a:pt x="8426" y="3789"/>
                </a:lnTo>
                <a:close/>
                <a:moveTo>
                  <a:pt x="8426" y="5981"/>
                </a:moveTo>
                <a:lnTo>
                  <a:pt x="8426" y="7616"/>
                </a:lnTo>
                <a:lnTo>
                  <a:pt x="6081" y="9499"/>
                </a:lnTo>
                <a:lnTo>
                  <a:pt x="6081" y="7863"/>
                </a:lnTo>
                <a:lnTo>
                  <a:pt x="8426" y="5981"/>
                </a:lnTo>
                <a:close/>
                <a:moveTo>
                  <a:pt x="8426" y="8141"/>
                </a:moveTo>
                <a:lnTo>
                  <a:pt x="8426" y="9777"/>
                </a:lnTo>
                <a:lnTo>
                  <a:pt x="6081" y="11659"/>
                </a:lnTo>
                <a:lnTo>
                  <a:pt x="6081" y="10054"/>
                </a:lnTo>
                <a:lnTo>
                  <a:pt x="8426" y="8141"/>
                </a:lnTo>
                <a:close/>
                <a:moveTo>
                  <a:pt x="8426" y="10332"/>
                </a:moveTo>
                <a:lnTo>
                  <a:pt x="8426" y="11937"/>
                </a:lnTo>
                <a:lnTo>
                  <a:pt x="6081" y="13850"/>
                </a:lnTo>
                <a:lnTo>
                  <a:pt x="6081" y="12215"/>
                </a:lnTo>
                <a:lnTo>
                  <a:pt x="8426" y="10332"/>
                </a:lnTo>
                <a:close/>
                <a:moveTo>
                  <a:pt x="5649" y="6351"/>
                </a:moveTo>
                <a:lnTo>
                  <a:pt x="5649" y="14066"/>
                </a:lnTo>
                <a:lnTo>
                  <a:pt x="2069" y="14066"/>
                </a:lnTo>
                <a:cubicBezTo>
                  <a:pt x="1606" y="14036"/>
                  <a:pt x="1235" y="13665"/>
                  <a:pt x="1235" y="13233"/>
                </a:cubicBezTo>
                <a:lnTo>
                  <a:pt x="1235" y="6351"/>
                </a:lnTo>
                <a:close/>
                <a:moveTo>
                  <a:pt x="8395" y="12492"/>
                </a:moveTo>
                <a:lnTo>
                  <a:pt x="8395" y="14066"/>
                </a:lnTo>
                <a:lnTo>
                  <a:pt x="6451" y="14066"/>
                </a:lnTo>
                <a:lnTo>
                  <a:pt x="8395" y="12492"/>
                </a:lnTo>
                <a:close/>
                <a:moveTo>
                  <a:pt x="13580" y="3604"/>
                </a:moveTo>
                <a:cubicBezTo>
                  <a:pt x="13827" y="3604"/>
                  <a:pt x="14043" y="3820"/>
                  <a:pt x="14043" y="4098"/>
                </a:cubicBezTo>
                <a:lnTo>
                  <a:pt x="14043" y="5456"/>
                </a:lnTo>
                <a:cubicBezTo>
                  <a:pt x="14043" y="5703"/>
                  <a:pt x="13827" y="5919"/>
                  <a:pt x="13580" y="5919"/>
                </a:cubicBezTo>
                <a:lnTo>
                  <a:pt x="11790" y="5919"/>
                </a:lnTo>
                <a:cubicBezTo>
                  <a:pt x="11512" y="5919"/>
                  <a:pt x="11512" y="6351"/>
                  <a:pt x="11790" y="6351"/>
                </a:cubicBezTo>
                <a:lnTo>
                  <a:pt x="13241" y="6351"/>
                </a:lnTo>
                <a:lnTo>
                  <a:pt x="13241" y="13233"/>
                </a:lnTo>
                <a:cubicBezTo>
                  <a:pt x="13241" y="13696"/>
                  <a:pt x="12839" y="14066"/>
                  <a:pt x="12407" y="14066"/>
                </a:cubicBezTo>
                <a:lnTo>
                  <a:pt x="8827" y="14066"/>
                </a:lnTo>
                <a:lnTo>
                  <a:pt x="8827" y="6351"/>
                </a:lnTo>
                <a:lnTo>
                  <a:pt x="10587" y="6351"/>
                </a:lnTo>
                <a:cubicBezTo>
                  <a:pt x="10864" y="6351"/>
                  <a:pt x="10864" y="5919"/>
                  <a:pt x="10587" y="5919"/>
                </a:cubicBezTo>
                <a:lnTo>
                  <a:pt x="8827" y="5919"/>
                </a:lnTo>
                <a:lnTo>
                  <a:pt x="8827" y="3604"/>
                </a:lnTo>
                <a:close/>
                <a:moveTo>
                  <a:pt x="3578" y="1"/>
                </a:moveTo>
                <a:cubicBezTo>
                  <a:pt x="2722" y="1"/>
                  <a:pt x="1914" y="690"/>
                  <a:pt x="1914" y="1660"/>
                </a:cubicBezTo>
                <a:cubicBezTo>
                  <a:pt x="1914" y="1799"/>
                  <a:pt x="2022" y="1868"/>
                  <a:pt x="2130" y="1868"/>
                </a:cubicBezTo>
                <a:cubicBezTo>
                  <a:pt x="2238" y="1868"/>
                  <a:pt x="2346" y="1799"/>
                  <a:pt x="2346" y="1660"/>
                </a:cubicBezTo>
                <a:cubicBezTo>
                  <a:pt x="2346" y="944"/>
                  <a:pt x="2931" y="439"/>
                  <a:pt x="3570" y="439"/>
                </a:cubicBezTo>
                <a:cubicBezTo>
                  <a:pt x="3812" y="439"/>
                  <a:pt x="4062" y="511"/>
                  <a:pt x="4291" y="672"/>
                </a:cubicBezTo>
                <a:cubicBezTo>
                  <a:pt x="4877" y="1104"/>
                  <a:pt x="5340" y="1691"/>
                  <a:pt x="5649" y="2401"/>
                </a:cubicBezTo>
                <a:lnTo>
                  <a:pt x="5649" y="2462"/>
                </a:lnTo>
                <a:lnTo>
                  <a:pt x="5649" y="3172"/>
                </a:lnTo>
                <a:lnTo>
                  <a:pt x="2346" y="3172"/>
                </a:lnTo>
                <a:lnTo>
                  <a:pt x="2346" y="2709"/>
                </a:lnTo>
                <a:cubicBezTo>
                  <a:pt x="2346" y="2570"/>
                  <a:pt x="2238" y="2501"/>
                  <a:pt x="2130" y="2501"/>
                </a:cubicBezTo>
                <a:cubicBezTo>
                  <a:pt x="2022" y="2501"/>
                  <a:pt x="1914" y="2570"/>
                  <a:pt x="1914" y="2709"/>
                </a:cubicBezTo>
                <a:lnTo>
                  <a:pt x="1914" y="3141"/>
                </a:lnTo>
                <a:lnTo>
                  <a:pt x="927" y="3141"/>
                </a:lnTo>
                <a:cubicBezTo>
                  <a:pt x="402" y="3141"/>
                  <a:pt x="1" y="3543"/>
                  <a:pt x="1" y="4036"/>
                </a:cubicBezTo>
                <a:lnTo>
                  <a:pt x="1" y="5425"/>
                </a:lnTo>
                <a:cubicBezTo>
                  <a:pt x="1" y="5888"/>
                  <a:pt x="371" y="6289"/>
                  <a:pt x="834" y="6320"/>
                </a:cubicBezTo>
                <a:lnTo>
                  <a:pt x="834" y="13233"/>
                </a:lnTo>
                <a:cubicBezTo>
                  <a:pt x="834" y="13912"/>
                  <a:pt x="1390" y="14468"/>
                  <a:pt x="2100" y="14468"/>
                </a:cubicBezTo>
                <a:lnTo>
                  <a:pt x="12407" y="14468"/>
                </a:lnTo>
                <a:cubicBezTo>
                  <a:pt x="13086" y="14468"/>
                  <a:pt x="13673" y="13912"/>
                  <a:pt x="13673" y="13233"/>
                </a:cubicBezTo>
                <a:lnTo>
                  <a:pt x="13673" y="6320"/>
                </a:lnTo>
                <a:cubicBezTo>
                  <a:pt x="14136" y="6289"/>
                  <a:pt x="14475" y="5919"/>
                  <a:pt x="14506" y="5425"/>
                </a:cubicBezTo>
                <a:lnTo>
                  <a:pt x="14506" y="4067"/>
                </a:lnTo>
                <a:cubicBezTo>
                  <a:pt x="14506" y="3573"/>
                  <a:pt x="14074" y="3172"/>
                  <a:pt x="13580" y="3172"/>
                </a:cubicBezTo>
                <a:lnTo>
                  <a:pt x="12562" y="3172"/>
                </a:lnTo>
                <a:lnTo>
                  <a:pt x="12562" y="1660"/>
                </a:lnTo>
                <a:cubicBezTo>
                  <a:pt x="12562" y="690"/>
                  <a:pt x="11754" y="1"/>
                  <a:pt x="10898" y="1"/>
                </a:cubicBezTo>
                <a:cubicBezTo>
                  <a:pt x="10582" y="1"/>
                  <a:pt x="10260" y="94"/>
                  <a:pt x="9969" y="302"/>
                </a:cubicBezTo>
                <a:cubicBezTo>
                  <a:pt x="9383" y="703"/>
                  <a:pt x="8920" y="1259"/>
                  <a:pt x="8611" y="1876"/>
                </a:cubicBezTo>
                <a:cubicBezTo>
                  <a:pt x="8457" y="1753"/>
                  <a:pt x="8272" y="1660"/>
                  <a:pt x="8056" y="1660"/>
                </a:cubicBezTo>
                <a:lnTo>
                  <a:pt x="6451" y="1660"/>
                </a:lnTo>
                <a:cubicBezTo>
                  <a:pt x="6235" y="1660"/>
                  <a:pt x="6019" y="1753"/>
                  <a:pt x="5865" y="1907"/>
                </a:cubicBezTo>
                <a:cubicBezTo>
                  <a:pt x="5556" y="1259"/>
                  <a:pt x="5093" y="734"/>
                  <a:pt x="4507" y="302"/>
                </a:cubicBezTo>
                <a:cubicBezTo>
                  <a:pt x="4216" y="94"/>
                  <a:pt x="3894" y="1"/>
                  <a:pt x="35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490" name="Google Shape;12490;p23"/>
          <p:cNvGrpSpPr/>
          <p:nvPr/>
        </p:nvGrpSpPr>
        <p:grpSpPr>
          <a:xfrm>
            <a:off x="2502788" y="2326511"/>
            <a:ext cx="361100" cy="362850"/>
            <a:chOff x="6250850" y="3021124"/>
            <a:chExt cx="361100" cy="362850"/>
          </a:xfrm>
        </p:grpSpPr>
        <p:sp>
          <p:nvSpPr>
            <p:cNvPr id="12491" name="Google Shape;12491;p23"/>
            <p:cNvSpPr/>
            <p:nvPr/>
          </p:nvSpPr>
          <p:spPr>
            <a:xfrm>
              <a:off x="6384738" y="3021124"/>
              <a:ext cx="93325" cy="26750"/>
            </a:xfrm>
            <a:custGeom>
              <a:avLst/>
              <a:gdLst/>
              <a:ahLst/>
              <a:cxnLst/>
              <a:rect l="l" t="t" r="r" b="b"/>
              <a:pathLst>
                <a:path w="3733" h="1070" extrusionOk="0">
                  <a:moveTo>
                    <a:pt x="1867" y="1"/>
                  </a:moveTo>
                  <a:cubicBezTo>
                    <a:pt x="1246" y="1"/>
                    <a:pt x="621" y="240"/>
                    <a:pt x="143" y="718"/>
                  </a:cubicBezTo>
                  <a:cubicBezTo>
                    <a:pt x="1" y="860"/>
                    <a:pt x="149" y="1057"/>
                    <a:pt x="310" y="1057"/>
                  </a:cubicBezTo>
                  <a:cubicBezTo>
                    <a:pt x="359" y="1057"/>
                    <a:pt x="408" y="1039"/>
                    <a:pt x="451" y="996"/>
                  </a:cubicBezTo>
                  <a:cubicBezTo>
                    <a:pt x="837" y="610"/>
                    <a:pt x="1346" y="417"/>
                    <a:pt x="1860" y="417"/>
                  </a:cubicBezTo>
                  <a:cubicBezTo>
                    <a:pt x="2373" y="417"/>
                    <a:pt x="2890" y="610"/>
                    <a:pt x="3291" y="996"/>
                  </a:cubicBezTo>
                  <a:cubicBezTo>
                    <a:pt x="3336" y="1048"/>
                    <a:pt x="3388" y="1070"/>
                    <a:pt x="3438" y="1070"/>
                  </a:cubicBezTo>
                  <a:cubicBezTo>
                    <a:pt x="3595" y="1070"/>
                    <a:pt x="3732" y="858"/>
                    <a:pt x="3568" y="718"/>
                  </a:cubicBezTo>
                  <a:cubicBezTo>
                    <a:pt x="3106" y="240"/>
                    <a:pt x="2488" y="1"/>
                    <a:pt x="186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492" name="Google Shape;12492;p23"/>
            <p:cNvGrpSpPr/>
            <p:nvPr/>
          </p:nvGrpSpPr>
          <p:grpSpPr>
            <a:xfrm>
              <a:off x="6250850" y="3042349"/>
              <a:ext cx="361100" cy="341625"/>
              <a:chOff x="6250850" y="3035125"/>
              <a:chExt cx="361100" cy="341625"/>
            </a:xfrm>
          </p:grpSpPr>
          <p:sp>
            <p:nvSpPr>
              <p:cNvPr id="12493" name="Google Shape;12493;p23"/>
              <p:cNvSpPr/>
              <p:nvPr/>
            </p:nvSpPr>
            <p:spPr>
              <a:xfrm>
                <a:off x="6407075" y="3115350"/>
                <a:ext cx="52125" cy="97825"/>
              </a:xfrm>
              <a:custGeom>
                <a:avLst/>
                <a:gdLst/>
                <a:ahLst/>
                <a:cxnLst/>
                <a:rect l="l" t="t" r="r" b="b"/>
                <a:pathLst>
                  <a:path w="2085" h="3913" extrusionOk="0">
                    <a:moveTo>
                      <a:pt x="989" y="1"/>
                    </a:moveTo>
                    <a:cubicBezTo>
                      <a:pt x="888" y="1"/>
                      <a:pt x="788" y="70"/>
                      <a:pt x="788" y="209"/>
                    </a:cubicBezTo>
                    <a:lnTo>
                      <a:pt x="788" y="580"/>
                    </a:lnTo>
                    <a:lnTo>
                      <a:pt x="695" y="580"/>
                    </a:lnTo>
                    <a:cubicBezTo>
                      <a:pt x="232" y="734"/>
                      <a:pt x="16" y="1259"/>
                      <a:pt x="232" y="1691"/>
                    </a:cubicBezTo>
                    <a:cubicBezTo>
                      <a:pt x="325" y="1876"/>
                      <a:pt x="510" y="1999"/>
                      <a:pt x="726" y="2030"/>
                    </a:cubicBezTo>
                    <a:cubicBezTo>
                      <a:pt x="911" y="2061"/>
                      <a:pt x="1097" y="2092"/>
                      <a:pt x="1282" y="2184"/>
                    </a:cubicBezTo>
                    <a:cubicBezTo>
                      <a:pt x="1467" y="2246"/>
                      <a:pt x="1559" y="2493"/>
                      <a:pt x="1467" y="2678"/>
                    </a:cubicBezTo>
                    <a:cubicBezTo>
                      <a:pt x="1384" y="2872"/>
                      <a:pt x="1201" y="2991"/>
                      <a:pt x="1008" y="2991"/>
                    </a:cubicBezTo>
                    <a:cubicBezTo>
                      <a:pt x="986" y="2991"/>
                      <a:pt x="964" y="2990"/>
                      <a:pt x="942" y="2987"/>
                    </a:cubicBezTo>
                    <a:cubicBezTo>
                      <a:pt x="695" y="2956"/>
                      <a:pt x="479" y="2740"/>
                      <a:pt x="418" y="2493"/>
                    </a:cubicBezTo>
                    <a:cubicBezTo>
                      <a:pt x="418" y="2370"/>
                      <a:pt x="310" y="2308"/>
                      <a:pt x="205" y="2308"/>
                    </a:cubicBezTo>
                    <a:cubicBezTo>
                      <a:pt x="101" y="2308"/>
                      <a:pt x="1" y="2370"/>
                      <a:pt x="16" y="2493"/>
                    </a:cubicBezTo>
                    <a:cubicBezTo>
                      <a:pt x="16" y="2771"/>
                      <a:pt x="171" y="3048"/>
                      <a:pt x="387" y="3203"/>
                    </a:cubicBezTo>
                    <a:cubicBezTo>
                      <a:pt x="510" y="3295"/>
                      <a:pt x="634" y="3357"/>
                      <a:pt x="788" y="3388"/>
                    </a:cubicBezTo>
                    <a:lnTo>
                      <a:pt x="788" y="3697"/>
                    </a:lnTo>
                    <a:cubicBezTo>
                      <a:pt x="788" y="3820"/>
                      <a:pt x="880" y="3913"/>
                      <a:pt x="973" y="3913"/>
                    </a:cubicBezTo>
                    <a:lnTo>
                      <a:pt x="1004" y="3882"/>
                    </a:lnTo>
                    <a:cubicBezTo>
                      <a:pt x="1097" y="3882"/>
                      <a:pt x="1189" y="3789"/>
                      <a:pt x="1189" y="3697"/>
                    </a:cubicBezTo>
                    <a:lnTo>
                      <a:pt x="1189" y="3357"/>
                    </a:lnTo>
                    <a:cubicBezTo>
                      <a:pt x="1436" y="3326"/>
                      <a:pt x="1652" y="3172"/>
                      <a:pt x="1775" y="2956"/>
                    </a:cubicBezTo>
                    <a:cubicBezTo>
                      <a:pt x="2084" y="2524"/>
                      <a:pt x="1868" y="1907"/>
                      <a:pt x="1374" y="1721"/>
                    </a:cubicBezTo>
                    <a:cubicBezTo>
                      <a:pt x="1097" y="1629"/>
                      <a:pt x="479" y="1691"/>
                      <a:pt x="603" y="1228"/>
                    </a:cubicBezTo>
                    <a:cubicBezTo>
                      <a:pt x="646" y="1040"/>
                      <a:pt x="791" y="960"/>
                      <a:pt x="948" y="960"/>
                    </a:cubicBezTo>
                    <a:cubicBezTo>
                      <a:pt x="1127" y="960"/>
                      <a:pt x="1323" y="1063"/>
                      <a:pt x="1405" y="1228"/>
                    </a:cubicBezTo>
                    <a:cubicBezTo>
                      <a:pt x="1453" y="1305"/>
                      <a:pt x="1523" y="1337"/>
                      <a:pt x="1590" y="1337"/>
                    </a:cubicBezTo>
                    <a:cubicBezTo>
                      <a:pt x="1740" y="1337"/>
                      <a:pt x="1882" y="1181"/>
                      <a:pt x="1775" y="1012"/>
                    </a:cubicBezTo>
                    <a:cubicBezTo>
                      <a:pt x="1683" y="765"/>
                      <a:pt x="1467" y="610"/>
                      <a:pt x="1189" y="580"/>
                    </a:cubicBezTo>
                    <a:lnTo>
                      <a:pt x="1189" y="209"/>
                    </a:lnTo>
                    <a:cubicBezTo>
                      <a:pt x="1189" y="70"/>
                      <a:pt x="1089" y="1"/>
                      <a:pt x="98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4" name="Google Shape;12494;p23"/>
              <p:cNvSpPr/>
              <p:nvPr/>
            </p:nvSpPr>
            <p:spPr>
              <a:xfrm>
                <a:off x="6407925" y="3055175"/>
                <a:ext cx="45075" cy="17000"/>
              </a:xfrm>
              <a:custGeom>
                <a:avLst/>
                <a:gdLst/>
                <a:ahLst/>
                <a:cxnLst/>
                <a:rect l="l" t="t" r="r" b="b"/>
                <a:pathLst>
                  <a:path w="1803" h="680" extrusionOk="0">
                    <a:moveTo>
                      <a:pt x="924" y="1"/>
                    </a:moveTo>
                    <a:cubicBezTo>
                      <a:pt x="654" y="1"/>
                      <a:pt x="384" y="101"/>
                      <a:pt x="168" y="302"/>
                    </a:cubicBezTo>
                    <a:cubicBezTo>
                      <a:pt x="1" y="445"/>
                      <a:pt x="165" y="680"/>
                      <a:pt x="334" y="680"/>
                    </a:cubicBezTo>
                    <a:cubicBezTo>
                      <a:pt x="384" y="680"/>
                      <a:pt x="434" y="659"/>
                      <a:pt x="476" y="610"/>
                    </a:cubicBezTo>
                    <a:cubicBezTo>
                      <a:pt x="600" y="487"/>
                      <a:pt x="762" y="425"/>
                      <a:pt x="924" y="425"/>
                    </a:cubicBezTo>
                    <a:cubicBezTo>
                      <a:pt x="1086" y="425"/>
                      <a:pt x="1248" y="487"/>
                      <a:pt x="1371" y="610"/>
                    </a:cubicBezTo>
                    <a:cubicBezTo>
                      <a:pt x="1409" y="642"/>
                      <a:pt x="1450" y="655"/>
                      <a:pt x="1491" y="655"/>
                    </a:cubicBezTo>
                    <a:cubicBezTo>
                      <a:pt x="1652" y="655"/>
                      <a:pt x="1803" y="449"/>
                      <a:pt x="1680" y="302"/>
                    </a:cubicBezTo>
                    <a:cubicBezTo>
                      <a:pt x="1464" y="101"/>
                      <a:pt x="1194" y="1"/>
                      <a:pt x="92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5" name="Google Shape;12495;p23"/>
              <p:cNvSpPr/>
              <p:nvPr/>
            </p:nvSpPr>
            <p:spPr>
              <a:xfrm>
                <a:off x="6396975" y="3035125"/>
                <a:ext cx="67625" cy="21425"/>
              </a:xfrm>
              <a:custGeom>
                <a:avLst/>
                <a:gdLst/>
                <a:ahLst/>
                <a:cxnLst/>
                <a:rect l="l" t="t" r="r" b="b"/>
                <a:pathLst>
                  <a:path w="2705" h="857" extrusionOk="0">
                    <a:moveTo>
                      <a:pt x="1362" y="0"/>
                    </a:moveTo>
                    <a:cubicBezTo>
                      <a:pt x="922" y="0"/>
                      <a:pt x="482" y="162"/>
                      <a:pt x="143" y="486"/>
                    </a:cubicBezTo>
                    <a:cubicBezTo>
                      <a:pt x="0" y="653"/>
                      <a:pt x="150" y="856"/>
                      <a:pt x="311" y="856"/>
                    </a:cubicBezTo>
                    <a:cubicBezTo>
                      <a:pt x="360" y="856"/>
                      <a:pt x="409" y="838"/>
                      <a:pt x="451" y="795"/>
                    </a:cubicBezTo>
                    <a:cubicBezTo>
                      <a:pt x="698" y="548"/>
                      <a:pt x="1030" y="425"/>
                      <a:pt x="1362" y="425"/>
                    </a:cubicBezTo>
                    <a:cubicBezTo>
                      <a:pt x="1693" y="425"/>
                      <a:pt x="2025" y="548"/>
                      <a:pt x="2272" y="795"/>
                    </a:cubicBezTo>
                    <a:cubicBezTo>
                      <a:pt x="2334" y="826"/>
                      <a:pt x="2365" y="857"/>
                      <a:pt x="2426" y="857"/>
                    </a:cubicBezTo>
                    <a:cubicBezTo>
                      <a:pt x="2612" y="857"/>
                      <a:pt x="2704" y="641"/>
                      <a:pt x="2581" y="486"/>
                    </a:cubicBezTo>
                    <a:cubicBezTo>
                      <a:pt x="2241" y="162"/>
                      <a:pt x="1801" y="0"/>
                      <a:pt x="136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6" name="Google Shape;12496;p23"/>
              <p:cNvSpPr/>
              <p:nvPr/>
            </p:nvSpPr>
            <p:spPr>
              <a:xfrm>
                <a:off x="6250850" y="3081825"/>
                <a:ext cx="361100" cy="294925"/>
              </a:xfrm>
              <a:custGeom>
                <a:avLst/>
                <a:gdLst/>
                <a:ahLst/>
                <a:cxnLst/>
                <a:rect l="l" t="t" r="r" b="b"/>
                <a:pathLst>
                  <a:path w="14444" h="11797" extrusionOk="0">
                    <a:moveTo>
                      <a:pt x="3982" y="3093"/>
                    </a:moveTo>
                    <a:lnTo>
                      <a:pt x="3982" y="3278"/>
                    </a:lnTo>
                    <a:lnTo>
                      <a:pt x="3982" y="3587"/>
                    </a:lnTo>
                    <a:lnTo>
                      <a:pt x="1605" y="3587"/>
                    </a:lnTo>
                    <a:cubicBezTo>
                      <a:pt x="1482" y="3587"/>
                      <a:pt x="1389" y="3680"/>
                      <a:pt x="1389" y="3803"/>
                    </a:cubicBezTo>
                    <a:lnTo>
                      <a:pt x="1389" y="4914"/>
                    </a:lnTo>
                    <a:cubicBezTo>
                      <a:pt x="1389" y="5053"/>
                      <a:pt x="1497" y="5122"/>
                      <a:pt x="1605" y="5122"/>
                    </a:cubicBezTo>
                    <a:cubicBezTo>
                      <a:pt x="1713" y="5122"/>
                      <a:pt x="1821" y="5053"/>
                      <a:pt x="1821" y="4914"/>
                    </a:cubicBezTo>
                    <a:lnTo>
                      <a:pt x="1821" y="4019"/>
                    </a:lnTo>
                    <a:lnTo>
                      <a:pt x="4043" y="4019"/>
                    </a:lnTo>
                    <a:cubicBezTo>
                      <a:pt x="4429" y="5701"/>
                      <a:pt x="5826" y="6542"/>
                      <a:pt x="7222" y="6542"/>
                    </a:cubicBezTo>
                    <a:cubicBezTo>
                      <a:pt x="8619" y="6542"/>
                      <a:pt x="10015" y="5701"/>
                      <a:pt x="10401" y="4019"/>
                    </a:cubicBezTo>
                    <a:lnTo>
                      <a:pt x="12623" y="4019"/>
                    </a:lnTo>
                    <a:lnTo>
                      <a:pt x="12623" y="9975"/>
                    </a:lnTo>
                    <a:lnTo>
                      <a:pt x="1790" y="9975"/>
                    </a:lnTo>
                    <a:lnTo>
                      <a:pt x="1790" y="6087"/>
                    </a:lnTo>
                    <a:cubicBezTo>
                      <a:pt x="1790" y="5933"/>
                      <a:pt x="1682" y="5855"/>
                      <a:pt x="1574" y="5855"/>
                    </a:cubicBezTo>
                    <a:cubicBezTo>
                      <a:pt x="1466" y="5855"/>
                      <a:pt x="1358" y="5933"/>
                      <a:pt x="1358" y="6087"/>
                    </a:cubicBezTo>
                    <a:lnTo>
                      <a:pt x="1358" y="9975"/>
                    </a:lnTo>
                    <a:lnTo>
                      <a:pt x="957" y="9975"/>
                    </a:lnTo>
                    <a:lnTo>
                      <a:pt x="957" y="3803"/>
                    </a:lnTo>
                    <a:cubicBezTo>
                      <a:pt x="957" y="3402"/>
                      <a:pt x="1266" y="3093"/>
                      <a:pt x="1667" y="3093"/>
                    </a:cubicBezTo>
                    <a:close/>
                    <a:moveTo>
                      <a:pt x="10463" y="3062"/>
                    </a:moveTo>
                    <a:lnTo>
                      <a:pt x="12746" y="3093"/>
                    </a:lnTo>
                    <a:cubicBezTo>
                      <a:pt x="13148" y="3093"/>
                      <a:pt x="13487" y="3402"/>
                      <a:pt x="13487" y="3803"/>
                    </a:cubicBezTo>
                    <a:lnTo>
                      <a:pt x="13487" y="9975"/>
                    </a:lnTo>
                    <a:lnTo>
                      <a:pt x="13055" y="9975"/>
                    </a:lnTo>
                    <a:lnTo>
                      <a:pt x="13055" y="3803"/>
                    </a:lnTo>
                    <a:cubicBezTo>
                      <a:pt x="13055" y="3680"/>
                      <a:pt x="12962" y="3587"/>
                      <a:pt x="12839" y="3587"/>
                    </a:cubicBezTo>
                    <a:lnTo>
                      <a:pt x="10463" y="3587"/>
                    </a:lnTo>
                    <a:lnTo>
                      <a:pt x="10463" y="3278"/>
                    </a:lnTo>
                    <a:lnTo>
                      <a:pt x="10463" y="3062"/>
                    </a:lnTo>
                    <a:close/>
                    <a:moveTo>
                      <a:pt x="7932" y="10408"/>
                    </a:moveTo>
                    <a:cubicBezTo>
                      <a:pt x="7932" y="10531"/>
                      <a:pt x="7808" y="10654"/>
                      <a:pt x="7654" y="10654"/>
                    </a:cubicBezTo>
                    <a:lnTo>
                      <a:pt x="6759" y="10654"/>
                    </a:lnTo>
                    <a:cubicBezTo>
                      <a:pt x="6605" y="10654"/>
                      <a:pt x="6481" y="10531"/>
                      <a:pt x="6481" y="10408"/>
                    </a:cubicBezTo>
                    <a:close/>
                    <a:moveTo>
                      <a:pt x="7236" y="1"/>
                    </a:moveTo>
                    <a:cubicBezTo>
                      <a:pt x="5729" y="1"/>
                      <a:pt x="4310" y="1066"/>
                      <a:pt x="4012" y="2692"/>
                    </a:cubicBezTo>
                    <a:lnTo>
                      <a:pt x="1667" y="2692"/>
                    </a:lnTo>
                    <a:cubicBezTo>
                      <a:pt x="1019" y="2692"/>
                      <a:pt x="494" y="3186"/>
                      <a:pt x="494" y="3834"/>
                    </a:cubicBezTo>
                    <a:lnTo>
                      <a:pt x="494" y="10006"/>
                    </a:lnTo>
                    <a:lnTo>
                      <a:pt x="216" y="10006"/>
                    </a:lnTo>
                    <a:cubicBezTo>
                      <a:pt x="93" y="10006"/>
                      <a:pt x="0" y="10099"/>
                      <a:pt x="0" y="10222"/>
                    </a:cubicBezTo>
                    <a:lnTo>
                      <a:pt x="0" y="10747"/>
                    </a:lnTo>
                    <a:cubicBezTo>
                      <a:pt x="0" y="11303"/>
                      <a:pt x="463" y="11796"/>
                      <a:pt x="1050" y="11796"/>
                    </a:cubicBezTo>
                    <a:lnTo>
                      <a:pt x="11388" y="11796"/>
                    </a:lnTo>
                    <a:cubicBezTo>
                      <a:pt x="11666" y="11796"/>
                      <a:pt x="11666" y="11364"/>
                      <a:pt x="11388" y="11364"/>
                    </a:cubicBezTo>
                    <a:lnTo>
                      <a:pt x="1019" y="11364"/>
                    </a:lnTo>
                    <a:cubicBezTo>
                      <a:pt x="679" y="11364"/>
                      <a:pt x="402" y="11087"/>
                      <a:pt x="402" y="10747"/>
                    </a:cubicBezTo>
                    <a:lnTo>
                      <a:pt x="402" y="10408"/>
                    </a:lnTo>
                    <a:lnTo>
                      <a:pt x="6080" y="10408"/>
                    </a:lnTo>
                    <a:cubicBezTo>
                      <a:pt x="6080" y="10778"/>
                      <a:pt x="6389" y="11087"/>
                      <a:pt x="6759" y="11087"/>
                    </a:cubicBezTo>
                    <a:lnTo>
                      <a:pt x="7654" y="11087"/>
                    </a:lnTo>
                    <a:cubicBezTo>
                      <a:pt x="8024" y="11087"/>
                      <a:pt x="8333" y="10778"/>
                      <a:pt x="8333" y="10408"/>
                    </a:cubicBezTo>
                    <a:lnTo>
                      <a:pt x="14012" y="10408"/>
                    </a:lnTo>
                    <a:lnTo>
                      <a:pt x="14012" y="10685"/>
                    </a:lnTo>
                    <a:cubicBezTo>
                      <a:pt x="14043" y="11056"/>
                      <a:pt x="13734" y="11333"/>
                      <a:pt x="13394" y="11333"/>
                    </a:cubicBezTo>
                    <a:lnTo>
                      <a:pt x="12623" y="11333"/>
                    </a:lnTo>
                    <a:cubicBezTo>
                      <a:pt x="12355" y="11333"/>
                      <a:pt x="12345" y="11736"/>
                      <a:pt x="12595" y="11736"/>
                    </a:cubicBezTo>
                    <a:cubicBezTo>
                      <a:pt x="12604" y="11736"/>
                      <a:pt x="12613" y="11736"/>
                      <a:pt x="12623" y="11735"/>
                    </a:cubicBezTo>
                    <a:lnTo>
                      <a:pt x="13394" y="11735"/>
                    </a:lnTo>
                    <a:cubicBezTo>
                      <a:pt x="13412" y="11736"/>
                      <a:pt x="13429" y="11736"/>
                      <a:pt x="13446" y="11736"/>
                    </a:cubicBezTo>
                    <a:cubicBezTo>
                      <a:pt x="14008" y="11736"/>
                      <a:pt x="14444" y="11254"/>
                      <a:pt x="14444" y="10685"/>
                    </a:cubicBezTo>
                    <a:lnTo>
                      <a:pt x="14444" y="10192"/>
                    </a:lnTo>
                    <a:cubicBezTo>
                      <a:pt x="14444" y="10068"/>
                      <a:pt x="14351" y="9975"/>
                      <a:pt x="14228" y="9975"/>
                    </a:cubicBezTo>
                    <a:lnTo>
                      <a:pt x="13888" y="9975"/>
                    </a:lnTo>
                    <a:lnTo>
                      <a:pt x="13888" y="3803"/>
                    </a:lnTo>
                    <a:cubicBezTo>
                      <a:pt x="13888" y="3155"/>
                      <a:pt x="13394" y="2630"/>
                      <a:pt x="12746" y="2630"/>
                    </a:cubicBezTo>
                    <a:lnTo>
                      <a:pt x="10401" y="2630"/>
                    </a:lnTo>
                    <a:cubicBezTo>
                      <a:pt x="10308" y="2167"/>
                      <a:pt x="10123" y="1735"/>
                      <a:pt x="9845" y="1365"/>
                    </a:cubicBezTo>
                    <a:cubicBezTo>
                      <a:pt x="9791" y="1293"/>
                      <a:pt x="9724" y="1263"/>
                      <a:pt x="9659" y="1263"/>
                    </a:cubicBezTo>
                    <a:cubicBezTo>
                      <a:pt x="9504" y="1263"/>
                      <a:pt x="9366" y="1437"/>
                      <a:pt x="9475" y="1612"/>
                    </a:cubicBezTo>
                    <a:cubicBezTo>
                      <a:pt x="9845" y="2075"/>
                      <a:pt x="10031" y="2661"/>
                      <a:pt x="10031" y="3278"/>
                    </a:cubicBezTo>
                    <a:cubicBezTo>
                      <a:pt x="10031" y="5030"/>
                      <a:pt x="8605" y="6093"/>
                      <a:pt x="7164" y="6093"/>
                    </a:cubicBezTo>
                    <a:cubicBezTo>
                      <a:pt x="6244" y="6093"/>
                      <a:pt x="5318" y="5660"/>
                      <a:pt x="4753" y="4698"/>
                    </a:cubicBezTo>
                    <a:cubicBezTo>
                      <a:pt x="3573" y="2665"/>
                      <a:pt x="5191" y="427"/>
                      <a:pt x="7181" y="427"/>
                    </a:cubicBezTo>
                    <a:cubicBezTo>
                      <a:pt x="7638" y="427"/>
                      <a:pt x="8114" y="545"/>
                      <a:pt x="8580" y="810"/>
                    </a:cubicBezTo>
                    <a:cubicBezTo>
                      <a:pt x="8619" y="827"/>
                      <a:pt x="8656" y="834"/>
                      <a:pt x="8691" y="834"/>
                    </a:cubicBezTo>
                    <a:cubicBezTo>
                      <a:pt x="8908" y="834"/>
                      <a:pt x="9035" y="541"/>
                      <a:pt x="8796" y="408"/>
                    </a:cubicBezTo>
                    <a:cubicBezTo>
                      <a:pt x="8294" y="130"/>
                      <a:pt x="7760" y="1"/>
                      <a:pt x="723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7" name="Google Shape;12497;p23"/>
              <p:cNvSpPr/>
              <p:nvPr/>
            </p:nvSpPr>
            <p:spPr>
              <a:xfrm>
                <a:off x="6426000" y="3259050"/>
                <a:ext cx="10825" cy="58275"/>
              </a:xfrm>
              <a:custGeom>
                <a:avLst/>
                <a:gdLst/>
                <a:ahLst/>
                <a:cxnLst/>
                <a:rect l="l" t="t" r="r" b="b"/>
                <a:pathLst>
                  <a:path w="433" h="2331" extrusionOk="0">
                    <a:moveTo>
                      <a:pt x="201" y="1"/>
                    </a:moveTo>
                    <a:cubicBezTo>
                      <a:pt x="100" y="1"/>
                      <a:pt x="0" y="78"/>
                      <a:pt x="0" y="232"/>
                    </a:cubicBezTo>
                    <a:lnTo>
                      <a:pt x="0" y="2115"/>
                    </a:lnTo>
                    <a:cubicBezTo>
                      <a:pt x="0" y="2238"/>
                      <a:pt x="93" y="2331"/>
                      <a:pt x="216" y="2331"/>
                    </a:cubicBezTo>
                    <a:lnTo>
                      <a:pt x="216" y="2300"/>
                    </a:lnTo>
                    <a:cubicBezTo>
                      <a:pt x="309" y="2300"/>
                      <a:pt x="432" y="2208"/>
                      <a:pt x="401" y="2084"/>
                    </a:cubicBezTo>
                    <a:lnTo>
                      <a:pt x="401" y="232"/>
                    </a:lnTo>
                    <a:cubicBezTo>
                      <a:pt x="401" y="78"/>
                      <a:pt x="301" y="1"/>
                      <a:pt x="20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8" name="Google Shape;12498;p23"/>
              <p:cNvSpPr/>
              <p:nvPr/>
            </p:nvSpPr>
            <p:spPr>
              <a:xfrm>
                <a:off x="6449900" y="3255000"/>
                <a:ext cx="10825" cy="36875"/>
              </a:xfrm>
              <a:custGeom>
                <a:avLst/>
                <a:gdLst/>
                <a:ahLst/>
                <a:cxnLst/>
                <a:rect l="l" t="t" r="r" b="b"/>
                <a:pathLst>
                  <a:path w="433" h="1475" extrusionOk="0">
                    <a:moveTo>
                      <a:pt x="217" y="1"/>
                    </a:moveTo>
                    <a:cubicBezTo>
                      <a:pt x="109" y="1"/>
                      <a:pt x="1" y="70"/>
                      <a:pt x="1" y="209"/>
                    </a:cubicBezTo>
                    <a:lnTo>
                      <a:pt x="1" y="1258"/>
                    </a:lnTo>
                    <a:cubicBezTo>
                      <a:pt x="1" y="1382"/>
                      <a:pt x="93" y="1475"/>
                      <a:pt x="217" y="1475"/>
                    </a:cubicBezTo>
                    <a:cubicBezTo>
                      <a:pt x="340" y="1475"/>
                      <a:pt x="433" y="1382"/>
                      <a:pt x="433" y="1258"/>
                    </a:cubicBezTo>
                    <a:lnTo>
                      <a:pt x="433" y="209"/>
                    </a:lnTo>
                    <a:cubicBezTo>
                      <a:pt x="433" y="70"/>
                      <a:pt x="325" y="1"/>
                      <a:pt x="21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499" name="Google Shape;12499;p23"/>
              <p:cNvSpPr/>
              <p:nvPr/>
            </p:nvSpPr>
            <p:spPr>
              <a:xfrm>
                <a:off x="6402075" y="3255000"/>
                <a:ext cx="10050" cy="36875"/>
              </a:xfrm>
              <a:custGeom>
                <a:avLst/>
                <a:gdLst/>
                <a:ahLst/>
                <a:cxnLst/>
                <a:rect l="l" t="t" r="r" b="b"/>
                <a:pathLst>
                  <a:path w="402" h="1475" extrusionOk="0">
                    <a:moveTo>
                      <a:pt x="201" y="1"/>
                    </a:moveTo>
                    <a:cubicBezTo>
                      <a:pt x="101" y="1"/>
                      <a:pt x="0" y="70"/>
                      <a:pt x="0" y="209"/>
                    </a:cubicBezTo>
                    <a:lnTo>
                      <a:pt x="0" y="1258"/>
                    </a:lnTo>
                    <a:cubicBezTo>
                      <a:pt x="0" y="1382"/>
                      <a:pt x="93" y="1475"/>
                      <a:pt x="185" y="1475"/>
                    </a:cubicBezTo>
                    <a:cubicBezTo>
                      <a:pt x="309" y="1475"/>
                      <a:pt x="402" y="1382"/>
                      <a:pt x="402" y="1258"/>
                    </a:cubicBezTo>
                    <a:lnTo>
                      <a:pt x="402" y="209"/>
                    </a:lnTo>
                    <a:cubicBezTo>
                      <a:pt x="402" y="70"/>
                      <a:pt x="301" y="1"/>
                      <a:pt x="20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grpSp>
        <p:nvGrpSpPr>
          <p:cNvPr id="12500" name="Google Shape;12500;p23"/>
          <p:cNvGrpSpPr/>
          <p:nvPr/>
        </p:nvGrpSpPr>
        <p:grpSpPr>
          <a:xfrm>
            <a:off x="1769569" y="2357861"/>
            <a:ext cx="361900" cy="300150"/>
            <a:chOff x="5505525" y="3044950"/>
            <a:chExt cx="361900" cy="300150"/>
          </a:xfrm>
        </p:grpSpPr>
        <p:sp>
          <p:nvSpPr>
            <p:cNvPr id="12501" name="Google Shape;12501;p23"/>
            <p:cNvSpPr/>
            <p:nvPr/>
          </p:nvSpPr>
          <p:spPr>
            <a:xfrm>
              <a:off x="5505525" y="3044950"/>
              <a:ext cx="361900" cy="300150"/>
            </a:xfrm>
            <a:custGeom>
              <a:avLst/>
              <a:gdLst/>
              <a:ahLst/>
              <a:cxnLst/>
              <a:rect l="l" t="t" r="r" b="b"/>
              <a:pathLst>
                <a:path w="14476" h="12006" extrusionOk="0">
                  <a:moveTo>
                    <a:pt x="12994" y="402"/>
                  </a:moveTo>
                  <a:cubicBezTo>
                    <a:pt x="13580" y="402"/>
                    <a:pt x="14074" y="896"/>
                    <a:pt x="14074" y="1482"/>
                  </a:cubicBezTo>
                  <a:lnTo>
                    <a:pt x="14074" y="2254"/>
                  </a:lnTo>
                  <a:lnTo>
                    <a:pt x="13055" y="2254"/>
                  </a:lnTo>
                  <a:cubicBezTo>
                    <a:pt x="12809" y="2285"/>
                    <a:pt x="12809" y="2624"/>
                    <a:pt x="13055" y="2655"/>
                  </a:cubicBezTo>
                  <a:lnTo>
                    <a:pt x="14074" y="2655"/>
                  </a:lnTo>
                  <a:lnTo>
                    <a:pt x="14074" y="3210"/>
                  </a:lnTo>
                  <a:lnTo>
                    <a:pt x="7562" y="3210"/>
                  </a:lnTo>
                  <a:lnTo>
                    <a:pt x="8087" y="2655"/>
                  </a:lnTo>
                  <a:lnTo>
                    <a:pt x="11759" y="2655"/>
                  </a:lnTo>
                  <a:cubicBezTo>
                    <a:pt x="12006" y="2624"/>
                    <a:pt x="12006" y="2285"/>
                    <a:pt x="11759" y="2254"/>
                  </a:cubicBezTo>
                  <a:lnTo>
                    <a:pt x="433" y="2254"/>
                  </a:lnTo>
                  <a:lnTo>
                    <a:pt x="433" y="1482"/>
                  </a:lnTo>
                  <a:cubicBezTo>
                    <a:pt x="433" y="896"/>
                    <a:pt x="896" y="402"/>
                    <a:pt x="1482" y="402"/>
                  </a:cubicBezTo>
                  <a:close/>
                  <a:moveTo>
                    <a:pt x="3889" y="2655"/>
                  </a:moveTo>
                  <a:lnTo>
                    <a:pt x="3118" y="3426"/>
                  </a:lnTo>
                  <a:cubicBezTo>
                    <a:pt x="2871" y="3704"/>
                    <a:pt x="2501" y="3858"/>
                    <a:pt x="2130" y="3858"/>
                  </a:cubicBezTo>
                  <a:lnTo>
                    <a:pt x="433" y="3828"/>
                  </a:lnTo>
                  <a:lnTo>
                    <a:pt x="433" y="2655"/>
                  </a:lnTo>
                  <a:close/>
                  <a:moveTo>
                    <a:pt x="7500" y="2655"/>
                  </a:moveTo>
                  <a:lnTo>
                    <a:pt x="6729" y="3426"/>
                  </a:lnTo>
                  <a:cubicBezTo>
                    <a:pt x="6451" y="3704"/>
                    <a:pt x="6111" y="3858"/>
                    <a:pt x="5741" y="3858"/>
                  </a:cubicBezTo>
                  <a:lnTo>
                    <a:pt x="5741" y="3828"/>
                  </a:lnTo>
                  <a:lnTo>
                    <a:pt x="3303" y="3828"/>
                  </a:lnTo>
                  <a:lnTo>
                    <a:pt x="4476" y="2655"/>
                  </a:lnTo>
                  <a:close/>
                  <a:moveTo>
                    <a:pt x="1482" y="1"/>
                  </a:moveTo>
                  <a:cubicBezTo>
                    <a:pt x="680" y="1"/>
                    <a:pt x="1" y="649"/>
                    <a:pt x="1" y="1482"/>
                  </a:cubicBezTo>
                  <a:lnTo>
                    <a:pt x="1" y="10525"/>
                  </a:lnTo>
                  <a:cubicBezTo>
                    <a:pt x="1" y="11327"/>
                    <a:pt x="680" y="12006"/>
                    <a:pt x="1482" y="12006"/>
                  </a:cubicBezTo>
                  <a:lnTo>
                    <a:pt x="2315" y="12006"/>
                  </a:lnTo>
                  <a:cubicBezTo>
                    <a:pt x="2593" y="12006"/>
                    <a:pt x="2593" y="11574"/>
                    <a:pt x="2315" y="11574"/>
                  </a:cubicBezTo>
                  <a:lnTo>
                    <a:pt x="1482" y="11574"/>
                  </a:lnTo>
                  <a:cubicBezTo>
                    <a:pt x="896" y="11574"/>
                    <a:pt x="433" y="11111"/>
                    <a:pt x="433" y="10525"/>
                  </a:cubicBezTo>
                  <a:lnTo>
                    <a:pt x="433" y="4260"/>
                  </a:lnTo>
                  <a:lnTo>
                    <a:pt x="5741" y="4260"/>
                  </a:lnTo>
                  <a:cubicBezTo>
                    <a:pt x="6235" y="4260"/>
                    <a:pt x="6698" y="4075"/>
                    <a:pt x="7037" y="3735"/>
                  </a:cubicBezTo>
                  <a:lnTo>
                    <a:pt x="7130" y="3642"/>
                  </a:lnTo>
                  <a:lnTo>
                    <a:pt x="14074" y="3642"/>
                  </a:lnTo>
                  <a:lnTo>
                    <a:pt x="14074" y="10525"/>
                  </a:lnTo>
                  <a:cubicBezTo>
                    <a:pt x="14074" y="11111"/>
                    <a:pt x="13611" y="11574"/>
                    <a:pt x="13025" y="11574"/>
                  </a:cubicBezTo>
                  <a:lnTo>
                    <a:pt x="3612" y="11574"/>
                  </a:lnTo>
                  <a:cubicBezTo>
                    <a:pt x="3334" y="11574"/>
                    <a:pt x="3334" y="12006"/>
                    <a:pt x="3612" y="12006"/>
                  </a:cubicBezTo>
                  <a:lnTo>
                    <a:pt x="12994" y="12006"/>
                  </a:lnTo>
                  <a:cubicBezTo>
                    <a:pt x="13827" y="12006"/>
                    <a:pt x="14475" y="11327"/>
                    <a:pt x="14475" y="10525"/>
                  </a:cubicBezTo>
                  <a:lnTo>
                    <a:pt x="14475" y="1482"/>
                  </a:lnTo>
                  <a:cubicBezTo>
                    <a:pt x="14475" y="649"/>
                    <a:pt x="13827" y="1"/>
                    <a:pt x="1299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2" name="Google Shape;12502;p23"/>
            <p:cNvSpPr/>
            <p:nvPr/>
          </p:nvSpPr>
          <p:spPr>
            <a:xfrm>
              <a:off x="553717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9"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3" name="Google Shape;12503;p23"/>
            <p:cNvSpPr/>
            <p:nvPr/>
          </p:nvSpPr>
          <p:spPr>
            <a:xfrm>
              <a:off x="557112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4" name="Google Shape;12504;p23"/>
            <p:cNvSpPr/>
            <p:nvPr/>
          </p:nvSpPr>
          <p:spPr>
            <a:xfrm>
              <a:off x="5605075" y="3069650"/>
              <a:ext cx="22375" cy="19475"/>
            </a:xfrm>
            <a:custGeom>
              <a:avLst/>
              <a:gdLst/>
              <a:ahLst/>
              <a:cxnLst/>
              <a:rect l="l" t="t" r="r" b="b"/>
              <a:pathLst>
                <a:path w="895"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5" name="Google Shape;12505;p23"/>
            <p:cNvSpPr/>
            <p:nvPr/>
          </p:nvSpPr>
          <p:spPr>
            <a:xfrm>
              <a:off x="5538700" y="3184600"/>
              <a:ext cx="129650" cy="10825"/>
            </a:xfrm>
            <a:custGeom>
              <a:avLst/>
              <a:gdLst/>
              <a:ahLst/>
              <a:cxnLst/>
              <a:rect l="l" t="t" r="r" b="b"/>
              <a:pathLst>
                <a:path w="5186" h="433" extrusionOk="0">
                  <a:moveTo>
                    <a:pt x="248" y="1"/>
                  </a:moveTo>
                  <a:cubicBezTo>
                    <a:pt x="1" y="32"/>
                    <a:pt x="1" y="371"/>
                    <a:pt x="248" y="433"/>
                  </a:cubicBezTo>
                  <a:lnTo>
                    <a:pt x="4939" y="433"/>
                  </a:lnTo>
                  <a:cubicBezTo>
                    <a:pt x="5186" y="371"/>
                    <a:pt x="5186" y="32"/>
                    <a:pt x="493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6" name="Google Shape;12506;p23"/>
            <p:cNvSpPr/>
            <p:nvPr/>
          </p:nvSpPr>
          <p:spPr>
            <a:xfrm>
              <a:off x="5537950" y="3216250"/>
              <a:ext cx="131950" cy="10825"/>
            </a:xfrm>
            <a:custGeom>
              <a:avLst/>
              <a:gdLst/>
              <a:ahLst/>
              <a:cxnLst/>
              <a:rect l="l" t="t" r="r" b="b"/>
              <a:pathLst>
                <a:path w="5278" h="433" extrusionOk="0">
                  <a:moveTo>
                    <a:pt x="278" y="0"/>
                  </a:moveTo>
                  <a:cubicBezTo>
                    <a:pt x="0" y="0"/>
                    <a:pt x="0" y="432"/>
                    <a:pt x="278" y="432"/>
                  </a:cubicBezTo>
                  <a:lnTo>
                    <a:pt x="4969" y="432"/>
                  </a:lnTo>
                  <a:cubicBezTo>
                    <a:pt x="5277" y="432"/>
                    <a:pt x="5277" y="0"/>
                    <a:pt x="496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7" name="Google Shape;12507;p23"/>
            <p:cNvSpPr/>
            <p:nvPr/>
          </p:nvSpPr>
          <p:spPr>
            <a:xfrm>
              <a:off x="5537950" y="3247875"/>
              <a:ext cx="294750" cy="10825"/>
            </a:xfrm>
            <a:custGeom>
              <a:avLst/>
              <a:gdLst/>
              <a:ahLst/>
              <a:cxnLst/>
              <a:rect l="l" t="t" r="r" b="b"/>
              <a:pathLst>
                <a:path w="11790" h="433" extrusionOk="0">
                  <a:moveTo>
                    <a:pt x="278" y="0"/>
                  </a:moveTo>
                  <a:cubicBezTo>
                    <a:pt x="0" y="0"/>
                    <a:pt x="0" y="432"/>
                    <a:pt x="278" y="432"/>
                  </a:cubicBezTo>
                  <a:lnTo>
                    <a:pt x="11512" y="432"/>
                  </a:lnTo>
                  <a:cubicBezTo>
                    <a:pt x="11789" y="432"/>
                    <a:pt x="11789" y="0"/>
                    <a:pt x="1151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8" name="Google Shape;12508;p23"/>
            <p:cNvSpPr/>
            <p:nvPr/>
          </p:nvSpPr>
          <p:spPr>
            <a:xfrm>
              <a:off x="5537950" y="3280275"/>
              <a:ext cx="294750" cy="10050"/>
            </a:xfrm>
            <a:custGeom>
              <a:avLst/>
              <a:gdLst/>
              <a:ahLst/>
              <a:cxnLst/>
              <a:rect l="l" t="t" r="r" b="b"/>
              <a:pathLst>
                <a:path w="11790" h="402" extrusionOk="0">
                  <a:moveTo>
                    <a:pt x="278" y="1"/>
                  </a:moveTo>
                  <a:cubicBezTo>
                    <a:pt x="0" y="1"/>
                    <a:pt x="0" y="402"/>
                    <a:pt x="278" y="402"/>
                  </a:cubicBezTo>
                  <a:lnTo>
                    <a:pt x="11512" y="402"/>
                  </a:lnTo>
                  <a:cubicBezTo>
                    <a:pt x="11789" y="402"/>
                    <a:pt x="11789" y="1"/>
                    <a:pt x="1151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09" name="Google Shape;12509;p23"/>
            <p:cNvSpPr/>
            <p:nvPr/>
          </p:nvSpPr>
          <p:spPr>
            <a:xfrm>
              <a:off x="5683750" y="3180625"/>
              <a:ext cx="148175" cy="50300"/>
            </a:xfrm>
            <a:custGeom>
              <a:avLst/>
              <a:gdLst/>
              <a:ahLst/>
              <a:cxnLst/>
              <a:rect l="l" t="t" r="r" b="b"/>
              <a:pathLst>
                <a:path w="5927" h="2012" extrusionOk="0">
                  <a:moveTo>
                    <a:pt x="5494" y="407"/>
                  </a:moveTo>
                  <a:lnTo>
                    <a:pt x="5494" y="1610"/>
                  </a:lnTo>
                  <a:lnTo>
                    <a:pt x="433" y="1610"/>
                  </a:lnTo>
                  <a:lnTo>
                    <a:pt x="433" y="407"/>
                  </a:lnTo>
                  <a:close/>
                  <a:moveTo>
                    <a:pt x="5741" y="1"/>
                  </a:moveTo>
                  <a:cubicBezTo>
                    <a:pt x="5731" y="1"/>
                    <a:pt x="5720" y="2"/>
                    <a:pt x="5710" y="5"/>
                  </a:cubicBezTo>
                  <a:lnTo>
                    <a:pt x="217" y="5"/>
                  </a:lnTo>
                  <a:cubicBezTo>
                    <a:pt x="94" y="5"/>
                    <a:pt x="1" y="98"/>
                    <a:pt x="1" y="191"/>
                  </a:cubicBezTo>
                  <a:lnTo>
                    <a:pt x="1" y="1826"/>
                  </a:lnTo>
                  <a:cubicBezTo>
                    <a:pt x="1" y="1919"/>
                    <a:pt x="94" y="2011"/>
                    <a:pt x="217" y="2011"/>
                  </a:cubicBezTo>
                  <a:lnTo>
                    <a:pt x="5710" y="2011"/>
                  </a:lnTo>
                  <a:cubicBezTo>
                    <a:pt x="5834" y="2011"/>
                    <a:pt x="5926" y="1919"/>
                    <a:pt x="5926" y="1826"/>
                  </a:cubicBezTo>
                  <a:lnTo>
                    <a:pt x="5926" y="191"/>
                  </a:lnTo>
                  <a:cubicBezTo>
                    <a:pt x="5926" y="108"/>
                    <a:pt x="5828" y="1"/>
                    <a:pt x="574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10" name="Google Shape;12510;p23"/>
          <p:cNvGrpSpPr/>
          <p:nvPr/>
        </p:nvGrpSpPr>
        <p:grpSpPr>
          <a:xfrm>
            <a:off x="1074163" y="2326986"/>
            <a:ext cx="362650" cy="361900"/>
            <a:chOff x="4755600" y="3014075"/>
            <a:chExt cx="362650" cy="361900"/>
          </a:xfrm>
        </p:grpSpPr>
        <p:sp>
          <p:nvSpPr>
            <p:cNvPr id="12511" name="Google Shape;12511;p23"/>
            <p:cNvSpPr/>
            <p:nvPr/>
          </p:nvSpPr>
          <p:spPr>
            <a:xfrm>
              <a:off x="4819625" y="3043425"/>
              <a:ext cx="49400" cy="49400"/>
            </a:xfrm>
            <a:custGeom>
              <a:avLst/>
              <a:gdLst/>
              <a:ahLst/>
              <a:cxnLst/>
              <a:rect l="l" t="t" r="r" b="b"/>
              <a:pathLst>
                <a:path w="1976" h="1976" extrusionOk="0">
                  <a:moveTo>
                    <a:pt x="1019" y="432"/>
                  </a:moveTo>
                  <a:cubicBezTo>
                    <a:pt x="1328" y="432"/>
                    <a:pt x="1575" y="679"/>
                    <a:pt x="1575" y="988"/>
                  </a:cubicBezTo>
                  <a:cubicBezTo>
                    <a:pt x="1575" y="1142"/>
                    <a:pt x="1513" y="1265"/>
                    <a:pt x="1420" y="1389"/>
                  </a:cubicBezTo>
                  <a:cubicBezTo>
                    <a:pt x="1297" y="1481"/>
                    <a:pt x="1173" y="1543"/>
                    <a:pt x="1019" y="1543"/>
                  </a:cubicBezTo>
                  <a:cubicBezTo>
                    <a:pt x="710" y="1543"/>
                    <a:pt x="464" y="1296"/>
                    <a:pt x="464" y="988"/>
                  </a:cubicBezTo>
                  <a:cubicBezTo>
                    <a:pt x="464" y="833"/>
                    <a:pt x="525" y="710"/>
                    <a:pt x="618" y="586"/>
                  </a:cubicBezTo>
                  <a:cubicBezTo>
                    <a:pt x="710" y="494"/>
                    <a:pt x="865" y="432"/>
                    <a:pt x="1019" y="432"/>
                  </a:cubicBezTo>
                  <a:close/>
                  <a:moveTo>
                    <a:pt x="988" y="0"/>
                  </a:moveTo>
                  <a:cubicBezTo>
                    <a:pt x="464" y="0"/>
                    <a:pt x="1" y="432"/>
                    <a:pt x="1" y="988"/>
                  </a:cubicBezTo>
                  <a:cubicBezTo>
                    <a:pt x="32" y="1543"/>
                    <a:pt x="464" y="1975"/>
                    <a:pt x="988" y="1975"/>
                  </a:cubicBezTo>
                  <a:lnTo>
                    <a:pt x="1019" y="1975"/>
                  </a:lnTo>
                  <a:cubicBezTo>
                    <a:pt x="1544" y="1975"/>
                    <a:pt x="1976" y="1543"/>
                    <a:pt x="1976" y="988"/>
                  </a:cubicBezTo>
                  <a:cubicBezTo>
                    <a:pt x="1976" y="463"/>
                    <a:pt x="1544" y="0"/>
                    <a:pt x="98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2" name="Google Shape;12512;p23"/>
            <p:cNvSpPr/>
            <p:nvPr/>
          </p:nvSpPr>
          <p:spPr>
            <a:xfrm>
              <a:off x="4755600" y="3014075"/>
              <a:ext cx="179025" cy="361900"/>
            </a:xfrm>
            <a:custGeom>
              <a:avLst/>
              <a:gdLst/>
              <a:ahLst/>
              <a:cxnLst/>
              <a:rect l="l" t="t" r="r" b="b"/>
              <a:pathLst>
                <a:path w="7161" h="14476" extrusionOk="0">
                  <a:moveTo>
                    <a:pt x="3524" y="1"/>
                  </a:moveTo>
                  <a:cubicBezTo>
                    <a:pt x="1575" y="1"/>
                    <a:pt x="0" y="1594"/>
                    <a:pt x="31" y="3550"/>
                  </a:cubicBezTo>
                  <a:cubicBezTo>
                    <a:pt x="31" y="4137"/>
                    <a:pt x="185" y="4723"/>
                    <a:pt x="463" y="5248"/>
                  </a:cubicBezTo>
                  <a:cubicBezTo>
                    <a:pt x="502" y="5325"/>
                    <a:pt x="567" y="5357"/>
                    <a:pt x="634" y="5357"/>
                  </a:cubicBezTo>
                  <a:cubicBezTo>
                    <a:pt x="783" y="5357"/>
                    <a:pt x="940" y="5202"/>
                    <a:pt x="833" y="5032"/>
                  </a:cubicBezTo>
                  <a:cubicBezTo>
                    <a:pt x="586" y="4569"/>
                    <a:pt x="463" y="4075"/>
                    <a:pt x="463" y="3550"/>
                  </a:cubicBezTo>
                  <a:cubicBezTo>
                    <a:pt x="463" y="1822"/>
                    <a:pt x="1852" y="402"/>
                    <a:pt x="3580" y="402"/>
                  </a:cubicBezTo>
                  <a:cubicBezTo>
                    <a:pt x="5339" y="433"/>
                    <a:pt x="6728" y="1822"/>
                    <a:pt x="6759" y="3581"/>
                  </a:cubicBezTo>
                  <a:cubicBezTo>
                    <a:pt x="6759" y="4970"/>
                    <a:pt x="5833" y="6174"/>
                    <a:pt x="4506" y="6575"/>
                  </a:cubicBezTo>
                  <a:cubicBezTo>
                    <a:pt x="4413" y="6606"/>
                    <a:pt x="4352" y="6667"/>
                    <a:pt x="4352" y="6791"/>
                  </a:cubicBezTo>
                  <a:lnTo>
                    <a:pt x="4352" y="9754"/>
                  </a:lnTo>
                  <a:lnTo>
                    <a:pt x="3920" y="10062"/>
                  </a:lnTo>
                  <a:cubicBezTo>
                    <a:pt x="3796" y="10155"/>
                    <a:pt x="3796" y="10309"/>
                    <a:pt x="3920" y="10402"/>
                  </a:cubicBezTo>
                  <a:lnTo>
                    <a:pt x="4352" y="10741"/>
                  </a:lnTo>
                  <a:lnTo>
                    <a:pt x="4352" y="10865"/>
                  </a:lnTo>
                  <a:lnTo>
                    <a:pt x="3920" y="11173"/>
                  </a:lnTo>
                  <a:cubicBezTo>
                    <a:pt x="3858" y="11235"/>
                    <a:pt x="3827" y="11297"/>
                    <a:pt x="3827" y="11358"/>
                  </a:cubicBezTo>
                  <a:cubicBezTo>
                    <a:pt x="3827" y="11420"/>
                    <a:pt x="3858" y="11482"/>
                    <a:pt x="3920" y="11513"/>
                  </a:cubicBezTo>
                  <a:lnTo>
                    <a:pt x="4352" y="11852"/>
                  </a:lnTo>
                  <a:lnTo>
                    <a:pt x="4352" y="12963"/>
                  </a:lnTo>
                  <a:lnTo>
                    <a:pt x="3611" y="13920"/>
                  </a:lnTo>
                  <a:lnTo>
                    <a:pt x="2839" y="12932"/>
                  </a:lnTo>
                  <a:lnTo>
                    <a:pt x="2839" y="6760"/>
                  </a:lnTo>
                  <a:cubicBezTo>
                    <a:pt x="2839" y="6667"/>
                    <a:pt x="2778" y="6606"/>
                    <a:pt x="2685" y="6575"/>
                  </a:cubicBezTo>
                  <a:cubicBezTo>
                    <a:pt x="2253" y="6421"/>
                    <a:pt x="1852" y="6205"/>
                    <a:pt x="1512" y="5896"/>
                  </a:cubicBezTo>
                  <a:cubicBezTo>
                    <a:pt x="1468" y="5858"/>
                    <a:pt x="1422" y="5842"/>
                    <a:pt x="1378" y="5842"/>
                  </a:cubicBezTo>
                  <a:cubicBezTo>
                    <a:pt x="1204" y="5842"/>
                    <a:pt x="1062" y="6088"/>
                    <a:pt x="1235" y="6235"/>
                  </a:cubicBezTo>
                  <a:cubicBezTo>
                    <a:pt x="1574" y="6544"/>
                    <a:pt x="1975" y="6760"/>
                    <a:pt x="2407" y="6914"/>
                  </a:cubicBezTo>
                  <a:lnTo>
                    <a:pt x="2407" y="13025"/>
                  </a:lnTo>
                  <a:cubicBezTo>
                    <a:pt x="2407" y="13056"/>
                    <a:pt x="2438" y="13118"/>
                    <a:pt x="2469" y="13148"/>
                  </a:cubicBezTo>
                  <a:lnTo>
                    <a:pt x="3457" y="14383"/>
                  </a:lnTo>
                  <a:cubicBezTo>
                    <a:pt x="3487" y="14445"/>
                    <a:pt x="3549" y="14475"/>
                    <a:pt x="3611" y="14475"/>
                  </a:cubicBezTo>
                  <a:cubicBezTo>
                    <a:pt x="3673" y="14475"/>
                    <a:pt x="3734" y="14445"/>
                    <a:pt x="3796" y="14383"/>
                  </a:cubicBezTo>
                  <a:lnTo>
                    <a:pt x="4722" y="13148"/>
                  </a:lnTo>
                  <a:cubicBezTo>
                    <a:pt x="4753" y="13118"/>
                    <a:pt x="4784" y="13056"/>
                    <a:pt x="4784" y="13025"/>
                  </a:cubicBezTo>
                  <a:lnTo>
                    <a:pt x="4753" y="11760"/>
                  </a:lnTo>
                  <a:cubicBezTo>
                    <a:pt x="4753" y="11667"/>
                    <a:pt x="4722" y="11605"/>
                    <a:pt x="4660" y="11574"/>
                  </a:cubicBezTo>
                  <a:lnTo>
                    <a:pt x="4352" y="11358"/>
                  </a:lnTo>
                  <a:lnTo>
                    <a:pt x="4660" y="11142"/>
                  </a:lnTo>
                  <a:cubicBezTo>
                    <a:pt x="4722" y="11081"/>
                    <a:pt x="4753" y="11019"/>
                    <a:pt x="4753" y="10957"/>
                  </a:cubicBezTo>
                  <a:lnTo>
                    <a:pt x="4753" y="10649"/>
                  </a:lnTo>
                  <a:cubicBezTo>
                    <a:pt x="4753" y="10556"/>
                    <a:pt x="4722" y="10494"/>
                    <a:pt x="4660" y="10463"/>
                  </a:cubicBezTo>
                  <a:lnTo>
                    <a:pt x="4352" y="10247"/>
                  </a:lnTo>
                  <a:lnTo>
                    <a:pt x="4660" y="10001"/>
                  </a:lnTo>
                  <a:cubicBezTo>
                    <a:pt x="4722" y="9970"/>
                    <a:pt x="4753" y="9908"/>
                    <a:pt x="4753" y="9846"/>
                  </a:cubicBezTo>
                  <a:lnTo>
                    <a:pt x="4753" y="6945"/>
                  </a:lnTo>
                  <a:cubicBezTo>
                    <a:pt x="5432" y="6698"/>
                    <a:pt x="5987" y="6266"/>
                    <a:pt x="6419" y="5711"/>
                  </a:cubicBezTo>
                  <a:cubicBezTo>
                    <a:pt x="6913" y="5093"/>
                    <a:pt x="7160" y="4353"/>
                    <a:pt x="7160" y="3550"/>
                  </a:cubicBezTo>
                  <a:cubicBezTo>
                    <a:pt x="7129" y="1606"/>
                    <a:pt x="5524" y="1"/>
                    <a:pt x="3580" y="1"/>
                  </a:cubicBezTo>
                  <a:cubicBezTo>
                    <a:pt x="3561" y="1"/>
                    <a:pt x="3543" y="1"/>
                    <a:pt x="352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3" name="Google Shape;12513;p23"/>
            <p:cNvSpPr/>
            <p:nvPr/>
          </p:nvSpPr>
          <p:spPr>
            <a:xfrm>
              <a:off x="4953100" y="3048825"/>
              <a:ext cx="165150" cy="137350"/>
            </a:xfrm>
            <a:custGeom>
              <a:avLst/>
              <a:gdLst/>
              <a:ahLst/>
              <a:cxnLst/>
              <a:rect l="l" t="t" r="r" b="b"/>
              <a:pathLst>
                <a:path w="6606" h="5494" extrusionOk="0">
                  <a:moveTo>
                    <a:pt x="5371" y="0"/>
                  </a:moveTo>
                  <a:cubicBezTo>
                    <a:pt x="5093" y="0"/>
                    <a:pt x="5093" y="432"/>
                    <a:pt x="5371" y="432"/>
                  </a:cubicBezTo>
                  <a:lnTo>
                    <a:pt x="5463" y="432"/>
                  </a:lnTo>
                  <a:cubicBezTo>
                    <a:pt x="5834" y="432"/>
                    <a:pt x="6142" y="741"/>
                    <a:pt x="6173" y="1111"/>
                  </a:cubicBezTo>
                  <a:lnTo>
                    <a:pt x="6173" y="4382"/>
                  </a:lnTo>
                  <a:cubicBezTo>
                    <a:pt x="6142" y="4753"/>
                    <a:pt x="5834" y="5092"/>
                    <a:pt x="5463" y="5092"/>
                  </a:cubicBezTo>
                  <a:lnTo>
                    <a:pt x="2285" y="5092"/>
                  </a:lnTo>
                  <a:cubicBezTo>
                    <a:pt x="1914" y="5092"/>
                    <a:pt x="1606" y="4753"/>
                    <a:pt x="1606" y="4382"/>
                  </a:cubicBezTo>
                  <a:lnTo>
                    <a:pt x="1606" y="3086"/>
                  </a:lnTo>
                  <a:cubicBezTo>
                    <a:pt x="1606" y="3055"/>
                    <a:pt x="1575" y="2994"/>
                    <a:pt x="1544" y="2963"/>
                  </a:cubicBezTo>
                  <a:lnTo>
                    <a:pt x="711" y="1913"/>
                  </a:lnTo>
                  <a:lnTo>
                    <a:pt x="1390" y="1913"/>
                  </a:lnTo>
                  <a:cubicBezTo>
                    <a:pt x="1513" y="1913"/>
                    <a:pt x="1606" y="1821"/>
                    <a:pt x="1606" y="1728"/>
                  </a:cubicBezTo>
                  <a:lnTo>
                    <a:pt x="1606" y="1142"/>
                  </a:lnTo>
                  <a:cubicBezTo>
                    <a:pt x="1606" y="741"/>
                    <a:pt x="1914" y="432"/>
                    <a:pt x="2285" y="432"/>
                  </a:cubicBezTo>
                  <a:lnTo>
                    <a:pt x="4291" y="432"/>
                  </a:lnTo>
                  <a:cubicBezTo>
                    <a:pt x="4568" y="432"/>
                    <a:pt x="4568" y="31"/>
                    <a:pt x="4291" y="31"/>
                  </a:cubicBezTo>
                  <a:lnTo>
                    <a:pt x="2315" y="31"/>
                  </a:lnTo>
                  <a:cubicBezTo>
                    <a:pt x="1698" y="31"/>
                    <a:pt x="1204" y="525"/>
                    <a:pt x="1204" y="1142"/>
                  </a:cubicBezTo>
                  <a:lnTo>
                    <a:pt x="1204" y="1512"/>
                  </a:lnTo>
                  <a:lnTo>
                    <a:pt x="248" y="1512"/>
                  </a:lnTo>
                  <a:cubicBezTo>
                    <a:pt x="93" y="1543"/>
                    <a:pt x="1" y="1728"/>
                    <a:pt x="93" y="1883"/>
                  </a:cubicBezTo>
                  <a:lnTo>
                    <a:pt x="1173" y="3179"/>
                  </a:lnTo>
                  <a:lnTo>
                    <a:pt x="1173" y="4382"/>
                  </a:lnTo>
                  <a:cubicBezTo>
                    <a:pt x="1173" y="5000"/>
                    <a:pt x="1698" y="5493"/>
                    <a:pt x="2315" y="5493"/>
                  </a:cubicBezTo>
                  <a:lnTo>
                    <a:pt x="5463" y="5493"/>
                  </a:lnTo>
                  <a:cubicBezTo>
                    <a:pt x="6081" y="5493"/>
                    <a:pt x="6605" y="5000"/>
                    <a:pt x="6605" y="4382"/>
                  </a:cubicBezTo>
                  <a:lnTo>
                    <a:pt x="6605" y="1142"/>
                  </a:lnTo>
                  <a:cubicBezTo>
                    <a:pt x="6605" y="525"/>
                    <a:pt x="6081" y="31"/>
                    <a:pt x="5463" y="31"/>
                  </a:cubicBezTo>
                  <a:lnTo>
                    <a:pt x="5463" y="0"/>
                  </a:ln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4" name="Google Shape;12514;p23"/>
            <p:cNvSpPr/>
            <p:nvPr/>
          </p:nvSpPr>
          <p:spPr>
            <a:xfrm>
              <a:off x="5014050" y="3087400"/>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5" name="Google Shape;12515;p23"/>
            <p:cNvSpPr/>
            <p:nvPr/>
          </p:nvSpPr>
          <p:spPr>
            <a:xfrm>
              <a:off x="5014050" y="3112075"/>
              <a:ext cx="68700" cy="10825"/>
            </a:xfrm>
            <a:custGeom>
              <a:avLst/>
              <a:gdLst/>
              <a:ahLst/>
              <a:cxnLst/>
              <a:rect l="l" t="t" r="r" b="b"/>
              <a:pathLst>
                <a:path w="2748" h="433" extrusionOk="0">
                  <a:moveTo>
                    <a:pt x="309" y="1"/>
                  </a:moveTo>
                  <a:cubicBezTo>
                    <a:pt x="1" y="1"/>
                    <a:pt x="1" y="433"/>
                    <a:pt x="309" y="433"/>
                  </a:cubicBezTo>
                  <a:lnTo>
                    <a:pt x="2532" y="433"/>
                  </a:lnTo>
                  <a:cubicBezTo>
                    <a:pt x="2655" y="433"/>
                    <a:pt x="2748" y="340"/>
                    <a:pt x="2748" y="217"/>
                  </a:cubicBezTo>
                  <a:cubicBezTo>
                    <a:pt x="2748" y="93"/>
                    <a:pt x="2655" y="1"/>
                    <a:pt x="253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6" name="Google Shape;12516;p23"/>
            <p:cNvSpPr/>
            <p:nvPr/>
          </p:nvSpPr>
          <p:spPr>
            <a:xfrm>
              <a:off x="5014050" y="3136775"/>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7" name="Google Shape;12517;p23"/>
            <p:cNvSpPr/>
            <p:nvPr/>
          </p:nvSpPr>
          <p:spPr>
            <a:xfrm>
              <a:off x="5052625" y="3087400"/>
              <a:ext cx="31675" cy="10825"/>
            </a:xfrm>
            <a:custGeom>
              <a:avLst/>
              <a:gdLst/>
              <a:ahLst/>
              <a:cxnLst/>
              <a:rect l="l" t="t" r="r" b="b"/>
              <a:pathLst>
                <a:path w="1267" h="433" extrusionOk="0">
                  <a:moveTo>
                    <a:pt x="186" y="0"/>
                  </a:moveTo>
                  <a:cubicBezTo>
                    <a:pt x="94" y="0"/>
                    <a:pt x="1" y="93"/>
                    <a:pt x="1" y="216"/>
                  </a:cubicBezTo>
                  <a:cubicBezTo>
                    <a:pt x="1" y="340"/>
                    <a:pt x="94" y="432"/>
                    <a:pt x="186" y="432"/>
                  </a:cubicBezTo>
                  <a:lnTo>
                    <a:pt x="989" y="432"/>
                  </a:lnTo>
                  <a:cubicBezTo>
                    <a:pt x="1266" y="432"/>
                    <a:pt x="1266" y="0"/>
                    <a:pt x="98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8" name="Google Shape;12518;p23"/>
            <p:cNvSpPr/>
            <p:nvPr/>
          </p:nvSpPr>
          <p:spPr>
            <a:xfrm>
              <a:off x="4892925" y="3169225"/>
              <a:ext cx="209875" cy="205975"/>
            </a:xfrm>
            <a:custGeom>
              <a:avLst/>
              <a:gdLst/>
              <a:ahLst/>
              <a:cxnLst/>
              <a:rect l="l" t="t" r="r" b="b"/>
              <a:pathLst>
                <a:path w="8395" h="8239" extrusionOk="0">
                  <a:moveTo>
                    <a:pt x="1967" y="1"/>
                  </a:moveTo>
                  <a:cubicBezTo>
                    <a:pt x="1850" y="1"/>
                    <a:pt x="1729" y="103"/>
                    <a:pt x="1729" y="245"/>
                  </a:cubicBezTo>
                  <a:lnTo>
                    <a:pt x="1729" y="1912"/>
                  </a:lnTo>
                  <a:lnTo>
                    <a:pt x="1297" y="1912"/>
                  </a:lnTo>
                  <a:cubicBezTo>
                    <a:pt x="587" y="1912"/>
                    <a:pt x="1" y="2498"/>
                    <a:pt x="31" y="3177"/>
                  </a:cubicBezTo>
                  <a:lnTo>
                    <a:pt x="31" y="6973"/>
                  </a:lnTo>
                  <a:cubicBezTo>
                    <a:pt x="1" y="7652"/>
                    <a:pt x="587" y="8239"/>
                    <a:pt x="1297" y="8239"/>
                  </a:cubicBezTo>
                  <a:lnTo>
                    <a:pt x="3673" y="8239"/>
                  </a:lnTo>
                  <a:cubicBezTo>
                    <a:pt x="3797" y="8239"/>
                    <a:pt x="3889" y="8146"/>
                    <a:pt x="3889" y="8023"/>
                  </a:cubicBezTo>
                  <a:cubicBezTo>
                    <a:pt x="3889" y="7899"/>
                    <a:pt x="3797" y="7807"/>
                    <a:pt x="3673" y="7807"/>
                  </a:cubicBezTo>
                  <a:lnTo>
                    <a:pt x="1297" y="7807"/>
                  </a:lnTo>
                  <a:cubicBezTo>
                    <a:pt x="803" y="7807"/>
                    <a:pt x="433" y="7436"/>
                    <a:pt x="433" y="6973"/>
                  </a:cubicBezTo>
                  <a:lnTo>
                    <a:pt x="433" y="3177"/>
                  </a:lnTo>
                  <a:cubicBezTo>
                    <a:pt x="433" y="2714"/>
                    <a:pt x="803" y="2344"/>
                    <a:pt x="1297" y="2344"/>
                  </a:cubicBezTo>
                  <a:lnTo>
                    <a:pt x="1945" y="2344"/>
                  </a:lnTo>
                  <a:cubicBezTo>
                    <a:pt x="2068" y="2344"/>
                    <a:pt x="2161" y="2251"/>
                    <a:pt x="2161" y="2128"/>
                  </a:cubicBezTo>
                  <a:lnTo>
                    <a:pt x="2161" y="801"/>
                  </a:lnTo>
                  <a:lnTo>
                    <a:pt x="3395" y="2282"/>
                  </a:lnTo>
                  <a:cubicBezTo>
                    <a:pt x="3426" y="2313"/>
                    <a:pt x="3488" y="2344"/>
                    <a:pt x="3550" y="2344"/>
                  </a:cubicBezTo>
                  <a:lnTo>
                    <a:pt x="7130" y="2344"/>
                  </a:lnTo>
                  <a:cubicBezTo>
                    <a:pt x="7593" y="2344"/>
                    <a:pt x="7963" y="2714"/>
                    <a:pt x="7963" y="3177"/>
                  </a:cubicBezTo>
                  <a:lnTo>
                    <a:pt x="7963" y="6973"/>
                  </a:lnTo>
                  <a:cubicBezTo>
                    <a:pt x="7963" y="7436"/>
                    <a:pt x="7593" y="7807"/>
                    <a:pt x="7130" y="7807"/>
                  </a:cubicBezTo>
                  <a:lnTo>
                    <a:pt x="4753" y="7807"/>
                  </a:lnTo>
                  <a:cubicBezTo>
                    <a:pt x="4630" y="7807"/>
                    <a:pt x="4537" y="7899"/>
                    <a:pt x="4537" y="8023"/>
                  </a:cubicBezTo>
                  <a:cubicBezTo>
                    <a:pt x="4537" y="8146"/>
                    <a:pt x="4630" y="8239"/>
                    <a:pt x="4753" y="8239"/>
                  </a:cubicBezTo>
                  <a:lnTo>
                    <a:pt x="7130" y="8239"/>
                  </a:lnTo>
                  <a:cubicBezTo>
                    <a:pt x="7809" y="8239"/>
                    <a:pt x="8395" y="7652"/>
                    <a:pt x="8395" y="6973"/>
                  </a:cubicBezTo>
                  <a:lnTo>
                    <a:pt x="8395" y="3177"/>
                  </a:lnTo>
                  <a:cubicBezTo>
                    <a:pt x="8395" y="2498"/>
                    <a:pt x="7809" y="1912"/>
                    <a:pt x="7130" y="1912"/>
                  </a:cubicBezTo>
                  <a:lnTo>
                    <a:pt x="3673" y="1912"/>
                  </a:lnTo>
                  <a:lnTo>
                    <a:pt x="2130" y="91"/>
                  </a:lnTo>
                  <a:cubicBezTo>
                    <a:pt x="2088" y="28"/>
                    <a:pt x="2028" y="1"/>
                    <a:pt x="196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19" name="Google Shape;12519;p23"/>
            <p:cNvSpPr/>
            <p:nvPr/>
          </p:nvSpPr>
          <p:spPr>
            <a:xfrm>
              <a:off x="4972400" y="3261725"/>
              <a:ext cx="94150" cy="10100"/>
            </a:xfrm>
            <a:custGeom>
              <a:avLst/>
              <a:gdLst/>
              <a:ahLst/>
              <a:cxnLst/>
              <a:rect l="l" t="t" r="r" b="b"/>
              <a:pathLst>
                <a:path w="3766" h="404" extrusionOk="0">
                  <a:moveTo>
                    <a:pt x="3488" y="0"/>
                  </a:moveTo>
                  <a:cubicBezTo>
                    <a:pt x="3478" y="0"/>
                    <a:pt x="3467" y="1"/>
                    <a:pt x="3457" y="2"/>
                  </a:cubicBezTo>
                  <a:lnTo>
                    <a:pt x="309" y="2"/>
                  </a:lnTo>
                  <a:cubicBezTo>
                    <a:pt x="0" y="2"/>
                    <a:pt x="0" y="403"/>
                    <a:pt x="309" y="403"/>
                  </a:cubicBezTo>
                  <a:lnTo>
                    <a:pt x="3457" y="403"/>
                  </a:lnTo>
                  <a:cubicBezTo>
                    <a:pt x="3755" y="403"/>
                    <a:pt x="3765" y="0"/>
                    <a:pt x="348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0" name="Google Shape;12520;p23"/>
            <p:cNvSpPr/>
            <p:nvPr/>
          </p:nvSpPr>
          <p:spPr>
            <a:xfrm>
              <a:off x="4930725" y="3290300"/>
              <a:ext cx="52500" cy="10825"/>
            </a:xfrm>
            <a:custGeom>
              <a:avLst/>
              <a:gdLst/>
              <a:ahLst/>
              <a:cxnLst/>
              <a:rect l="l" t="t" r="r" b="b"/>
              <a:pathLst>
                <a:path w="2100" h="433" extrusionOk="0">
                  <a:moveTo>
                    <a:pt x="279" y="1"/>
                  </a:moveTo>
                  <a:cubicBezTo>
                    <a:pt x="1" y="1"/>
                    <a:pt x="1" y="433"/>
                    <a:pt x="279" y="433"/>
                  </a:cubicBezTo>
                  <a:lnTo>
                    <a:pt x="1791" y="433"/>
                  </a:lnTo>
                  <a:cubicBezTo>
                    <a:pt x="2099" y="433"/>
                    <a:pt x="2099" y="1"/>
                    <a:pt x="179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1" name="Google Shape;12521;p23"/>
            <p:cNvSpPr/>
            <p:nvPr/>
          </p:nvSpPr>
          <p:spPr>
            <a:xfrm>
              <a:off x="4995550" y="3290300"/>
              <a:ext cx="71000" cy="10825"/>
            </a:xfrm>
            <a:custGeom>
              <a:avLst/>
              <a:gdLst/>
              <a:ahLst/>
              <a:cxnLst/>
              <a:rect l="l" t="t" r="r" b="b"/>
              <a:pathLst>
                <a:path w="2840" h="433" extrusionOk="0">
                  <a:moveTo>
                    <a:pt x="309" y="1"/>
                  </a:moveTo>
                  <a:cubicBezTo>
                    <a:pt x="0" y="1"/>
                    <a:pt x="0" y="433"/>
                    <a:pt x="309" y="433"/>
                  </a:cubicBezTo>
                  <a:lnTo>
                    <a:pt x="2531" y="433"/>
                  </a:lnTo>
                  <a:cubicBezTo>
                    <a:pt x="2839" y="433"/>
                    <a:pt x="2839" y="1"/>
                    <a:pt x="253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2" name="Google Shape;12522;p23"/>
            <p:cNvSpPr/>
            <p:nvPr/>
          </p:nvSpPr>
          <p:spPr>
            <a:xfrm>
              <a:off x="4930725" y="3318850"/>
              <a:ext cx="135825" cy="10825"/>
            </a:xfrm>
            <a:custGeom>
              <a:avLst/>
              <a:gdLst/>
              <a:ahLst/>
              <a:cxnLst/>
              <a:rect l="l" t="t" r="r" b="b"/>
              <a:pathLst>
                <a:path w="5433" h="433" extrusionOk="0">
                  <a:moveTo>
                    <a:pt x="279" y="1"/>
                  </a:moveTo>
                  <a:cubicBezTo>
                    <a:pt x="1" y="1"/>
                    <a:pt x="1" y="433"/>
                    <a:pt x="279" y="433"/>
                  </a:cubicBezTo>
                  <a:lnTo>
                    <a:pt x="5124" y="433"/>
                  </a:lnTo>
                  <a:cubicBezTo>
                    <a:pt x="5432" y="433"/>
                    <a:pt x="5432" y="1"/>
                    <a:pt x="512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3" name="Google Shape;12523;p23"/>
            <p:cNvSpPr/>
            <p:nvPr/>
          </p:nvSpPr>
          <p:spPr>
            <a:xfrm>
              <a:off x="4930725" y="3261725"/>
              <a:ext cx="31650" cy="10100"/>
            </a:xfrm>
            <a:custGeom>
              <a:avLst/>
              <a:gdLst/>
              <a:ahLst/>
              <a:cxnLst/>
              <a:rect l="l" t="t" r="r" b="b"/>
              <a:pathLst>
                <a:path w="1266" h="404" extrusionOk="0">
                  <a:moveTo>
                    <a:pt x="1016" y="0"/>
                  </a:moveTo>
                  <a:cubicBezTo>
                    <a:pt x="1007" y="0"/>
                    <a:pt x="998" y="1"/>
                    <a:pt x="988" y="2"/>
                  </a:cubicBezTo>
                  <a:lnTo>
                    <a:pt x="279" y="2"/>
                  </a:lnTo>
                  <a:cubicBezTo>
                    <a:pt x="1" y="2"/>
                    <a:pt x="1" y="403"/>
                    <a:pt x="279" y="403"/>
                  </a:cubicBezTo>
                  <a:lnTo>
                    <a:pt x="988" y="403"/>
                  </a:lnTo>
                  <a:cubicBezTo>
                    <a:pt x="1257" y="403"/>
                    <a:pt x="1266" y="0"/>
                    <a:pt x="101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24" name="Google Shape;12524;p23"/>
          <p:cNvGrpSpPr/>
          <p:nvPr/>
        </p:nvGrpSpPr>
        <p:grpSpPr>
          <a:xfrm>
            <a:off x="2502013" y="2882868"/>
            <a:ext cx="362650" cy="361875"/>
            <a:chOff x="2498825" y="3014100"/>
            <a:chExt cx="362650" cy="361875"/>
          </a:xfrm>
        </p:grpSpPr>
        <p:sp>
          <p:nvSpPr>
            <p:cNvPr id="12525" name="Google Shape;12525;p23"/>
            <p:cNvSpPr/>
            <p:nvPr/>
          </p:nvSpPr>
          <p:spPr>
            <a:xfrm>
              <a:off x="2534625" y="3297625"/>
              <a:ext cx="54450" cy="54825"/>
            </a:xfrm>
            <a:custGeom>
              <a:avLst/>
              <a:gdLst/>
              <a:ahLst/>
              <a:cxnLst/>
              <a:rect l="l" t="t" r="r" b="b"/>
              <a:pathLst>
                <a:path w="2178" h="2193" extrusionOk="0">
                  <a:moveTo>
                    <a:pt x="1099" y="726"/>
                  </a:moveTo>
                  <a:lnTo>
                    <a:pt x="1346" y="1251"/>
                  </a:lnTo>
                  <a:lnTo>
                    <a:pt x="852" y="1251"/>
                  </a:lnTo>
                  <a:lnTo>
                    <a:pt x="1099" y="726"/>
                  </a:lnTo>
                  <a:close/>
                  <a:moveTo>
                    <a:pt x="1099" y="1"/>
                  </a:moveTo>
                  <a:cubicBezTo>
                    <a:pt x="1022" y="1"/>
                    <a:pt x="945" y="47"/>
                    <a:pt x="914" y="140"/>
                  </a:cubicBezTo>
                  <a:lnTo>
                    <a:pt x="80" y="1899"/>
                  </a:lnTo>
                  <a:cubicBezTo>
                    <a:pt x="1" y="2058"/>
                    <a:pt x="140" y="2192"/>
                    <a:pt x="281" y="2192"/>
                  </a:cubicBezTo>
                  <a:cubicBezTo>
                    <a:pt x="359" y="2192"/>
                    <a:pt x="438" y="2152"/>
                    <a:pt x="482" y="2053"/>
                  </a:cubicBezTo>
                  <a:lnTo>
                    <a:pt x="667" y="1683"/>
                  </a:lnTo>
                  <a:lnTo>
                    <a:pt x="1531" y="1683"/>
                  </a:lnTo>
                  <a:lnTo>
                    <a:pt x="1716" y="2053"/>
                  </a:lnTo>
                  <a:cubicBezTo>
                    <a:pt x="1760" y="2152"/>
                    <a:pt x="1835" y="2192"/>
                    <a:pt x="1909" y="2192"/>
                  </a:cubicBezTo>
                  <a:cubicBezTo>
                    <a:pt x="2044" y="2192"/>
                    <a:pt x="2177" y="2058"/>
                    <a:pt x="2117" y="1899"/>
                  </a:cubicBezTo>
                  <a:lnTo>
                    <a:pt x="1284" y="140"/>
                  </a:lnTo>
                  <a:cubicBezTo>
                    <a:pt x="1253" y="47"/>
                    <a:pt x="1176" y="1"/>
                    <a:pt x="109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6" name="Google Shape;12526;p23"/>
            <p:cNvSpPr/>
            <p:nvPr/>
          </p:nvSpPr>
          <p:spPr>
            <a:xfrm>
              <a:off x="2597575" y="3297250"/>
              <a:ext cx="55575" cy="54800"/>
            </a:xfrm>
            <a:custGeom>
              <a:avLst/>
              <a:gdLst/>
              <a:ahLst/>
              <a:cxnLst/>
              <a:rect l="l" t="t" r="r" b="b"/>
              <a:pathLst>
                <a:path w="2223" h="2192" extrusionOk="0">
                  <a:moveTo>
                    <a:pt x="834" y="402"/>
                  </a:moveTo>
                  <a:cubicBezTo>
                    <a:pt x="1667" y="494"/>
                    <a:pt x="1667" y="1729"/>
                    <a:pt x="834" y="1791"/>
                  </a:cubicBezTo>
                  <a:lnTo>
                    <a:pt x="433" y="1791"/>
                  </a:lnTo>
                  <a:lnTo>
                    <a:pt x="433" y="402"/>
                  </a:lnTo>
                  <a:close/>
                  <a:moveTo>
                    <a:pt x="217" y="1"/>
                  </a:moveTo>
                  <a:cubicBezTo>
                    <a:pt x="93" y="1"/>
                    <a:pt x="0" y="93"/>
                    <a:pt x="0" y="217"/>
                  </a:cubicBezTo>
                  <a:lnTo>
                    <a:pt x="0" y="2007"/>
                  </a:lnTo>
                  <a:cubicBezTo>
                    <a:pt x="0" y="2099"/>
                    <a:pt x="93" y="2192"/>
                    <a:pt x="217" y="2192"/>
                  </a:cubicBezTo>
                  <a:lnTo>
                    <a:pt x="834" y="2192"/>
                  </a:lnTo>
                  <a:cubicBezTo>
                    <a:pt x="2223" y="2130"/>
                    <a:pt x="2223" y="62"/>
                    <a:pt x="83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7" name="Google Shape;12527;p23"/>
            <p:cNvSpPr/>
            <p:nvPr/>
          </p:nvSpPr>
          <p:spPr>
            <a:xfrm>
              <a:off x="2711300" y="3171500"/>
              <a:ext cx="54450" cy="54800"/>
            </a:xfrm>
            <a:custGeom>
              <a:avLst/>
              <a:gdLst/>
              <a:ahLst/>
              <a:cxnLst/>
              <a:rect l="l" t="t" r="r" b="b"/>
              <a:pathLst>
                <a:path w="2178" h="2192" extrusionOk="0">
                  <a:moveTo>
                    <a:pt x="1099" y="741"/>
                  </a:moveTo>
                  <a:lnTo>
                    <a:pt x="1346" y="1235"/>
                  </a:lnTo>
                  <a:lnTo>
                    <a:pt x="852" y="1235"/>
                  </a:lnTo>
                  <a:lnTo>
                    <a:pt x="1099" y="741"/>
                  </a:lnTo>
                  <a:close/>
                  <a:moveTo>
                    <a:pt x="1099" y="0"/>
                  </a:moveTo>
                  <a:cubicBezTo>
                    <a:pt x="1007" y="0"/>
                    <a:pt x="945" y="62"/>
                    <a:pt x="914" y="124"/>
                  </a:cubicBezTo>
                  <a:lnTo>
                    <a:pt x="81" y="1883"/>
                  </a:lnTo>
                  <a:cubicBezTo>
                    <a:pt x="1" y="2063"/>
                    <a:pt x="142" y="2192"/>
                    <a:pt x="285" y="2192"/>
                  </a:cubicBezTo>
                  <a:cubicBezTo>
                    <a:pt x="361" y="2192"/>
                    <a:pt x="439" y="2154"/>
                    <a:pt x="482" y="2068"/>
                  </a:cubicBezTo>
                  <a:lnTo>
                    <a:pt x="667" y="1697"/>
                  </a:lnTo>
                  <a:lnTo>
                    <a:pt x="1531" y="1697"/>
                  </a:lnTo>
                  <a:lnTo>
                    <a:pt x="1716" y="2068"/>
                  </a:lnTo>
                  <a:cubicBezTo>
                    <a:pt x="1760" y="2154"/>
                    <a:pt x="1833" y="2192"/>
                    <a:pt x="1906" y="2192"/>
                  </a:cubicBezTo>
                  <a:cubicBezTo>
                    <a:pt x="2042" y="2192"/>
                    <a:pt x="2178" y="2063"/>
                    <a:pt x="2118" y="1883"/>
                  </a:cubicBezTo>
                  <a:lnTo>
                    <a:pt x="1284" y="124"/>
                  </a:lnTo>
                  <a:cubicBezTo>
                    <a:pt x="1254" y="62"/>
                    <a:pt x="1192" y="0"/>
                    <a:pt x="109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8" name="Google Shape;12528;p23"/>
            <p:cNvSpPr/>
            <p:nvPr/>
          </p:nvSpPr>
          <p:spPr>
            <a:xfrm>
              <a:off x="2774250" y="3171500"/>
              <a:ext cx="57125" cy="54800"/>
            </a:xfrm>
            <a:custGeom>
              <a:avLst/>
              <a:gdLst/>
              <a:ahLst/>
              <a:cxnLst/>
              <a:rect l="l" t="t" r="r" b="b"/>
              <a:pathLst>
                <a:path w="2285" h="2192" extrusionOk="0">
                  <a:moveTo>
                    <a:pt x="803" y="401"/>
                  </a:moveTo>
                  <a:cubicBezTo>
                    <a:pt x="1729" y="401"/>
                    <a:pt x="1729" y="1759"/>
                    <a:pt x="803" y="1759"/>
                  </a:cubicBezTo>
                  <a:lnTo>
                    <a:pt x="433" y="1759"/>
                  </a:lnTo>
                  <a:lnTo>
                    <a:pt x="433" y="401"/>
                  </a:lnTo>
                  <a:close/>
                  <a:moveTo>
                    <a:pt x="217" y="0"/>
                  </a:moveTo>
                  <a:cubicBezTo>
                    <a:pt x="93" y="0"/>
                    <a:pt x="1" y="93"/>
                    <a:pt x="1" y="185"/>
                  </a:cubicBezTo>
                  <a:lnTo>
                    <a:pt x="1" y="1975"/>
                  </a:lnTo>
                  <a:cubicBezTo>
                    <a:pt x="1" y="2099"/>
                    <a:pt x="93" y="2191"/>
                    <a:pt x="217" y="2191"/>
                  </a:cubicBezTo>
                  <a:lnTo>
                    <a:pt x="834" y="2191"/>
                  </a:lnTo>
                  <a:cubicBezTo>
                    <a:pt x="2285" y="2191"/>
                    <a:pt x="2285" y="0"/>
                    <a:pt x="83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29" name="Google Shape;12529;p23"/>
            <p:cNvSpPr/>
            <p:nvPr/>
          </p:nvSpPr>
          <p:spPr>
            <a:xfrm>
              <a:off x="2673950" y="3014100"/>
              <a:ext cx="187525" cy="239200"/>
            </a:xfrm>
            <a:custGeom>
              <a:avLst/>
              <a:gdLst/>
              <a:ahLst/>
              <a:cxnLst/>
              <a:rect l="l" t="t" r="r" b="b"/>
              <a:pathLst>
                <a:path w="7501" h="9568" extrusionOk="0">
                  <a:moveTo>
                    <a:pt x="1482" y="0"/>
                  </a:moveTo>
                  <a:cubicBezTo>
                    <a:pt x="680" y="0"/>
                    <a:pt x="1" y="648"/>
                    <a:pt x="1" y="1482"/>
                  </a:cubicBezTo>
                  <a:lnTo>
                    <a:pt x="1" y="8086"/>
                  </a:lnTo>
                  <a:cubicBezTo>
                    <a:pt x="1" y="8919"/>
                    <a:pt x="680" y="9567"/>
                    <a:pt x="1482" y="9567"/>
                  </a:cubicBezTo>
                  <a:lnTo>
                    <a:pt x="4476" y="9567"/>
                  </a:lnTo>
                  <a:cubicBezTo>
                    <a:pt x="4754" y="9567"/>
                    <a:pt x="4754" y="9135"/>
                    <a:pt x="4476" y="9135"/>
                  </a:cubicBezTo>
                  <a:lnTo>
                    <a:pt x="1482" y="9135"/>
                  </a:lnTo>
                  <a:cubicBezTo>
                    <a:pt x="896" y="9135"/>
                    <a:pt x="433" y="8672"/>
                    <a:pt x="433" y="8086"/>
                  </a:cubicBezTo>
                  <a:lnTo>
                    <a:pt x="433" y="1482"/>
                  </a:lnTo>
                  <a:cubicBezTo>
                    <a:pt x="433" y="895"/>
                    <a:pt x="896" y="401"/>
                    <a:pt x="1482" y="401"/>
                  </a:cubicBezTo>
                  <a:lnTo>
                    <a:pt x="6019" y="401"/>
                  </a:lnTo>
                  <a:cubicBezTo>
                    <a:pt x="6605" y="401"/>
                    <a:pt x="7068" y="895"/>
                    <a:pt x="7068" y="1482"/>
                  </a:cubicBezTo>
                  <a:lnTo>
                    <a:pt x="7068" y="8086"/>
                  </a:lnTo>
                  <a:cubicBezTo>
                    <a:pt x="7068" y="8672"/>
                    <a:pt x="6605" y="9135"/>
                    <a:pt x="6019" y="9135"/>
                  </a:cubicBezTo>
                  <a:lnTo>
                    <a:pt x="5494" y="9135"/>
                  </a:lnTo>
                  <a:cubicBezTo>
                    <a:pt x="5216" y="9135"/>
                    <a:pt x="5216" y="9567"/>
                    <a:pt x="5494" y="9567"/>
                  </a:cubicBezTo>
                  <a:lnTo>
                    <a:pt x="6019" y="9567"/>
                  </a:lnTo>
                  <a:cubicBezTo>
                    <a:pt x="6821" y="9567"/>
                    <a:pt x="7500" y="8888"/>
                    <a:pt x="7500" y="8086"/>
                  </a:cubicBezTo>
                  <a:lnTo>
                    <a:pt x="7500" y="1482"/>
                  </a:lnTo>
                  <a:cubicBezTo>
                    <a:pt x="7469" y="648"/>
                    <a:pt x="6821" y="0"/>
                    <a:pt x="598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0" name="Google Shape;12530;p23"/>
            <p:cNvSpPr/>
            <p:nvPr/>
          </p:nvSpPr>
          <p:spPr>
            <a:xfrm>
              <a:off x="2790800" y="3040800"/>
              <a:ext cx="41775" cy="37550"/>
            </a:xfrm>
            <a:custGeom>
              <a:avLst/>
              <a:gdLst/>
              <a:ahLst/>
              <a:cxnLst/>
              <a:rect l="l" t="t" r="r" b="b"/>
              <a:pathLst>
                <a:path w="1671" h="1502" extrusionOk="0">
                  <a:moveTo>
                    <a:pt x="291" y="1"/>
                  </a:moveTo>
                  <a:cubicBezTo>
                    <a:pt x="127" y="1"/>
                    <a:pt x="0" y="219"/>
                    <a:pt x="141" y="383"/>
                  </a:cubicBezTo>
                  <a:lnTo>
                    <a:pt x="542" y="753"/>
                  </a:lnTo>
                  <a:lnTo>
                    <a:pt x="141" y="1154"/>
                  </a:lnTo>
                  <a:cubicBezTo>
                    <a:pt x="49" y="1216"/>
                    <a:pt x="49" y="1340"/>
                    <a:pt x="141" y="1432"/>
                  </a:cubicBezTo>
                  <a:cubicBezTo>
                    <a:pt x="188" y="1478"/>
                    <a:pt x="242" y="1502"/>
                    <a:pt x="296" y="1502"/>
                  </a:cubicBezTo>
                  <a:cubicBezTo>
                    <a:pt x="350" y="1502"/>
                    <a:pt x="404" y="1478"/>
                    <a:pt x="450" y="1432"/>
                  </a:cubicBezTo>
                  <a:lnTo>
                    <a:pt x="820" y="1062"/>
                  </a:lnTo>
                  <a:lnTo>
                    <a:pt x="1221" y="1432"/>
                  </a:lnTo>
                  <a:cubicBezTo>
                    <a:pt x="1264" y="1475"/>
                    <a:pt x="1312" y="1493"/>
                    <a:pt x="1359" y="1493"/>
                  </a:cubicBezTo>
                  <a:cubicBezTo>
                    <a:pt x="1512" y="1493"/>
                    <a:pt x="1648" y="1296"/>
                    <a:pt x="1530" y="1154"/>
                  </a:cubicBezTo>
                  <a:lnTo>
                    <a:pt x="1129" y="753"/>
                  </a:lnTo>
                  <a:lnTo>
                    <a:pt x="1530" y="383"/>
                  </a:lnTo>
                  <a:cubicBezTo>
                    <a:pt x="1671" y="219"/>
                    <a:pt x="1526" y="1"/>
                    <a:pt x="1367" y="1"/>
                  </a:cubicBezTo>
                  <a:cubicBezTo>
                    <a:pt x="1317" y="1"/>
                    <a:pt x="1266" y="22"/>
                    <a:pt x="1221" y="74"/>
                  </a:cubicBezTo>
                  <a:lnTo>
                    <a:pt x="820" y="445"/>
                  </a:lnTo>
                  <a:lnTo>
                    <a:pt x="450" y="74"/>
                  </a:lnTo>
                  <a:cubicBezTo>
                    <a:pt x="398" y="22"/>
                    <a:pt x="343" y="1"/>
                    <a:pt x="29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1" name="Google Shape;12531;p23"/>
            <p:cNvSpPr/>
            <p:nvPr/>
          </p:nvSpPr>
          <p:spPr>
            <a:xfrm>
              <a:off x="2499600" y="3014100"/>
              <a:ext cx="157400" cy="109575"/>
            </a:xfrm>
            <a:custGeom>
              <a:avLst/>
              <a:gdLst/>
              <a:ahLst/>
              <a:cxnLst/>
              <a:rect l="l" t="t" r="r" b="b"/>
              <a:pathLst>
                <a:path w="6296" h="4383" extrusionOk="0">
                  <a:moveTo>
                    <a:pt x="4814" y="401"/>
                  </a:moveTo>
                  <a:cubicBezTo>
                    <a:pt x="5401" y="401"/>
                    <a:pt x="5864" y="895"/>
                    <a:pt x="5864" y="1482"/>
                  </a:cubicBezTo>
                  <a:lnTo>
                    <a:pt x="5864" y="2901"/>
                  </a:lnTo>
                  <a:cubicBezTo>
                    <a:pt x="5864" y="3488"/>
                    <a:pt x="5401" y="3951"/>
                    <a:pt x="4814" y="3951"/>
                  </a:cubicBezTo>
                  <a:lnTo>
                    <a:pt x="1481" y="3951"/>
                  </a:lnTo>
                  <a:cubicBezTo>
                    <a:pt x="895" y="3951"/>
                    <a:pt x="401" y="3488"/>
                    <a:pt x="401" y="2901"/>
                  </a:cubicBezTo>
                  <a:lnTo>
                    <a:pt x="401" y="1482"/>
                  </a:lnTo>
                  <a:cubicBezTo>
                    <a:pt x="401" y="895"/>
                    <a:pt x="895" y="401"/>
                    <a:pt x="1481" y="401"/>
                  </a:cubicBezTo>
                  <a:close/>
                  <a:moveTo>
                    <a:pt x="1481" y="0"/>
                  </a:moveTo>
                  <a:cubicBezTo>
                    <a:pt x="648" y="0"/>
                    <a:pt x="0" y="648"/>
                    <a:pt x="0" y="1482"/>
                  </a:cubicBezTo>
                  <a:lnTo>
                    <a:pt x="0" y="2901"/>
                  </a:lnTo>
                  <a:cubicBezTo>
                    <a:pt x="0" y="3735"/>
                    <a:pt x="648" y="4383"/>
                    <a:pt x="1481" y="4383"/>
                  </a:cubicBezTo>
                  <a:lnTo>
                    <a:pt x="4814" y="4383"/>
                  </a:lnTo>
                  <a:cubicBezTo>
                    <a:pt x="5648" y="4383"/>
                    <a:pt x="6296" y="3735"/>
                    <a:pt x="6296" y="2901"/>
                  </a:cubicBezTo>
                  <a:lnTo>
                    <a:pt x="6296" y="1482"/>
                  </a:lnTo>
                  <a:cubicBezTo>
                    <a:pt x="6296" y="648"/>
                    <a:pt x="5648" y="0"/>
                    <a:pt x="481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2" name="Google Shape;12532;p23"/>
            <p:cNvSpPr/>
            <p:nvPr/>
          </p:nvSpPr>
          <p:spPr>
            <a:xfrm>
              <a:off x="2586350" y="3040800"/>
              <a:ext cx="41775" cy="37550"/>
            </a:xfrm>
            <a:custGeom>
              <a:avLst/>
              <a:gdLst/>
              <a:ahLst/>
              <a:cxnLst/>
              <a:rect l="l" t="t" r="r" b="b"/>
              <a:pathLst>
                <a:path w="1671" h="1502" extrusionOk="0">
                  <a:moveTo>
                    <a:pt x="304" y="1"/>
                  </a:moveTo>
                  <a:cubicBezTo>
                    <a:pt x="145" y="1"/>
                    <a:pt x="0" y="219"/>
                    <a:pt x="141" y="383"/>
                  </a:cubicBezTo>
                  <a:lnTo>
                    <a:pt x="542" y="753"/>
                  </a:lnTo>
                  <a:lnTo>
                    <a:pt x="141" y="1154"/>
                  </a:lnTo>
                  <a:cubicBezTo>
                    <a:pt x="79" y="1216"/>
                    <a:pt x="79" y="1340"/>
                    <a:pt x="141" y="1432"/>
                  </a:cubicBezTo>
                  <a:cubicBezTo>
                    <a:pt x="187" y="1478"/>
                    <a:pt x="241" y="1502"/>
                    <a:pt x="295" y="1502"/>
                  </a:cubicBezTo>
                  <a:cubicBezTo>
                    <a:pt x="349" y="1502"/>
                    <a:pt x="403" y="1478"/>
                    <a:pt x="449" y="1432"/>
                  </a:cubicBezTo>
                  <a:lnTo>
                    <a:pt x="851" y="1062"/>
                  </a:lnTo>
                  <a:lnTo>
                    <a:pt x="1221" y="1432"/>
                  </a:lnTo>
                  <a:cubicBezTo>
                    <a:pt x="1271" y="1475"/>
                    <a:pt x="1323" y="1493"/>
                    <a:pt x="1371" y="1493"/>
                  </a:cubicBezTo>
                  <a:cubicBezTo>
                    <a:pt x="1530" y="1493"/>
                    <a:pt x="1648" y="1296"/>
                    <a:pt x="1530" y="1154"/>
                  </a:cubicBezTo>
                  <a:lnTo>
                    <a:pt x="1128" y="753"/>
                  </a:lnTo>
                  <a:lnTo>
                    <a:pt x="1530" y="383"/>
                  </a:lnTo>
                  <a:cubicBezTo>
                    <a:pt x="1670" y="219"/>
                    <a:pt x="1544" y="1"/>
                    <a:pt x="1380" y="1"/>
                  </a:cubicBezTo>
                  <a:cubicBezTo>
                    <a:pt x="1328" y="1"/>
                    <a:pt x="1273" y="22"/>
                    <a:pt x="1221" y="74"/>
                  </a:cubicBezTo>
                  <a:lnTo>
                    <a:pt x="851" y="445"/>
                  </a:lnTo>
                  <a:lnTo>
                    <a:pt x="449" y="74"/>
                  </a:lnTo>
                  <a:cubicBezTo>
                    <a:pt x="405" y="22"/>
                    <a:pt x="354" y="1"/>
                    <a:pt x="30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3" name="Google Shape;12533;p23"/>
            <p:cNvSpPr/>
            <p:nvPr/>
          </p:nvSpPr>
          <p:spPr>
            <a:xfrm>
              <a:off x="2498825" y="3143725"/>
              <a:ext cx="158175" cy="109575"/>
            </a:xfrm>
            <a:custGeom>
              <a:avLst/>
              <a:gdLst/>
              <a:ahLst/>
              <a:cxnLst/>
              <a:rect l="l" t="t" r="r" b="b"/>
              <a:pathLst>
                <a:path w="6327" h="4383" extrusionOk="0">
                  <a:moveTo>
                    <a:pt x="2870" y="0"/>
                  </a:moveTo>
                  <a:cubicBezTo>
                    <a:pt x="2623" y="31"/>
                    <a:pt x="2623" y="401"/>
                    <a:pt x="2870" y="432"/>
                  </a:cubicBezTo>
                  <a:lnTo>
                    <a:pt x="4845" y="432"/>
                  </a:lnTo>
                  <a:cubicBezTo>
                    <a:pt x="5432" y="432"/>
                    <a:pt x="5895" y="895"/>
                    <a:pt x="5895" y="1481"/>
                  </a:cubicBezTo>
                  <a:lnTo>
                    <a:pt x="5895" y="2901"/>
                  </a:lnTo>
                  <a:cubicBezTo>
                    <a:pt x="5895" y="3487"/>
                    <a:pt x="5432" y="3950"/>
                    <a:pt x="4845" y="3950"/>
                  </a:cubicBezTo>
                  <a:lnTo>
                    <a:pt x="1512" y="3950"/>
                  </a:lnTo>
                  <a:cubicBezTo>
                    <a:pt x="926" y="3950"/>
                    <a:pt x="432" y="3487"/>
                    <a:pt x="432" y="2901"/>
                  </a:cubicBezTo>
                  <a:lnTo>
                    <a:pt x="432" y="1512"/>
                  </a:lnTo>
                  <a:cubicBezTo>
                    <a:pt x="432" y="926"/>
                    <a:pt x="926" y="432"/>
                    <a:pt x="1512" y="432"/>
                  </a:cubicBezTo>
                  <a:lnTo>
                    <a:pt x="1852" y="432"/>
                  </a:lnTo>
                  <a:cubicBezTo>
                    <a:pt x="2099" y="401"/>
                    <a:pt x="2099" y="62"/>
                    <a:pt x="1852" y="31"/>
                  </a:cubicBezTo>
                  <a:lnTo>
                    <a:pt x="1512" y="31"/>
                  </a:lnTo>
                  <a:cubicBezTo>
                    <a:pt x="679" y="31"/>
                    <a:pt x="31" y="679"/>
                    <a:pt x="31" y="1512"/>
                  </a:cubicBezTo>
                  <a:lnTo>
                    <a:pt x="31" y="2901"/>
                  </a:lnTo>
                  <a:cubicBezTo>
                    <a:pt x="0" y="3734"/>
                    <a:pt x="679" y="4382"/>
                    <a:pt x="1512" y="4382"/>
                  </a:cubicBezTo>
                  <a:lnTo>
                    <a:pt x="4845" y="4382"/>
                  </a:lnTo>
                  <a:cubicBezTo>
                    <a:pt x="5679" y="4382"/>
                    <a:pt x="6327" y="3703"/>
                    <a:pt x="6327" y="2901"/>
                  </a:cubicBezTo>
                  <a:lnTo>
                    <a:pt x="6327" y="1481"/>
                  </a:lnTo>
                  <a:cubicBezTo>
                    <a:pt x="6327" y="679"/>
                    <a:pt x="5679" y="0"/>
                    <a:pt x="484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4" name="Google Shape;12534;p23"/>
            <p:cNvSpPr/>
            <p:nvPr/>
          </p:nvSpPr>
          <p:spPr>
            <a:xfrm>
              <a:off x="2586300" y="3170750"/>
              <a:ext cx="41925" cy="37675"/>
            </a:xfrm>
            <a:custGeom>
              <a:avLst/>
              <a:gdLst/>
              <a:ahLst/>
              <a:cxnLst/>
              <a:rect l="l" t="t" r="r" b="b"/>
              <a:pathLst>
                <a:path w="1677" h="1507" extrusionOk="0">
                  <a:moveTo>
                    <a:pt x="312" y="0"/>
                  </a:moveTo>
                  <a:cubicBezTo>
                    <a:pt x="150" y="0"/>
                    <a:pt x="0" y="203"/>
                    <a:pt x="143" y="370"/>
                  </a:cubicBezTo>
                  <a:lnTo>
                    <a:pt x="544" y="740"/>
                  </a:lnTo>
                  <a:lnTo>
                    <a:pt x="143" y="1141"/>
                  </a:lnTo>
                  <a:cubicBezTo>
                    <a:pt x="81" y="1203"/>
                    <a:pt x="81" y="1357"/>
                    <a:pt x="143" y="1450"/>
                  </a:cubicBezTo>
                  <a:cubicBezTo>
                    <a:pt x="189" y="1481"/>
                    <a:pt x="243" y="1496"/>
                    <a:pt x="297" y="1496"/>
                  </a:cubicBezTo>
                  <a:cubicBezTo>
                    <a:pt x="351" y="1496"/>
                    <a:pt x="405" y="1481"/>
                    <a:pt x="451" y="1450"/>
                  </a:cubicBezTo>
                  <a:lnTo>
                    <a:pt x="853" y="1049"/>
                  </a:lnTo>
                  <a:lnTo>
                    <a:pt x="1223" y="1450"/>
                  </a:lnTo>
                  <a:cubicBezTo>
                    <a:pt x="1270" y="1490"/>
                    <a:pt x="1320" y="1507"/>
                    <a:pt x="1367" y="1507"/>
                  </a:cubicBezTo>
                  <a:cubicBezTo>
                    <a:pt x="1538" y="1507"/>
                    <a:pt x="1677" y="1286"/>
                    <a:pt x="1532" y="1141"/>
                  </a:cubicBezTo>
                  <a:lnTo>
                    <a:pt x="1130" y="740"/>
                  </a:lnTo>
                  <a:lnTo>
                    <a:pt x="1532" y="370"/>
                  </a:lnTo>
                  <a:cubicBezTo>
                    <a:pt x="1674" y="203"/>
                    <a:pt x="1542" y="0"/>
                    <a:pt x="1375" y="0"/>
                  </a:cubicBezTo>
                  <a:cubicBezTo>
                    <a:pt x="1326" y="0"/>
                    <a:pt x="1273" y="18"/>
                    <a:pt x="1223" y="61"/>
                  </a:cubicBezTo>
                  <a:lnTo>
                    <a:pt x="853" y="462"/>
                  </a:lnTo>
                  <a:lnTo>
                    <a:pt x="451" y="61"/>
                  </a:lnTo>
                  <a:cubicBezTo>
                    <a:pt x="409" y="18"/>
                    <a:pt x="360" y="0"/>
                    <a:pt x="31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5" name="Google Shape;12535;p23"/>
            <p:cNvSpPr/>
            <p:nvPr/>
          </p:nvSpPr>
          <p:spPr>
            <a:xfrm>
              <a:off x="2499600" y="3274100"/>
              <a:ext cx="361875" cy="101875"/>
            </a:xfrm>
            <a:custGeom>
              <a:avLst/>
              <a:gdLst/>
              <a:ahLst/>
              <a:cxnLst/>
              <a:rect l="l" t="t" r="r" b="b"/>
              <a:pathLst>
                <a:path w="14475" h="4075" extrusionOk="0">
                  <a:moveTo>
                    <a:pt x="12993" y="433"/>
                  </a:moveTo>
                  <a:cubicBezTo>
                    <a:pt x="13548" y="433"/>
                    <a:pt x="14042" y="896"/>
                    <a:pt x="14042" y="1482"/>
                  </a:cubicBezTo>
                  <a:lnTo>
                    <a:pt x="14042" y="2593"/>
                  </a:lnTo>
                  <a:cubicBezTo>
                    <a:pt x="14042" y="3179"/>
                    <a:pt x="13548" y="3642"/>
                    <a:pt x="12993" y="3642"/>
                  </a:cubicBezTo>
                  <a:lnTo>
                    <a:pt x="1481" y="3642"/>
                  </a:lnTo>
                  <a:cubicBezTo>
                    <a:pt x="895" y="3642"/>
                    <a:pt x="401" y="3179"/>
                    <a:pt x="401" y="2593"/>
                  </a:cubicBezTo>
                  <a:lnTo>
                    <a:pt x="401" y="1482"/>
                  </a:lnTo>
                  <a:cubicBezTo>
                    <a:pt x="401" y="896"/>
                    <a:pt x="895" y="433"/>
                    <a:pt x="1481" y="433"/>
                  </a:cubicBezTo>
                  <a:close/>
                  <a:moveTo>
                    <a:pt x="1481" y="1"/>
                  </a:moveTo>
                  <a:cubicBezTo>
                    <a:pt x="648" y="1"/>
                    <a:pt x="0" y="680"/>
                    <a:pt x="0" y="1482"/>
                  </a:cubicBezTo>
                  <a:lnTo>
                    <a:pt x="0" y="2593"/>
                  </a:lnTo>
                  <a:cubicBezTo>
                    <a:pt x="0" y="3426"/>
                    <a:pt x="648" y="4074"/>
                    <a:pt x="1481" y="4074"/>
                  </a:cubicBezTo>
                  <a:lnTo>
                    <a:pt x="12993" y="4074"/>
                  </a:lnTo>
                  <a:cubicBezTo>
                    <a:pt x="13795" y="4074"/>
                    <a:pt x="14474" y="3426"/>
                    <a:pt x="14474" y="2593"/>
                  </a:cubicBezTo>
                  <a:lnTo>
                    <a:pt x="14474" y="1482"/>
                  </a:lnTo>
                  <a:cubicBezTo>
                    <a:pt x="14474" y="680"/>
                    <a:pt x="13795" y="1"/>
                    <a:pt x="1299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6" name="Google Shape;12536;p23"/>
            <p:cNvSpPr/>
            <p:nvPr/>
          </p:nvSpPr>
          <p:spPr>
            <a:xfrm>
              <a:off x="2789200" y="3301575"/>
              <a:ext cx="41325" cy="37350"/>
            </a:xfrm>
            <a:custGeom>
              <a:avLst/>
              <a:gdLst/>
              <a:ahLst/>
              <a:cxnLst/>
              <a:rect l="l" t="t" r="r" b="b"/>
              <a:pathLst>
                <a:path w="1653" h="1494" extrusionOk="0">
                  <a:moveTo>
                    <a:pt x="305" y="1"/>
                  </a:moveTo>
                  <a:cubicBezTo>
                    <a:pt x="146" y="1"/>
                    <a:pt x="3" y="212"/>
                    <a:pt x="144" y="352"/>
                  </a:cubicBezTo>
                  <a:lnTo>
                    <a:pt x="545" y="753"/>
                  </a:lnTo>
                  <a:lnTo>
                    <a:pt x="144" y="1124"/>
                  </a:lnTo>
                  <a:cubicBezTo>
                    <a:pt x="1" y="1290"/>
                    <a:pt x="151" y="1493"/>
                    <a:pt x="312" y="1493"/>
                  </a:cubicBezTo>
                  <a:cubicBezTo>
                    <a:pt x="360" y="1493"/>
                    <a:pt x="410" y="1475"/>
                    <a:pt x="452" y="1432"/>
                  </a:cubicBezTo>
                  <a:lnTo>
                    <a:pt x="853" y="1031"/>
                  </a:lnTo>
                  <a:lnTo>
                    <a:pt x="1224" y="1432"/>
                  </a:lnTo>
                  <a:cubicBezTo>
                    <a:pt x="1271" y="1466"/>
                    <a:pt x="1319" y="1481"/>
                    <a:pt x="1365" y="1481"/>
                  </a:cubicBezTo>
                  <a:cubicBezTo>
                    <a:pt x="1528" y="1481"/>
                    <a:pt x="1653" y="1293"/>
                    <a:pt x="1532" y="1124"/>
                  </a:cubicBezTo>
                  <a:lnTo>
                    <a:pt x="1131" y="753"/>
                  </a:lnTo>
                  <a:lnTo>
                    <a:pt x="1532" y="352"/>
                  </a:lnTo>
                  <a:cubicBezTo>
                    <a:pt x="1594" y="260"/>
                    <a:pt x="1594" y="136"/>
                    <a:pt x="1532" y="74"/>
                  </a:cubicBezTo>
                  <a:cubicBezTo>
                    <a:pt x="1486" y="28"/>
                    <a:pt x="1432" y="5"/>
                    <a:pt x="1378" y="5"/>
                  </a:cubicBezTo>
                  <a:cubicBezTo>
                    <a:pt x="1324" y="5"/>
                    <a:pt x="1270" y="28"/>
                    <a:pt x="1224" y="74"/>
                  </a:cubicBezTo>
                  <a:lnTo>
                    <a:pt x="853" y="445"/>
                  </a:lnTo>
                  <a:lnTo>
                    <a:pt x="452" y="74"/>
                  </a:lnTo>
                  <a:cubicBezTo>
                    <a:pt x="407" y="22"/>
                    <a:pt x="355" y="1"/>
                    <a:pt x="30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37" name="Google Shape;12537;p23"/>
          <p:cNvGrpSpPr/>
          <p:nvPr/>
        </p:nvGrpSpPr>
        <p:grpSpPr>
          <a:xfrm>
            <a:off x="3211144" y="2883068"/>
            <a:ext cx="393525" cy="361475"/>
            <a:chOff x="1714150" y="3014050"/>
            <a:chExt cx="393525" cy="361475"/>
          </a:xfrm>
        </p:grpSpPr>
        <p:sp>
          <p:nvSpPr>
            <p:cNvPr id="12538" name="Google Shape;12538;p23"/>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39" name="Google Shape;12539;p23"/>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0" name="Google Shape;12540;p23"/>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1" name="Google Shape;12541;p23"/>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2" name="Google Shape;12542;p23"/>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3" name="Google Shape;12543;p23"/>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4" name="Google Shape;12544;p23"/>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5" name="Google Shape;12545;p23"/>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46" name="Google Shape;12546;p23"/>
          <p:cNvGrpSpPr/>
          <p:nvPr/>
        </p:nvGrpSpPr>
        <p:grpSpPr>
          <a:xfrm>
            <a:off x="3964151" y="2882943"/>
            <a:ext cx="385025" cy="361725"/>
            <a:chOff x="959575" y="3014275"/>
            <a:chExt cx="385025" cy="361725"/>
          </a:xfrm>
        </p:grpSpPr>
        <p:sp>
          <p:nvSpPr>
            <p:cNvPr id="12547" name="Google Shape;12547;p23"/>
            <p:cNvSpPr/>
            <p:nvPr/>
          </p:nvSpPr>
          <p:spPr>
            <a:xfrm>
              <a:off x="1094600" y="3051775"/>
              <a:ext cx="250000" cy="324225"/>
            </a:xfrm>
            <a:custGeom>
              <a:avLst/>
              <a:gdLst/>
              <a:ahLst/>
              <a:cxnLst/>
              <a:rect l="l" t="t" r="r" b="b"/>
              <a:pathLst>
                <a:path w="10000" h="12969" extrusionOk="0">
                  <a:moveTo>
                    <a:pt x="9580" y="0"/>
                  </a:moveTo>
                  <a:cubicBezTo>
                    <a:pt x="9469" y="0"/>
                    <a:pt x="9363" y="95"/>
                    <a:pt x="9383" y="252"/>
                  </a:cubicBezTo>
                  <a:cubicBezTo>
                    <a:pt x="9475" y="499"/>
                    <a:pt x="9506" y="746"/>
                    <a:pt x="9506" y="1024"/>
                  </a:cubicBezTo>
                  <a:cubicBezTo>
                    <a:pt x="9475" y="2104"/>
                    <a:pt x="8611" y="2968"/>
                    <a:pt x="7531" y="3030"/>
                  </a:cubicBezTo>
                  <a:cubicBezTo>
                    <a:pt x="7484" y="3033"/>
                    <a:pt x="7438" y="3035"/>
                    <a:pt x="7392" y="3035"/>
                  </a:cubicBezTo>
                  <a:cubicBezTo>
                    <a:pt x="6982" y="3035"/>
                    <a:pt x="6602" y="2912"/>
                    <a:pt x="6296" y="2690"/>
                  </a:cubicBezTo>
                  <a:cubicBezTo>
                    <a:pt x="6025" y="2504"/>
                    <a:pt x="5707" y="2410"/>
                    <a:pt x="5388" y="2410"/>
                  </a:cubicBezTo>
                  <a:cubicBezTo>
                    <a:pt x="5127" y="2410"/>
                    <a:pt x="4866" y="2473"/>
                    <a:pt x="4630" y="2598"/>
                  </a:cubicBezTo>
                  <a:lnTo>
                    <a:pt x="710" y="4573"/>
                  </a:lnTo>
                  <a:cubicBezTo>
                    <a:pt x="278" y="4789"/>
                    <a:pt x="1" y="5221"/>
                    <a:pt x="1" y="5715"/>
                  </a:cubicBezTo>
                  <a:cubicBezTo>
                    <a:pt x="1" y="6209"/>
                    <a:pt x="278" y="6672"/>
                    <a:pt x="710" y="6888"/>
                  </a:cubicBezTo>
                  <a:lnTo>
                    <a:pt x="4630" y="8832"/>
                  </a:lnTo>
                  <a:cubicBezTo>
                    <a:pt x="4866" y="8957"/>
                    <a:pt x="5127" y="9019"/>
                    <a:pt x="5388" y="9019"/>
                  </a:cubicBezTo>
                  <a:cubicBezTo>
                    <a:pt x="5707" y="9019"/>
                    <a:pt x="6025" y="8926"/>
                    <a:pt x="6296" y="8739"/>
                  </a:cubicBezTo>
                  <a:cubicBezTo>
                    <a:pt x="6654" y="8503"/>
                    <a:pt x="7045" y="8396"/>
                    <a:pt x="7426" y="8396"/>
                  </a:cubicBezTo>
                  <a:cubicBezTo>
                    <a:pt x="8490" y="8396"/>
                    <a:pt x="9483" y="9232"/>
                    <a:pt x="9506" y="10437"/>
                  </a:cubicBezTo>
                  <a:cubicBezTo>
                    <a:pt x="9527" y="11691"/>
                    <a:pt x="8495" y="12549"/>
                    <a:pt x="7406" y="12549"/>
                  </a:cubicBezTo>
                  <a:cubicBezTo>
                    <a:pt x="6914" y="12549"/>
                    <a:pt x="6411" y="12374"/>
                    <a:pt x="5988" y="11980"/>
                  </a:cubicBezTo>
                  <a:cubicBezTo>
                    <a:pt x="5617" y="11610"/>
                    <a:pt x="5401" y="11116"/>
                    <a:pt x="5371" y="10591"/>
                  </a:cubicBezTo>
                  <a:cubicBezTo>
                    <a:pt x="5340" y="10005"/>
                    <a:pt x="4969" y="9480"/>
                    <a:pt x="4476" y="9233"/>
                  </a:cubicBezTo>
                  <a:lnTo>
                    <a:pt x="4043" y="9017"/>
                  </a:lnTo>
                  <a:cubicBezTo>
                    <a:pt x="4009" y="9000"/>
                    <a:pt x="3976" y="8992"/>
                    <a:pt x="3945" y="8992"/>
                  </a:cubicBezTo>
                  <a:cubicBezTo>
                    <a:pt x="3753" y="8992"/>
                    <a:pt x="3646" y="9285"/>
                    <a:pt x="3858" y="9418"/>
                  </a:cubicBezTo>
                  <a:lnTo>
                    <a:pt x="4290" y="9604"/>
                  </a:lnTo>
                  <a:cubicBezTo>
                    <a:pt x="4661" y="9789"/>
                    <a:pt x="4908" y="10190"/>
                    <a:pt x="4938" y="10622"/>
                  </a:cubicBezTo>
                  <a:cubicBezTo>
                    <a:pt x="5000" y="11918"/>
                    <a:pt x="6111" y="12967"/>
                    <a:pt x="7438" y="12967"/>
                  </a:cubicBezTo>
                  <a:cubicBezTo>
                    <a:pt x="7457" y="12968"/>
                    <a:pt x="7476" y="12968"/>
                    <a:pt x="7495" y="12968"/>
                  </a:cubicBezTo>
                  <a:cubicBezTo>
                    <a:pt x="8828" y="12968"/>
                    <a:pt x="9939" y="11899"/>
                    <a:pt x="9969" y="10529"/>
                  </a:cubicBezTo>
                  <a:cubicBezTo>
                    <a:pt x="10000" y="9141"/>
                    <a:pt x="8920" y="7999"/>
                    <a:pt x="7531" y="7968"/>
                  </a:cubicBezTo>
                  <a:cubicBezTo>
                    <a:pt x="7487" y="7965"/>
                    <a:pt x="7443" y="7964"/>
                    <a:pt x="7399" y="7964"/>
                  </a:cubicBezTo>
                  <a:cubicBezTo>
                    <a:pt x="6919" y="7964"/>
                    <a:pt x="6445" y="8117"/>
                    <a:pt x="6049" y="8400"/>
                  </a:cubicBezTo>
                  <a:cubicBezTo>
                    <a:pt x="5843" y="8520"/>
                    <a:pt x="5608" y="8583"/>
                    <a:pt x="5371" y="8583"/>
                  </a:cubicBezTo>
                  <a:cubicBezTo>
                    <a:pt x="5182" y="8583"/>
                    <a:pt x="4993" y="8544"/>
                    <a:pt x="4815" y="8462"/>
                  </a:cubicBezTo>
                  <a:lnTo>
                    <a:pt x="896" y="6486"/>
                  </a:lnTo>
                  <a:cubicBezTo>
                    <a:pt x="587" y="6332"/>
                    <a:pt x="433" y="6054"/>
                    <a:pt x="433" y="5715"/>
                  </a:cubicBezTo>
                  <a:cubicBezTo>
                    <a:pt x="402" y="5375"/>
                    <a:pt x="587" y="5098"/>
                    <a:pt x="896" y="4943"/>
                  </a:cubicBezTo>
                  <a:lnTo>
                    <a:pt x="4815" y="2968"/>
                  </a:lnTo>
                  <a:cubicBezTo>
                    <a:pt x="4993" y="2886"/>
                    <a:pt x="5182" y="2847"/>
                    <a:pt x="5371" y="2847"/>
                  </a:cubicBezTo>
                  <a:cubicBezTo>
                    <a:pt x="5608" y="2847"/>
                    <a:pt x="5843" y="2910"/>
                    <a:pt x="6049" y="3030"/>
                  </a:cubicBezTo>
                  <a:cubicBezTo>
                    <a:pt x="6490" y="3329"/>
                    <a:pt x="6969" y="3465"/>
                    <a:pt x="7435" y="3465"/>
                  </a:cubicBezTo>
                  <a:cubicBezTo>
                    <a:pt x="8697" y="3465"/>
                    <a:pt x="9862" y="2467"/>
                    <a:pt x="9907" y="1024"/>
                  </a:cubicBezTo>
                  <a:cubicBezTo>
                    <a:pt x="9907" y="715"/>
                    <a:pt x="9876" y="376"/>
                    <a:pt x="9753" y="98"/>
                  </a:cubicBezTo>
                  <a:cubicBezTo>
                    <a:pt x="9708" y="31"/>
                    <a:pt x="9643" y="0"/>
                    <a:pt x="958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8" name="Google Shape;12548;p23"/>
            <p:cNvSpPr/>
            <p:nvPr/>
          </p:nvSpPr>
          <p:spPr>
            <a:xfrm>
              <a:off x="959575" y="3014275"/>
              <a:ext cx="365400" cy="260450"/>
            </a:xfrm>
            <a:custGeom>
              <a:avLst/>
              <a:gdLst/>
              <a:ahLst/>
              <a:cxnLst/>
              <a:rect l="l" t="t" r="r" b="b"/>
              <a:pathLst>
                <a:path w="14616" h="10418" extrusionOk="0">
                  <a:moveTo>
                    <a:pt x="12828" y="0"/>
                  </a:moveTo>
                  <a:cubicBezTo>
                    <a:pt x="11585" y="0"/>
                    <a:pt x="10403" y="942"/>
                    <a:pt x="10339" y="2370"/>
                  </a:cubicBezTo>
                  <a:cubicBezTo>
                    <a:pt x="10309" y="2771"/>
                    <a:pt x="10062" y="3172"/>
                    <a:pt x="9660" y="3357"/>
                  </a:cubicBezTo>
                  <a:lnTo>
                    <a:pt x="5926" y="5209"/>
                  </a:lnTo>
                  <a:cubicBezTo>
                    <a:pt x="5759" y="5306"/>
                    <a:pt x="5574" y="5353"/>
                    <a:pt x="5387" y="5353"/>
                  </a:cubicBezTo>
                  <a:cubicBezTo>
                    <a:pt x="5158" y="5353"/>
                    <a:pt x="4926" y="5283"/>
                    <a:pt x="4723" y="5147"/>
                  </a:cubicBezTo>
                  <a:cubicBezTo>
                    <a:pt x="4301" y="4870"/>
                    <a:pt x="3817" y="4734"/>
                    <a:pt x="3336" y="4734"/>
                  </a:cubicBezTo>
                  <a:cubicBezTo>
                    <a:pt x="2691" y="4734"/>
                    <a:pt x="2052" y="4979"/>
                    <a:pt x="1575" y="5456"/>
                  </a:cubicBezTo>
                  <a:cubicBezTo>
                    <a:pt x="1" y="7030"/>
                    <a:pt x="1112" y="9746"/>
                    <a:pt x="3334" y="9746"/>
                  </a:cubicBezTo>
                  <a:cubicBezTo>
                    <a:pt x="3828" y="9715"/>
                    <a:pt x="4291" y="9591"/>
                    <a:pt x="4692" y="9314"/>
                  </a:cubicBezTo>
                  <a:cubicBezTo>
                    <a:pt x="4903" y="9172"/>
                    <a:pt x="5145" y="9102"/>
                    <a:pt x="5383" y="9102"/>
                  </a:cubicBezTo>
                  <a:cubicBezTo>
                    <a:pt x="5561" y="9102"/>
                    <a:pt x="5737" y="9142"/>
                    <a:pt x="5895" y="9221"/>
                  </a:cubicBezTo>
                  <a:lnTo>
                    <a:pt x="8210" y="10394"/>
                  </a:lnTo>
                  <a:cubicBezTo>
                    <a:pt x="8246" y="10410"/>
                    <a:pt x="8281" y="10417"/>
                    <a:pt x="8313" y="10417"/>
                  </a:cubicBezTo>
                  <a:cubicBezTo>
                    <a:pt x="8528" y="10417"/>
                    <a:pt x="8637" y="10100"/>
                    <a:pt x="8395" y="9993"/>
                  </a:cubicBezTo>
                  <a:lnTo>
                    <a:pt x="8395" y="9993"/>
                  </a:lnTo>
                  <a:lnTo>
                    <a:pt x="8426" y="10023"/>
                  </a:lnTo>
                  <a:lnTo>
                    <a:pt x="6111" y="8851"/>
                  </a:lnTo>
                  <a:cubicBezTo>
                    <a:pt x="5884" y="8743"/>
                    <a:pt x="5639" y="8689"/>
                    <a:pt x="5394" y="8689"/>
                  </a:cubicBezTo>
                  <a:cubicBezTo>
                    <a:pt x="5074" y="8689"/>
                    <a:pt x="4755" y="8782"/>
                    <a:pt x="4476" y="8974"/>
                  </a:cubicBezTo>
                  <a:cubicBezTo>
                    <a:pt x="4136" y="9190"/>
                    <a:pt x="3735" y="9283"/>
                    <a:pt x="3334" y="9314"/>
                  </a:cubicBezTo>
                  <a:cubicBezTo>
                    <a:pt x="2161" y="9283"/>
                    <a:pt x="1235" y="8326"/>
                    <a:pt x="1266" y="7184"/>
                  </a:cubicBezTo>
                  <a:cubicBezTo>
                    <a:pt x="1266" y="6629"/>
                    <a:pt x="1482" y="6135"/>
                    <a:pt x="1883" y="5764"/>
                  </a:cubicBezTo>
                  <a:cubicBezTo>
                    <a:pt x="2254" y="5394"/>
                    <a:pt x="2778" y="5178"/>
                    <a:pt x="3303" y="5178"/>
                  </a:cubicBezTo>
                  <a:cubicBezTo>
                    <a:pt x="3343" y="5175"/>
                    <a:pt x="3384" y="5173"/>
                    <a:pt x="3425" y="5173"/>
                  </a:cubicBezTo>
                  <a:cubicBezTo>
                    <a:pt x="3791" y="5173"/>
                    <a:pt x="4171" y="5296"/>
                    <a:pt x="4476" y="5518"/>
                  </a:cubicBezTo>
                  <a:cubicBezTo>
                    <a:pt x="4750" y="5689"/>
                    <a:pt x="5062" y="5775"/>
                    <a:pt x="5376" y="5775"/>
                  </a:cubicBezTo>
                  <a:cubicBezTo>
                    <a:pt x="5627" y="5775"/>
                    <a:pt x="5878" y="5720"/>
                    <a:pt x="6111" y="5610"/>
                  </a:cubicBezTo>
                  <a:lnTo>
                    <a:pt x="9846" y="3728"/>
                  </a:lnTo>
                  <a:cubicBezTo>
                    <a:pt x="10370" y="3481"/>
                    <a:pt x="10710" y="2956"/>
                    <a:pt x="10741" y="2370"/>
                  </a:cubicBezTo>
                  <a:cubicBezTo>
                    <a:pt x="10802" y="1289"/>
                    <a:pt x="11667" y="456"/>
                    <a:pt x="12747" y="425"/>
                  </a:cubicBezTo>
                  <a:cubicBezTo>
                    <a:pt x="12785" y="423"/>
                    <a:pt x="12822" y="422"/>
                    <a:pt x="12860" y="422"/>
                  </a:cubicBezTo>
                  <a:cubicBezTo>
                    <a:pt x="13342" y="422"/>
                    <a:pt x="13794" y="604"/>
                    <a:pt x="14166" y="919"/>
                  </a:cubicBezTo>
                  <a:cubicBezTo>
                    <a:pt x="14211" y="957"/>
                    <a:pt x="14257" y="973"/>
                    <a:pt x="14302" y="973"/>
                  </a:cubicBezTo>
                  <a:cubicBezTo>
                    <a:pt x="14475" y="973"/>
                    <a:pt x="14616" y="733"/>
                    <a:pt x="14444" y="611"/>
                  </a:cubicBezTo>
                  <a:cubicBezTo>
                    <a:pt x="13957" y="190"/>
                    <a:pt x="13386" y="0"/>
                    <a:pt x="1282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49" name="Google Shape;12549;p23"/>
            <p:cNvSpPr/>
            <p:nvPr/>
          </p:nvSpPr>
          <p:spPr>
            <a:xfrm>
              <a:off x="1229625" y="3038775"/>
              <a:ext cx="87975" cy="75250"/>
            </a:xfrm>
            <a:custGeom>
              <a:avLst/>
              <a:gdLst/>
              <a:ahLst/>
              <a:cxnLst/>
              <a:rect l="l" t="t" r="r" b="b"/>
              <a:pathLst>
                <a:path w="3519" h="3010" extrusionOk="0">
                  <a:moveTo>
                    <a:pt x="2003" y="405"/>
                  </a:moveTo>
                  <a:cubicBezTo>
                    <a:pt x="2557" y="405"/>
                    <a:pt x="3087" y="839"/>
                    <a:pt x="3087" y="1482"/>
                  </a:cubicBezTo>
                  <a:cubicBezTo>
                    <a:pt x="3087" y="2099"/>
                    <a:pt x="2624" y="2562"/>
                    <a:pt x="2006" y="2562"/>
                  </a:cubicBezTo>
                  <a:cubicBezTo>
                    <a:pt x="1994" y="2563"/>
                    <a:pt x="1982" y="2563"/>
                    <a:pt x="1970" y="2563"/>
                  </a:cubicBezTo>
                  <a:cubicBezTo>
                    <a:pt x="1037" y="2563"/>
                    <a:pt x="565" y="1412"/>
                    <a:pt x="1235" y="742"/>
                  </a:cubicBezTo>
                  <a:cubicBezTo>
                    <a:pt x="1458" y="509"/>
                    <a:pt x="1733" y="405"/>
                    <a:pt x="2003" y="405"/>
                  </a:cubicBezTo>
                  <a:close/>
                  <a:moveTo>
                    <a:pt x="2006" y="1"/>
                  </a:moveTo>
                  <a:cubicBezTo>
                    <a:pt x="679" y="1"/>
                    <a:pt x="0" y="1606"/>
                    <a:pt x="957" y="2562"/>
                  </a:cubicBezTo>
                  <a:cubicBezTo>
                    <a:pt x="1266" y="2871"/>
                    <a:pt x="1643" y="3010"/>
                    <a:pt x="2011" y="3010"/>
                  </a:cubicBezTo>
                  <a:cubicBezTo>
                    <a:pt x="2783" y="3010"/>
                    <a:pt x="3519" y="2402"/>
                    <a:pt x="3519" y="1482"/>
                  </a:cubicBezTo>
                  <a:cubicBezTo>
                    <a:pt x="3519" y="649"/>
                    <a:pt x="2840" y="1"/>
                    <a:pt x="200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50" name="Google Shape;12550;p23"/>
            <p:cNvSpPr/>
            <p:nvPr/>
          </p:nvSpPr>
          <p:spPr>
            <a:xfrm>
              <a:off x="1005100" y="3156500"/>
              <a:ext cx="85650" cy="75650"/>
            </a:xfrm>
            <a:custGeom>
              <a:avLst/>
              <a:gdLst/>
              <a:ahLst/>
              <a:cxnLst/>
              <a:rect l="l" t="t" r="r" b="b"/>
              <a:pathLst>
                <a:path w="3426" h="3026" extrusionOk="0">
                  <a:moveTo>
                    <a:pt x="1509" y="0"/>
                  </a:moveTo>
                  <a:cubicBezTo>
                    <a:pt x="1235" y="0"/>
                    <a:pt x="951" y="80"/>
                    <a:pt x="680" y="261"/>
                  </a:cubicBezTo>
                  <a:cubicBezTo>
                    <a:pt x="587" y="353"/>
                    <a:pt x="556" y="477"/>
                    <a:pt x="618" y="569"/>
                  </a:cubicBezTo>
                  <a:cubicBezTo>
                    <a:pt x="678" y="629"/>
                    <a:pt x="750" y="663"/>
                    <a:pt x="819" y="663"/>
                  </a:cubicBezTo>
                  <a:cubicBezTo>
                    <a:pt x="857" y="663"/>
                    <a:pt x="894" y="653"/>
                    <a:pt x="926" y="631"/>
                  </a:cubicBezTo>
                  <a:cubicBezTo>
                    <a:pt x="1080" y="529"/>
                    <a:pt x="1233" y="469"/>
                    <a:pt x="1404" y="469"/>
                  </a:cubicBezTo>
                  <a:cubicBezTo>
                    <a:pt x="1440" y="469"/>
                    <a:pt x="1476" y="471"/>
                    <a:pt x="1513" y="477"/>
                  </a:cubicBezTo>
                  <a:cubicBezTo>
                    <a:pt x="1525" y="476"/>
                    <a:pt x="1537" y="476"/>
                    <a:pt x="1550" y="476"/>
                  </a:cubicBezTo>
                  <a:cubicBezTo>
                    <a:pt x="2482" y="476"/>
                    <a:pt x="2955" y="1627"/>
                    <a:pt x="2284" y="2297"/>
                  </a:cubicBezTo>
                  <a:cubicBezTo>
                    <a:pt x="2062" y="2530"/>
                    <a:pt x="1786" y="2634"/>
                    <a:pt x="1516" y="2634"/>
                  </a:cubicBezTo>
                  <a:cubicBezTo>
                    <a:pt x="962" y="2634"/>
                    <a:pt x="433" y="2200"/>
                    <a:pt x="433" y="1557"/>
                  </a:cubicBezTo>
                  <a:cubicBezTo>
                    <a:pt x="433" y="1495"/>
                    <a:pt x="433" y="1433"/>
                    <a:pt x="433" y="1372"/>
                  </a:cubicBezTo>
                  <a:cubicBezTo>
                    <a:pt x="433" y="1279"/>
                    <a:pt x="371" y="1156"/>
                    <a:pt x="247" y="1156"/>
                  </a:cubicBezTo>
                  <a:lnTo>
                    <a:pt x="247" y="1125"/>
                  </a:lnTo>
                  <a:cubicBezTo>
                    <a:pt x="155" y="1125"/>
                    <a:pt x="31" y="1186"/>
                    <a:pt x="31" y="1310"/>
                  </a:cubicBezTo>
                  <a:cubicBezTo>
                    <a:pt x="1" y="1372"/>
                    <a:pt x="1" y="1464"/>
                    <a:pt x="31" y="1526"/>
                  </a:cubicBezTo>
                  <a:cubicBezTo>
                    <a:pt x="31" y="2470"/>
                    <a:pt x="776" y="3026"/>
                    <a:pt x="1531" y="3026"/>
                  </a:cubicBezTo>
                  <a:cubicBezTo>
                    <a:pt x="2035" y="3026"/>
                    <a:pt x="2544" y="2779"/>
                    <a:pt x="2840" y="2236"/>
                  </a:cubicBezTo>
                  <a:cubicBezTo>
                    <a:pt x="3426" y="1137"/>
                    <a:pt x="2544" y="0"/>
                    <a:pt x="15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51" name="Google Shape;12551;p23"/>
            <p:cNvSpPr/>
            <p:nvPr/>
          </p:nvSpPr>
          <p:spPr>
            <a:xfrm>
              <a:off x="1242225" y="3276000"/>
              <a:ext cx="88500" cy="75275"/>
            </a:xfrm>
            <a:custGeom>
              <a:avLst/>
              <a:gdLst/>
              <a:ahLst/>
              <a:cxnLst/>
              <a:rect l="l" t="t" r="r" b="b"/>
              <a:pathLst>
                <a:path w="3540" h="3011" extrusionOk="0">
                  <a:moveTo>
                    <a:pt x="1502" y="418"/>
                  </a:moveTo>
                  <a:cubicBezTo>
                    <a:pt x="2490" y="418"/>
                    <a:pt x="2953" y="1591"/>
                    <a:pt x="2274" y="2270"/>
                  </a:cubicBezTo>
                  <a:cubicBezTo>
                    <a:pt x="2053" y="2492"/>
                    <a:pt x="1779" y="2592"/>
                    <a:pt x="1510" y="2592"/>
                  </a:cubicBezTo>
                  <a:cubicBezTo>
                    <a:pt x="955" y="2592"/>
                    <a:pt x="422" y="2164"/>
                    <a:pt x="422" y="1499"/>
                  </a:cubicBezTo>
                  <a:cubicBezTo>
                    <a:pt x="422" y="912"/>
                    <a:pt x="916" y="418"/>
                    <a:pt x="1502" y="418"/>
                  </a:cubicBezTo>
                  <a:close/>
                  <a:moveTo>
                    <a:pt x="1518" y="1"/>
                  </a:moveTo>
                  <a:cubicBezTo>
                    <a:pt x="740" y="1"/>
                    <a:pt x="0" y="602"/>
                    <a:pt x="21" y="1499"/>
                  </a:cubicBezTo>
                  <a:cubicBezTo>
                    <a:pt x="21" y="2332"/>
                    <a:pt x="669" y="3011"/>
                    <a:pt x="1502" y="3011"/>
                  </a:cubicBezTo>
                  <a:cubicBezTo>
                    <a:pt x="2860" y="3011"/>
                    <a:pt x="3539" y="1375"/>
                    <a:pt x="2583" y="449"/>
                  </a:cubicBezTo>
                  <a:cubicBezTo>
                    <a:pt x="2272" y="139"/>
                    <a:pt x="1891" y="1"/>
                    <a:pt x="151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52" name="Google Shape;12552;p23"/>
          <p:cNvGrpSpPr/>
          <p:nvPr/>
        </p:nvGrpSpPr>
        <p:grpSpPr>
          <a:xfrm>
            <a:off x="4764094" y="2882643"/>
            <a:ext cx="362650" cy="362325"/>
            <a:chOff x="7730675" y="2463925"/>
            <a:chExt cx="362650" cy="362325"/>
          </a:xfrm>
        </p:grpSpPr>
        <p:sp>
          <p:nvSpPr>
            <p:cNvPr id="12553" name="Google Shape;12553;p23"/>
            <p:cNvSpPr/>
            <p:nvPr/>
          </p:nvSpPr>
          <p:spPr>
            <a:xfrm>
              <a:off x="7730675" y="2463925"/>
              <a:ext cx="361875" cy="362075"/>
            </a:xfrm>
            <a:custGeom>
              <a:avLst/>
              <a:gdLst/>
              <a:ahLst/>
              <a:cxnLst/>
              <a:rect l="l" t="t" r="r" b="b"/>
              <a:pathLst>
                <a:path w="14475" h="14483" extrusionOk="0">
                  <a:moveTo>
                    <a:pt x="10463" y="7533"/>
                  </a:moveTo>
                  <a:lnTo>
                    <a:pt x="10463" y="8922"/>
                  </a:lnTo>
                  <a:lnTo>
                    <a:pt x="9722" y="8922"/>
                  </a:lnTo>
                  <a:cubicBezTo>
                    <a:pt x="9352" y="8922"/>
                    <a:pt x="9043" y="8613"/>
                    <a:pt x="9043" y="8243"/>
                  </a:cubicBezTo>
                  <a:lnTo>
                    <a:pt x="9074" y="8243"/>
                  </a:lnTo>
                  <a:cubicBezTo>
                    <a:pt x="9043" y="7842"/>
                    <a:pt x="9352" y="7533"/>
                    <a:pt x="9753" y="7533"/>
                  </a:cubicBezTo>
                  <a:close/>
                  <a:moveTo>
                    <a:pt x="3851" y="2718"/>
                  </a:moveTo>
                  <a:cubicBezTo>
                    <a:pt x="4659" y="2718"/>
                    <a:pt x="5309" y="3385"/>
                    <a:pt x="5309" y="4200"/>
                  </a:cubicBezTo>
                  <a:cubicBezTo>
                    <a:pt x="5309" y="5558"/>
                    <a:pt x="6358" y="6669"/>
                    <a:pt x="7716" y="6731"/>
                  </a:cubicBezTo>
                  <a:cubicBezTo>
                    <a:pt x="7747" y="8089"/>
                    <a:pt x="6636" y="9230"/>
                    <a:pt x="5247" y="9261"/>
                  </a:cubicBezTo>
                  <a:lnTo>
                    <a:pt x="4753" y="9261"/>
                  </a:lnTo>
                  <a:cubicBezTo>
                    <a:pt x="3395" y="9261"/>
                    <a:pt x="2284" y="8150"/>
                    <a:pt x="2284" y="6792"/>
                  </a:cubicBezTo>
                  <a:lnTo>
                    <a:pt x="2284" y="4262"/>
                  </a:lnTo>
                  <a:cubicBezTo>
                    <a:pt x="2284" y="3398"/>
                    <a:pt x="2963" y="2719"/>
                    <a:pt x="3796" y="2719"/>
                  </a:cubicBezTo>
                  <a:cubicBezTo>
                    <a:pt x="3815" y="2718"/>
                    <a:pt x="3833" y="2718"/>
                    <a:pt x="3851" y="2718"/>
                  </a:cubicBezTo>
                  <a:close/>
                  <a:moveTo>
                    <a:pt x="13117" y="6329"/>
                  </a:moveTo>
                  <a:lnTo>
                    <a:pt x="13117" y="10064"/>
                  </a:lnTo>
                  <a:lnTo>
                    <a:pt x="10895" y="8953"/>
                  </a:lnTo>
                  <a:lnTo>
                    <a:pt x="10895" y="7410"/>
                  </a:lnTo>
                  <a:lnTo>
                    <a:pt x="13117" y="6329"/>
                  </a:lnTo>
                  <a:close/>
                  <a:moveTo>
                    <a:pt x="10463" y="9323"/>
                  </a:moveTo>
                  <a:lnTo>
                    <a:pt x="10463" y="10249"/>
                  </a:lnTo>
                  <a:cubicBezTo>
                    <a:pt x="10339" y="10218"/>
                    <a:pt x="10216" y="10187"/>
                    <a:pt x="10123" y="10187"/>
                  </a:cubicBezTo>
                  <a:lnTo>
                    <a:pt x="10123" y="10218"/>
                  </a:lnTo>
                  <a:lnTo>
                    <a:pt x="9938" y="10218"/>
                  </a:lnTo>
                  <a:lnTo>
                    <a:pt x="9938" y="9323"/>
                  </a:lnTo>
                  <a:close/>
                  <a:moveTo>
                    <a:pt x="5833" y="9632"/>
                  </a:moveTo>
                  <a:lnTo>
                    <a:pt x="5833" y="10990"/>
                  </a:lnTo>
                  <a:cubicBezTo>
                    <a:pt x="5833" y="11453"/>
                    <a:pt x="5463" y="11823"/>
                    <a:pt x="5000" y="11823"/>
                  </a:cubicBezTo>
                  <a:cubicBezTo>
                    <a:pt x="4568" y="11823"/>
                    <a:pt x="4198" y="11453"/>
                    <a:pt x="4167" y="10990"/>
                  </a:cubicBezTo>
                  <a:lnTo>
                    <a:pt x="4167" y="9632"/>
                  </a:lnTo>
                  <a:cubicBezTo>
                    <a:pt x="4383" y="9663"/>
                    <a:pt x="4568" y="9693"/>
                    <a:pt x="4753" y="9693"/>
                  </a:cubicBezTo>
                  <a:cubicBezTo>
                    <a:pt x="5124" y="9693"/>
                    <a:pt x="5463" y="9693"/>
                    <a:pt x="5833" y="9632"/>
                  </a:cubicBezTo>
                  <a:close/>
                  <a:moveTo>
                    <a:pt x="10108" y="10612"/>
                  </a:moveTo>
                  <a:cubicBezTo>
                    <a:pt x="10470" y="10612"/>
                    <a:pt x="10833" y="10851"/>
                    <a:pt x="10833" y="11329"/>
                  </a:cubicBezTo>
                  <a:lnTo>
                    <a:pt x="10833" y="12656"/>
                  </a:lnTo>
                  <a:lnTo>
                    <a:pt x="9382" y="12656"/>
                  </a:lnTo>
                  <a:lnTo>
                    <a:pt x="9382" y="11329"/>
                  </a:lnTo>
                  <a:cubicBezTo>
                    <a:pt x="9382" y="10851"/>
                    <a:pt x="9745" y="10612"/>
                    <a:pt x="10108" y="10612"/>
                  </a:cubicBezTo>
                  <a:close/>
                  <a:moveTo>
                    <a:pt x="7284" y="10681"/>
                  </a:moveTo>
                  <a:cubicBezTo>
                    <a:pt x="7932" y="10681"/>
                    <a:pt x="8549" y="10959"/>
                    <a:pt x="8981" y="11453"/>
                  </a:cubicBezTo>
                  <a:lnTo>
                    <a:pt x="8981" y="14076"/>
                  </a:lnTo>
                  <a:lnTo>
                    <a:pt x="494" y="14076"/>
                  </a:lnTo>
                  <a:lnTo>
                    <a:pt x="494" y="12903"/>
                  </a:lnTo>
                  <a:cubicBezTo>
                    <a:pt x="494" y="11669"/>
                    <a:pt x="1482" y="10681"/>
                    <a:pt x="2747" y="10681"/>
                  </a:cubicBezTo>
                  <a:lnTo>
                    <a:pt x="3766" y="10681"/>
                  </a:lnTo>
                  <a:lnTo>
                    <a:pt x="3766" y="10990"/>
                  </a:lnTo>
                  <a:cubicBezTo>
                    <a:pt x="3812" y="11777"/>
                    <a:pt x="4414" y="12170"/>
                    <a:pt x="5016" y="12170"/>
                  </a:cubicBezTo>
                  <a:cubicBezTo>
                    <a:pt x="5617" y="12170"/>
                    <a:pt x="6219" y="11777"/>
                    <a:pt x="6265" y="10990"/>
                  </a:cubicBezTo>
                  <a:lnTo>
                    <a:pt x="6265" y="10681"/>
                  </a:lnTo>
                  <a:close/>
                  <a:moveTo>
                    <a:pt x="10833" y="13088"/>
                  </a:moveTo>
                  <a:lnTo>
                    <a:pt x="10833" y="14076"/>
                  </a:lnTo>
                  <a:lnTo>
                    <a:pt x="9382" y="14076"/>
                  </a:lnTo>
                  <a:lnTo>
                    <a:pt x="9382" y="13088"/>
                  </a:lnTo>
                  <a:close/>
                  <a:moveTo>
                    <a:pt x="5769" y="0"/>
                  </a:moveTo>
                  <a:cubicBezTo>
                    <a:pt x="4976" y="0"/>
                    <a:pt x="4165" y="276"/>
                    <a:pt x="3550" y="774"/>
                  </a:cubicBezTo>
                  <a:cubicBezTo>
                    <a:pt x="3217" y="608"/>
                    <a:pt x="2861" y="492"/>
                    <a:pt x="2501" y="492"/>
                  </a:cubicBezTo>
                  <a:cubicBezTo>
                    <a:pt x="2460" y="492"/>
                    <a:pt x="2418" y="493"/>
                    <a:pt x="2377" y="497"/>
                  </a:cubicBezTo>
                  <a:cubicBezTo>
                    <a:pt x="1050" y="497"/>
                    <a:pt x="0" y="1546"/>
                    <a:pt x="0" y="2873"/>
                  </a:cubicBezTo>
                  <a:lnTo>
                    <a:pt x="0" y="3583"/>
                  </a:lnTo>
                  <a:cubicBezTo>
                    <a:pt x="0" y="3722"/>
                    <a:pt x="108" y="3791"/>
                    <a:pt x="216" y="3791"/>
                  </a:cubicBezTo>
                  <a:cubicBezTo>
                    <a:pt x="325" y="3791"/>
                    <a:pt x="433" y="3722"/>
                    <a:pt x="433" y="3583"/>
                  </a:cubicBezTo>
                  <a:lnTo>
                    <a:pt x="433" y="2873"/>
                  </a:lnTo>
                  <a:cubicBezTo>
                    <a:pt x="410" y="1723"/>
                    <a:pt x="1364" y="898"/>
                    <a:pt x="2388" y="898"/>
                  </a:cubicBezTo>
                  <a:cubicBezTo>
                    <a:pt x="2738" y="898"/>
                    <a:pt x="3096" y="994"/>
                    <a:pt x="3426" y="1206"/>
                  </a:cubicBezTo>
                  <a:cubicBezTo>
                    <a:pt x="3468" y="1234"/>
                    <a:pt x="3516" y="1249"/>
                    <a:pt x="3561" y="1249"/>
                  </a:cubicBezTo>
                  <a:cubicBezTo>
                    <a:pt x="3617" y="1249"/>
                    <a:pt x="3670" y="1227"/>
                    <a:pt x="3704" y="1176"/>
                  </a:cubicBezTo>
                  <a:cubicBezTo>
                    <a:pt x="4264" y="699"/>
                    <a:pt x="4952" y="426"/>
                    <a:pt x="5674" y="426"/>
                  </a:cubicBezTo>
                  <a:cubicBezTo>
                    <a:pt x="5748" y="426"/>
                    <a:pt x="5821" y="429"/>
                    <a:pt x="5895" y="435"/>
                  </a:cubicBezTo>
                  <a:cubicBezTo>
                    <a:pt x="7901" y="435"/>
                    <a:pt x="9506" y="2071"/>
                    <a:pt x="9506" y="4077"/>
                  </a:cubicBezTo>
                  <a:lnTo>
                    <a:pt x="9506" y="7132"/>
                  </a:lnTo>
                  <a:cubicBezTo>
                    <a:pt x="8981" y="7224"/>
                    <a:pt x="8611" y="7687"/>
                    <a:pt x="8642" y="8243"/>
                  </a:cubicBezTo>
                  <a:cubicBezTo>
                    <a:pt x="8611" y="8768"/>
                    <a:pt x="8981" y="9200"/>
                    <a:pt x="9506" y="9323"/>
                  </a:cubicBezTo>
                  <a:lnTo>
                    <a:pt x="9506" y="10372"/>
                  </a:lnTo>
                  <a:cubicBezTo>
                    <a:pt x="9290" y="10496"/>
                    <a:pt x="9136" y="10712"/>
                    <a:pt x="9043" y="10928"/>
                  </a:cubicBezTo>
                  <a:cubicBezTo>
                    <a:pt x="8549" y="10496"/>
                    <a:pt x="7901" y="10249"/>
                    <a:pt x="7253" y="10249"/>
                  </a:cubicBezTo>
                  <a:lnTo>
                    <a:pt x="6235" y="10249"/>
                  </a:lnTo>
                  <a:lnTo>
                    <a:pt x="6235" y="9508"/>
                  </a:lnTo>
                  <a:cubicBezTo>
                    <a:pt x="7376" y="9076"/>
                    <a:pt x="8117" y="7996"/>
                    <a:pt x="8148" y="6792"/>
                  </a:cubicBezTo>
                  <a:cubicBezTo>
                    <a:pt x="8148" y="6453"/>
                    <a:pt x="8148" y="6299"/>
                    <a:pt x="7747" y="6299"/>
                  </a:cubicBezTo>
                  <a:cubicBezTo>
                    <a:pt x="7729" y="6299"/>
                    <a:pt x="7711" y="6299"/>
                    <a:pt x="7693" y="6299"/>
                  </a:cubicBezTo>
                  <a:cubicBezTo>
                    <a:pt x="6606" y="6299"/>
                    <a:pt x="5710" y="5386"/>
                    <a:pt x="5710" y="4293"/>
                  </a:cubicBezTo>
                  <a:cubicBezTo>
                    <a:pt x="5726" y="2996"/>
                    <a:pt x="4745" y="2340"/>
                    <a:pt x="3769" y="2340"/>
                  </a:cubicBezTo>
                  <a:cubicBezTo>
                    <a:pt x="2816" y="2340"/>
                    <a:pt x="1867" y="2966"/>
                    <a:pt x="1852" y="4231"/>
                  </a:cubicBezTo>
                  <a:lnTo>
                    <a:pt x="1852" y="6792"/>
                  </a:lnTo>
                  <a:cubicBezTo>
                    <a:pt x="1852" y="7996"/>
                    <a:pt x="2624" y="9045"/>
                    <a:pt x="3735" y="9477"/>
                  </a:cubicBezTo>
                  <a:lnTo>
                    <a:pt x="3735" y="10249"/>
                  </a:lnTo>
                  <a:lnTo>
                    <a:pt x="2747" y="10249"/>
                  </a:lnTo>
                  <a:cubicBezTo>
                    <a:pt x="1790" y="10249"/>
                    <a:pt x="895" y="10743"/>
                    <a:pt x="433" y="11576"/>
                  </a:cubicBezTo>
                  <a:lnTo>
                    <a:pt x="433" y="4632"/>
                  </a:lnTo>
                  <a:cubicBezTo>
                    <a:pt x="417" y="4493"/>
                    <a:pt x="309" y="4424"/>
                    <a:pt x="205" y="4424"/>
                  </a:cubicBezTo>
                  <a:cubicBezTo>
                    <a:pt x="101" y="4424"/>
                    <a:pt x="0" y="4493"/>
                    <a:pt x="0" y="4632"/>
                  </a:cubicBezTo>
                  <a:lnTo>
                    <a:pt x="0" y="14292"/>
                  </a:lnTo>
                  <a:cubicBezTo>
                    <a:pt x="0" y="14399"/>
                    <a:pt x="94" y="14483"/>
                    <a:pt x="199" y="14483"/>
                  </a:cubicBezTo>
                  <a:cubicBezTo>
                    <a:pt x="215" y="14483"/>
                    <a:pt x="231" y="14481"/>
                    <a:pt x="247" y="14477"/>
                  </a:cubicBezTo>
                  <a:lnTo>
                    <a:pt x="11018" y="14477"/>
                  </a:lnTo>
                  <a:cubicBezTo>
                    <a:pt x="11142" y="14477"/>
                    <a:pt x="11234" y="14384"/>
                    <a:pt x="11234" y="14292"/>
                  </a:cubicBezTo>
                  <a:lnTo>
                    <a:pt x="11234" y="11360"/>
                  </a:lnTo>
                  <a:cubicBezTo>
                    <a:pt x="11234" y="11020"/>
                    <a:pt x="11111" y="10712"/>
                    <a:pt x="10864" y="10496"/>
                  </a:cubicBezTo>
                  <a:lnTo>
                    <a:pt x="10864" y="9447"/>
                  </a:lnTo>
                  <a:lnTo>
                    <a:pt x="14166" y="11082"/>
                  </a:lnTo>
                  <a:cubicBezTo>
                    <a:pt x="14192" y="11095"/>
                    <a:pt x="14220" y="11102"/>
                    <a:pt x="14248" y="11102"/>
                  </a:cubicBezTo>
                  <a:cubicBezTo>
                    <a:pt x="14348" y="11102"/>
                    <a:pt x="14444" y="11018"/>
                    <a:pt x="14444" y="10897"/>
                  </a:cubicBezTo>
                  <a:lnTo>
                    <a:pt x="14444" y="10125"/>
                  </a:lnTo>
                  <a:cubicBezTo>
                    <a:pt x="14444" y="9987"/>
                    <a:pt x="14344" y="9917"/>
                    <a:pt x="14243" y="9917"/>
                  </a:cubicBezTo>
                  <a:cubicBezTo>
                    <a:pt x="14143" y="9917"/>
                    <a:pt x="14043" y="9987"/>
                    <a:pt x="14043" y="10125"/>
                  </a:cubicBezTo>
                  <a:lnTo>
                    <a:pt x="14043" y="10558"/>
                  </a:lnTo>
                  <a:lnTo>
                    <a:pt x="13549" y="10280"/>
                  </a:lnTo>
                  <a:lnTo>
                    <a:pt x="13549" y="6144"/>
                  </a:lnTo>
                  <a:lnTo>
                    <a:pt x="14073" y="5867"/>
                  </a:lnTo>
                  <a:lnTo>
                    <a:pt x="14073" y="9045"/>
                  </a:lnTo>
                  <a:cubicBezTo>
                    <a:pt x="14073" y="9169"/>
                    <a:pt x="14166" y="9261"/>
                    <a:pt x="14259" y="9261"/>
                  </a:cubicBezTo>
                  <a:lnTo>
                    <a:pt x="14290" y="9261"/>
                  </a:lnTo>
                  <a:cubicBezTo>
                    <a:pt x="14382" y="9261"/>
                    <a:pt x="14475" y="9169"/>
                    <a:pt x="14475" y="9045"/>
                  </a:cubicBezTo>
                  <a:lnTo>
                    <a:pt x="14475" y="5527"/>
                  </a:lnTo>
                  <a:cubicBezTo>
                    <a:pt x="14475" y="5406"/>
                    <a:pt x="14379" y="5323"/>
                    <a:pt x="14278" y="5323"/>
                  </a:cubicBezTo>
                  <a:cubicBezTo>
                    <a:pt x="14251" y="5323"/>
                    <a:pt x="14223" y="5329"/>
                    <a:pt x="14197" y="5342"/>
                  </a:cubicBezTo>
                  <a:lnTo>
                    <a:pt x="10617" y="7101"/>
                  </a:lnTo>
                  <a:lnTo>
                    <a:pt x="9938" y="7101"/>
                  </a:lnTo>
                  <a:lnTo>
                    <a:pt x="9938" y="4077"/>
                  </a:lnTo>
                  <a:cubicBezTo>
                    <a:pt x="9969" y="1824"/>
                    <a:pt x="8148" y="3"/>
                    <a:pt x="5895" y="3"/>
                  </a:cubicBezTo>
                  <a:cubicBezTo>
                    <a:pt x="5853" y="1"/>
                    <a:pt x="5811" y="0"/>
                    <a:pt x="576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54" name="Google Shape;12554;p23"/>
            <p:cNvSpPr/>
            <p:nvPr/>
          </p:nvSpPr>
          <p:spPr>
            <a:xfrm>
              <a:off x="8028500" y="2464175"/>
              <a:ext cx="64825" cy="62725"/>
            </a:xfrm>
            <a:custGeom>
              <a:avLst/>
              <a:gdLst/>
              <a:ahLst/>
              <a:cxnLst/>
              <a:rect l="l" t="t" r="r" b="b"/>
              <a:pathLst>
                <a:path w="2593" h="2509" extrusionOk="0">
                  <a:moveTo>
                    <a:pt x="1327" y="703"/>
                  </a:moveTo>
                  <a:lnTo>
                    <a:pt x="1451" y="980"/>
                  </a:lnTo>
                  <a:cubicBezTo>
                    <a:pt x="1482" y="1042"/>
                    <a:pt x="1543" y="1104"/>
                    <a:pt x="1605" y="1104"/>
                  </a:cubicBezTo>
                  <a:lnTo>
                    <a:pt x="1914" y="1166"/>
                  </a:lnTo>
                  <a:lnTo>
                    <a:pt x="1698" y="1382"/>
                  </a:lnTo>
                  <a:cubicBezTo>
                    <a:pt x="1636" y="1443"/>
                    <a:pt x="1636" y="1505"/>
                    <a:pt x="1636" y="1567"/>
                  </a:cubicBezTo>
                  <a:lnTo>
                    <a:pt x="1698" y="1875"/>
                  </a:lnTo>
                  <a:lnTo>
                    <a:pt x="1420" y="1752"/>
                  </a:lnTo>
                  <a:cubicBezTo>
                    <a:pt x="1389" y="1737"/>
                    <a:pt x="1358" y="1729"/>
                    <a:pt x="1327" y="1729"/>
                  </a:cubicBezTo>
                  <a:cubicBezTo>
                    <a:pt x="1296" y="1729"/>
                    <a:pt x="1265" y="1737"/>
                    <a:pt x="1235" y="1752"/>
                  </a:cubicBezTo>
                  <a:lnTo>
                    <a:pt x="957" y="1875"/>
                  </a:lnTo>
                  <a:lnTo>
                    <a:pt x="1019" y="1567"/>
                  </a:lnTo>
                  <a:cubicBezTo>
                    <a:pt x="1019" y="1505"/>
                    <a:pt x="1019" y="1443"/>
                    <a:pt x="957" y="1382"/>
                  </a:cubicBezTo>
                  <a:lnTo>
                    <a:pt x="741" y="1166"/>
                  </a:lnTo>
                  <a:lnTo>
                    <a:pt x="1049" y="1104"/>
                  </a:lnTo>
                  <a:cubicBezTo>
                    <a:pt x="1111" y="1104"/>
                    <a:pt x="1173" y="1042"/>
                    <a:pt x="1204" y="980"/>
                  </a:cubicBezTo>
                  <a:lnTo>
                    <a:pt x="1327" y="703"/>
                  </a:lnTo>
                  <a:close/>
                  <a:moveTo>
                    <a:pt x="1327" y="1"/>
                  </a:moveTo>
                  <a:cubicBezTo>
                    <a:pt x="1250" y="1"/>
                    <a:pt x="1173" y="39"/>
                    <a:pt x="1142" y="116"/>
                  </a:cubicBezTo>
                  <a:lnTo>
                    <a:pt x="864" y="703"/>
                  </a:lnTo>
                  <a:lnTo>
                    <a:pt x="247" y="795"/>
                  </a:lnTo>
                  <a:cubicBezTo>
                    <a:pt x="93" y="826"/>
                    <a:pt x="0" y="1011"/>
                    <a:pt x="124" y="1166"/>
                  </a:cubicBezTo>
                  <a:lnTo>
                    <a:pt x="587" y="1598"/>
                  </a:lnTo>
                  <a:lnTo>
                    <a:pt x="463" y="2246"/>
                  </a:lnTo>
                  <a:cubicBezTo>
                    <a:pt x="463" y="2338"/>
                    <a:pt x="494" y="2400"/>
                    <a:pt x="556" y="2462"/>
                  </a:cubicBezTo>
                  <a:cubicBezTo>
                    <a:pt x="587" y="2493"/>
                    <a:pt x="617" y="2493"/>
                    <a:pt x="679" y="2493"/>
                  </a:cubicBezTo>
                  <a:cubicBezTo>
                    <a:pt x="710" y="2493"/>
                    <a:pt x="741" y="2493"/>
                    <a:pt x="772" y="2462"/>
                  </a:cubicBezTo>
                  <a:lnTo>
                    <a:pt x="1327" y="2184"/>
                  </a:lnTo>
                  <a:lnTo>
                    <a:pt x="1852" y="2462"/>
                  </a:lnTo>
                  <a:cubicBezTo>
                    <a:pt x="1883" y="2493"/>
                    <a:pt x="1921" y="2508"/>
                    <a:pt x="1960" y="2508"/>
                  </a:cubicBezTo>
                  <a:cubicBezTo>
                    <a:pt x="1998" y="2508"/>
                    <a:pt x="2037" y="2493"/>
                    <a:pt x="2068" y="2462"/>
                  </a:cubicBezTo>
                  <a:cubicBezTo>
                    <a:pt x="2130" y="2431"/>
                    <a:pt x="2191" y="2338"/>
                    <a:pt x="2160" y="2277"/>
                  </a:cubicBezTo>
                  <a:lnTo>
                    <a:pt x="2068" y="1628"/>
                  </a:lnTo>
                  <a:lnTo>
                    <a:pt x="2531" y="1166"/>
                  </a:lnTo>
                  <a:cubicBezTo>
                    <a:pt x="2562" y="1104"/>
                    <a:pt x="2593" y="1011"/>
                    <a:pt x="2562" y="950"/>
                  </a:cubicBezTo>
                  <a:cubicBezTo>
                    <a:pt x="2531" y="857"/>
                    <a:pt x="2469" y="795"/>
                    <a:pt x="2407" y="795"/>
                  </a:cubicBezTo>
                  <a:lnTo>
                    <a:pt x="1790" y="703"/>
                  </a:lnTo>
                  <a:lnTo>
                    <a:pt x="1512" y="116"/>
                  </a:lnTo>
                  <a:cubicBezTo>
                    <a:pt x="1482" y="39"/>
                    <a:pt x="1404" y="1"/>
                    <a:pt x="132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55" name="Google Shape;12555;p23"/>
            <p:cNvSpPr/>
            <p:nvPr/>
          </p:nvSpPr>
          <p:spPr>
            <a:xfrm>
              <a:off x="7995325" y="2537275"/>
              <a:ext cx="62500" cy="62550"/>
            </a:xfrm>
            <a:custGeom>
              <a:avLst/>
              <a:gdLst/>
              <a:ahLst/>
              <a:cxnLst/>
              <a:rect l="l" t="t" r="r" b="b"/>
              <a:pathLst>
                <a:path w="2500" h="2502" extrusionOk="0">
                  <a:moveTo>
                    <a:pt x="1265" y="711"/>
                  </a:moveTo>
                  <a:lnTo>
                    <a:pt x="1389" y="988"/>
                  </a:lnTo>
                  <a:cubicBezTo>
                    <a:pt x="1420" y="1050"/>
                    <a:pt x="1481" y="1081"/>
                    <a:pt x="1543" y="1112"/>
                  </a:cubicBezTo>
                  <a:lnTo>
                    <a:pt x="1852" y="1143"/>
                  </a:lnTo>
                  <a:lnTo>
                    <a:pt x="1605" y="1389"/>
                  </a:lnTo>
                  <a:cubicBezTo>
                    <a:pt x="1574" y="1420"/>
                    <a:pt x="1543" y="1482"/>
                    <a:pt x="1574" y="1575"/>
                  </a:cubicBezTo>
                  <a:lnTo>
                    <a:pt x="1605" y="1883"/>
                  </a:lnTo>
                  <a:lnTo>
                    <a:pt x="1358" y="1729"/>
                  </a:lnTo>
                  <a:cubicBezTo>
                    <a:pt x="1327" y="1714"/>
                    <a:pt x="1289" y="1706"/>
                    <a:pt x="1250" y="1706"/>
                  </a:cubicBezTo>
                  <a:cubicBezTo>
                    <a:pt x="1211" y="1706"/>
                    <a:pt x="1173" y="1714"/>
                    <a:pt x="1142" y="1729"/>
                  </a:cubicBezTo>
                  <a:lnTo>
                    <a:pt x="895" y="1883"/>
                  </a:lnTo>
                  <a:lnTo>
                    <a:pt x="957" y="1575"/>
                  </a:lnTo>
                  <a:cubicBezTo>
                    <a:pt x="957" y="1482"/>
                    <a:pt x="926" y="1420"/>
                    <a:pt x="895" y="1389"/>
                  </a:cubicBezTo>
                  <a:lnTo>
                    <a:pt x="648" y="1143"/>
                  </a:lnTo>
                  <a:lnTo>
                    <a:pt x="957" y="1112"/>
                  </a:lnTo>
                  <a:cubicBezTo>
                    <a:pt x="1049" y="1081"/>
                    <a:pt x="1080" y="1050"/>
                    <a:pt x="1111" y="988"/>
                  </a:cubicBezTo>
                  <a:lnTo>
                    <a:pt x="1265" y="711"/>
                  </a:lnTo>
                  <a:close/>
                  <a:moveTo>
                    <a:pt x="1265" y="1"/>
                  </a:moveTo>
                  <a:cubicBezTo>
                    <a:pt x="1173" y="1"/>
                    <a:pt x="1080" y="62"/>
                    <a:pt x="1049" y="124"/>
                  </a:cubicBezTo>
                  <a:lnTo>
                    <a:pt x="772" y="711"/>
                  </a:lnTo>
                  <a:lnTo>
                    <a:pt x="185" y="803"/>
                  </a:lnTo>
                  <a:cubicBezTo>
                    <a:pt x="93" y="803"/>
                    <a:pt x="31" y="865"/>
                    <a:pt x="0" y="927"/>
                  </a:cubicBezTo>
                  <a:cubicBezTo>
                    <a:pt x="0" y="1019"/>
                    <a:pt x="0" y="1112"/>
                    <a:pt x="62" y="1143"/>
                  </a:cubicBezTo>
                  <a:lnTo>
                    <a:pt x="525" y="1605"/>
                  </a:lnTo>
                  <a:lnTo>
                    <a:pt x="401" y="2254"/>
                  </a:lnTo>
                  <a:cubicBezTo>
                    <a:pt x="401" y="2315"/>
                    <a:pt x="432" y="2408"/>
                    <a:pt x="494" y="2439"/>
                  </a:cubicBezTo>
                  <a:cubicBezTo>
                    <a:pt x="525" y="2470"/>
                    <a:pt x="563" y="2485"/>
                    <a:pt x="602" y="2485"/>
                  </a:cubicBezTo>
                  <a:cubicBezTo>
                    <a:pt x="640" y="2485"/>
                    <a:pt x="679" y="2470"/>
                    <a:pt x="710" y="2439"/>
                  </a:cubicBezTo>
                  <a:lnTo>
                    <a:pt x="1265" y="2161"/>
                  </a:lnTo>
                  <a:lnTo>
                    <a:pt x="1790" y="2470"/>
                  </a:lnTo>
                  <a:cubicBezTo>
                    <a:pt x="1826" y="2491"/>
                    <a:pt x="1864" y="2501"/>
                    <a:pt x="1900" y="2501"/>
                  </a:cubicBezTo>
                  <a:cubicBezTo>
                    <a:pt x="2019" y="2501"/>
                    <a:pt x="2122" y="2395"/>
                    <a:pt x="2099" y="2254"/>
                  </a:cubicBezTo>
                  <a:lnTo>
                    <a:pt x="2006" y="1605"/>
                  </a:lnTo>
                  <a:lnTo>
                    <a:pt x="2438" y="1143"/>
                  </a:lnTo>
                  <a:cubicBezTo>
                    <a:pt x="2500" y="1081"/>
                    <a:pt x="2500" y="1019"/>
                    <a:pt x="2500" y="927"/>
                  </a:cubicBezTo>
                  <a:cubicBezTo>
                    <a:pt x="2469" y="865"/>
                    <a:pt x="2407" y="803"/>
                    <a:pt x="2315" y="803"/>
                  </a:cubicBezTo>
                  <a:lnTo>
                    <a:pt x="1728" y="711"/>
                  </a:lnTo>
                  <a:lnTo>
                    <a:pt x="1451" y="124"/>
                  </a:lnTo>
                  <a:cubicBezTo>
                    <a:pt x="1420" y="62"/>
                    <a:pt x="1327" y="1"/>
                    <a:pt x="126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56" name="Google Shape;12556;p23"/>
            <p:cNvSpPr/>
            <p:nvPr/>
          </p:nvSpPr>
          <p:spPr>
            <a:xfrm>
              <a:off x="8022325" y="2763525"/>
              <a:ext cx="62525" cy="62725"/>
            </a:xfrm>
            <a:custGeom>
              <a:avLst/>
              <a:gdLst/>
              <a:ahLst/>
              <a:cxnLst/>
              <a:rect l="l" t="t" r="r" b="b"/>
              <a:pathLst>
                <a:path w="2501" h="2509" extrusionOk="0">
                  <a:moveTo>
                    <a:pt x="1266" y="734"/>
                  </a:moveTo>
                  <a:lnTo>
                    <a:pt x="1389" y="981"/>
                  </a:lnTo>
                  <a:cubicBezTo>
                    <a:pt x="1420" y="1042"/>
                    <a:pt x="1482" y="1104"/>
                    <a:pt x="1543" y="1104"/>
                  </a:cubicBezTo>
                  <a:lnTo>
                    <a:pt x="1852" y="1166"/>
                  </a:lnTo>
                  <a:lnTo>
                    <a:pt x="1605" y="1382"/>
                  </a:lnTo>
                  <a:cubicBezTo>
                    <a:pt x="1574" y="1444"/>
                    <a:pt x="1543" y="1505"/>
                    <a:pt x="1574" y="1567"/>
                  </a:cubicBezTo>
                  <a:lnTo>
                    <a:pt x="1605" y="1907"/>
                  </a:lnTo>
                  <a:lnTo>
                    <a:pt x="1358" y="1752"/>
                  </a:lnTo>
                  <a:cubicBezTo>
                    <a:pt x="1327" y="1737"/>
                    <a:pt x="1289" y="1729"/>
                    <a:pt x="1250" y="1729"/>
                  </a:cubicBezTo>
                  <a:cubicBezTo>
                    <a:pt x="1212" y="1729"/>
                    <a:pt x="1173" y="1737"/>
                    <a:pt x="1142" y="1752"/>
                  </a:cubicBezTo>
                  <a:lnTo>
                    <a:pt x="895" y="1907"/>
                  </a:lnTo>
                  <a:lnTo>
                    <a:pt x="957" y="1567"/>
                  </a:lnTo>
                  <a:cubicBezTo>
                    <a:pt x="957" y="1505"/>
                    <a:pt x="926" y="1444"/>
                    <a:pt x="895" y="1382"/>
                  </a:cubicBezTo>
                  <a:lnTo>
                    <a:pt x="648" y="1166"/>
                  </a:lnTo>
                  <a:lnTo>
                    <a:pt x="957" y="1104"/>
                  </a:lnTo>
                  <a:cubicBezTo>
                    <a:pt x="1050" y="1104"/>
                    <a:pt x="1111" y="1042"/>
                    <a:pt x="1142" y="981"/>
                  </a:cubicBezTo>
                  <a:lnTo>
                    <a:pt x="1266" y="734"/>
                  </a:lnTo>
                  <a:close/>
                  <a:moveTo>
                    <a:pt x="1250" y="1"/>
                  </a:moveTo>
                  <a:cubicBezTo>
                    <a:pt x="1173" y="1"/>
                    <a:pt x="1096" y="39"/>
                    <a:pt x="1050" y="117"/>
                  </a:cubicBezTo>
                  <a:lnTo>
                    <a:pt x="803" y="703"/>
                  </a:lnTo>
                  <a:lnTo>
                    <a:pt x="185" y="796"/>
                  </a:lnTo>
                  <a:cubicBezTo>
                    <a:pt x="93" y="826"/>
                    <a:pt x="31" y="857"/>
                    <a:pt x="31" y="950"/>
                  </a:cubicBezTo>
                  <a:cubicBezTo>
                    <a:pt x="0" y="1012"/>
                    <a:pt x="0" y="1104"/>
                    <a:pt x="62" y="1166"/>
                  </a:cubicBezTo>
                  <a:lnTo>
                    <a:pt x="494" y="1629"/>
                  </a:lnTo>
                  <a:lnTo>
                    <a:pt x="401" y="2246"/>
                  </a:lnTo>
                  <a:cubicBezTo>
                    <a:pt x="401" y="2339"/>
                    <a:pt x="432" y="2431"/>
                    <a:pt x="494" y="2462"/>
                  </a:cubicBezTo>
                  <a:cubicBezTo>
                    <a:pt x="525" y="2493"/>
                    <a:pt x="563" y="2508"/>
                    <a:pt x="602" y="2508"/>
                  </a:cubicBezTo>
                  <a:cubicBezTo>
                    <a:pt x="641" y="2508"/>
                    <a:pt x="679" y="2493"/>
                    <a:pt x="710" y="2462"/>
                  </a:cubicBezTo>
                  <a:lnTo>
                    <a:pt x="1266" y="2184"/>
                  </a:lnTo>
                  <a:lnTo>
                    <a:pt x="1790" y="2462"/>
                  </a:lnTo>
                  <a:cubicBezTo>
                    <a:pt x="1821" y="2493"/>
                    <a:pt x="1860" y="2508"/>
                    <a:pt x="1898" y="2508"/>
                  </a:cubicBezTo>
                  <a:cubicBezTo>
                    <a:pt x="1937" y="2508"/>
                    <a:pt x="1975" y="2493"/>
                    <a:pt x="2006" y="2462"/>
                  </a:cubicBezTo>
                  <a:cubicBezTo>
                    <a:pt x="2068" y="2431"/>
                    <a:pt x="2130" y="2339"/>
                    <a:pt x="2099" y="2246"/>
                  </a:cubicBezTo>
                  <a:lnTo>
                    <a:pt x="2006" y="1629"/>
                  </a:lnTo>
                  <a:lnTo>
                    <a:pt x="2438" y="1166"/>
                  </a:lnTo>
                  <a:cubicBezTo>
                    <a:pt x="2500" y="1104"/>
                    <a:pt x="2500" y="1012"/>
                    <a:pt x="2500" y="950"/>
                  </a:cubicBezTo>
                  <a:cubicBezTo>
                    <a:pt x="2469" y="857"/>
                    <a:pt x="2407" y="826"/>
                    <a:pt x="2315" y="796"/>
                  </a:cubicBezTo>
                  <a:lnTo>
                    <a:pt x="1729" y="703"/>
                  </a:lnTo>
                  <a:lnTo>
                    <a:pt x="1451" y="117"/>
                  </a:lnTo>
                  <a:cubicBezTo>
                    <a:pt x="1404" y="39"/>
                    <a:pt x="1327" y="1"/>
                    <a:pt x="125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557" name="Google Shape;12557;p23"/>
          <p:cNvSpPr/>
          <p:nvPr/>
        </p:nvSpPr>
        <p:spPr>
          <a:xfrm>
            <a:off x="5475906" y="2883243"/>
            <a:ext cx="378850" cy="361125"/>
          </a:xfrm>
          <a:custGeom>
            <a:avLst/>
            <a:gdLst/>
            <a:ahLst/>
            <a:cxnLst/>
            <a:rect l="l" t="t" r="r" b="b"/>
            <a:pathLst>
              <a:path w="15154" h="14445" extrusionOk="0">
                <a:moveTo>
                  <a:pt x="11666" y="1429"/>
                </a:moveTo>
                <a:cubicBezTo>
                  <a:pt x="12090" y="1429"/>
                  <a:pt x="12515" y="1591"/>
                  <a:pt x="12839" y="1915"/>
                </a:cubicBezTo>
                <a:cubicBezTo>
                  <a:pt x="13487" y="2563"/>
                  <a:pt x="13487" y="3643"/>
                  <a:pt x="12839" y="4291"/>
                </a:cubicBezTo>
                <a:lnTo>
                  <a:pt x="11111" y="5989"/>
                </a:lnTo>
                <a:cubicBezTo>
                  <a:pt x="10806" y="6315"/>
                  <a:pt x="10379" y="6473"/>
                  <a:pt x="9949" y="6473"/>
                </a:cubicBezTo>
                <a:cubicBezTo>
                  <a:pt x="9768" y="6473"/>
                  <a:pt x="9586" y="6445"/>
                  <a:pt x="9413" y="6390"/>
                </a:cubicBezTo>
                <a:lnTo>
                  <a:pt x="9629" y="6174"/>
                </a:lnTo>
                <a:cubicBezTo>
                  <a:pt x="10153" y="5650"/>
                  <a:pt x="9629" y="4905"/>
                  <a:pt x="9065" y="4905"/>
                </a:cubicBezTo>
                <a:cubicBezTo>
                  <a:pt x="8898" y="4905"/>
                  <a:pt x="8728" y="4970"/>
                  <a:pt x="8580" y="5125"/>
                </a:cubicBezTo>
                <a:lnTo>
                  <a:pt x="8364" y="5341"/>
                </a:lnTo>
                <a:cubicBezTo>
                  <a:pt x="8148" y="4724"/>
                  <a:pt x="8302" y="4075"/>
                  <a:pt x="8734" y="3643"/>
                </a:cubicBezTo>
                <a:lnTo>
                  <a:pt x="8765" y="3643"/>
                </a:lnTo>
                <a:lnTo>
                  <a:pt x="10493" y="1915"/>
                </a:lnTo>
                <a:cubicBezTo>
                  <a:pt x="10817" y="1591"/>
                  <a:pt x="11242" y="1429"/>
                  <a:pt x="11666" y="1429"/>
                </a:cubicBezTo>
                <a:close/>
                <a:moveTo>
                  <a:pt x="9076" y="5344"/>
                </a:moveTo>
                <a:cubicBezTo>
                  <a:pt x="9325" y="5344"/>
                  <a:pt x="9536" y="5657"/>
                  <a:pt x="9321" y="5896"/>
                </a:cubicBezTo>
                <a:lnTo>
                  <a:pt x="8888" y="6328"/>
                </a:lnTo>
                <a:lnTo>
                  <a:pt x="6234" y="8982"/>
                </a:lnTo>
                <a:cubicBezTo>
                  <a:pt x="6174" y="9043"/>
                  <a:pt x="6105" y="9068"/>
                  <a:pt x="6037" y="9068"/>
                </a:cubicBezTo>
                <a:cubicBezTo>
                  <a:pt x="5791" y="9068"/>
                  <a:pt x="5554" y="8737"/>
                  <a:pt x="5771" y="8520"/>
                </a:cubicBezTo>
                <a:lnTo>
                  <a:pt x="8858" y="5433"/>
                </a:lnTo>
                <a:cubicBezTo>
                  <a:pt x="8927" y="5371"/>
                  <a:pt x="9003" y="5344"/>
                  <a:pt x="9076" y="5344"/>
                </a:cubicBezTo>
                <a:close/>
                <a:moveTo>
                  <a:pt x="5174" y="6884"/>
                </a:moveTo>
                <a:cubicBezTo>
                  <a:pt x="5623" y="6884"/>
                  <a:pt x="6073" y="6995"/>
                  <a:pt x="6481" y="7223"/>
                </a:cubicBezTo>
                <a:lnTo>
                  <a:pt x="6018" y="7686"/>
                </a:lnTo>
                <a:cubicBezTo>
                  <a:pt x="5740" y="7558"/>
                  <a:pt x="5447" y="7496"/>
                  <a:pt x="5157" y="7496"/>
                </a:cubicBezTo>
                <a:cubicBezTo>
                  <a:pt x="4611" y="7496"/>
                  <a:pt x="4076" y="7715"/>
                  <a:pt x="3673" y="8118"/>
                </a:cubicBezTo>
                <a:lnTo>
                  <a:pt x="1945" y="9847"/>
                </a:lnTo>
                <a:cubicBezTo>
                  <a:pt x="540" y="11347"/>
                  <a:pt x="1891" y="13380"/>
                  <a:pt x="3488" y="13380"/>
                </a:cubicBezTo>
                <a:cubicBezTo>
                  <a:pt x="3961" y="13380"/>
                  <a:pt x="4456" y="13201"/>
                  <a:pt x="4907" y="12778"/>
                </a:cubicBezTo>
                <a:cubicBezTo>
                  <a:pt x="5049" y="12636"/>
                  <a:pt x="4919" y="12440"/>
                  <a:pt x="4767" y="12440"/>
                </a:cubicBezTo>
                <a:cubicBezTo>
                  <a:pt x="4721" y="12440"/>
                  <a:pt x="4673" y="12458"/>
                  <a:pt x="4630" y="12501"/>
                </a:cubicBezTo>
                <a:cubicBezTo>
                  <a:pt x="4306" y="12825"/>
                  <a:pt x="3873" y="12987"/>
                  <a:pt x="3441" y="12987"/>
                </a:cubicBezTo>
                <a:cubicBezTo>
                  <a:pt x="3009" y="12987"/>
                  <a:pt x="2577" y="12825"/>
                  <a:pt x="2253" y="12501"/>
                </a:cubicBezTo>
                <a:cubicBezTo>
                  <a:pt x="1605" y="11853"/>
                  <a:pt x="1605" y="10772"/>
                  <a:pt x="2253" y="10124"/>
                </a:cubicBezTo>
                <a:lnTo>
                  <a:pt x="3981" y="8427"/>
                </a:lnTo>
                <a:cubicBezTo>
                  <a:pt x="4284" y="8102"/>
                  <a:pt x="4708" y="7930"/>
                  <a:pt x="5137" y="7930"/>
                </a:cubicBezTo>
                <a:cubicBezTo>
                  <a:pt x="5320" y="7930"/>
                  <a:pt x="5503" y="7961"/>
                  <a:pt x="5679" y="8026"/>
                </a:cubicBezTo>
                <a:lnTo>
                  <a:pt x="5494" y="8242"/>
                </a:lnTo>
                <a:cubicBezTo>
                  <a:pt x="4970" y="8766"/>
                  <a:pt x="5475" y="9511"/>
                  <a:pt x="6046" y="9511"/>
                </a:cubicBezTo>
                <a:cubicBezTo>
                  <a:pt x="6214" y="9511"/>
                  <a:pt x="6388" y="9446"/>
                  <a:pt x="6543" y="9291"/>
                </a:cubicBezTo>
                <a:lnTo>
                  <a:pt x="6728" y="9075"/>
                </a:lnTo>
                <a:lnTo>
                  <a:pt x="6728" y="9075"/>
                </a:lnTo>
                <a:cubicBezTo>
                  <a:pt x="6944" y="9692"/>
                  <a:pt x="6790" y="10340"/>
                  <a:pt x="6327" y="10772"/>
                </a:cubicBezTo>
                <a:lnTo>
                  <a:pt x="5370" y="11760"/>
                </a:lnTo>
                <a:cubicBezTo>
                  <a:pt x="5201" y="11905"/>
                  <a:pt x="5354" y="12126"/>
                  <a:pt x="5517" y="12126"/>
                </a:cubicBezTo>
                <a:cubicBezTo>
                  <a:pt x="5562" y="12126"/>
                  <a:pt x="5608" y="12109"/>
                  <a:pt x="5648" y="12069"/>
                </a:cubicBezTo>
                <a:lnTo>
                  <a:pt x="6636" y="11081"/>
                </a:lnTo>
                <a:cubicBezTo>
                  <a:pt x="7253" y="10464"/>
                  <a:pt x="7407" y="9538"/>
                  <a:pt x="7068" y="8766"/>
                </a:cubicBezTo>
                <a:lnTo>
                  <a:pt x="7531" y="8304"/>
                </a:lnTo>
                <a:lnTo>
                  <a:pt x="7531" y="8304"/>
                </a:lnTo>
                <a:cubicBezTo>
                  <a:pt x="8117" y="9353"/>
                  <a:pt x="7932" y="10680"/>
                  <a:pt x="7068" y="11513"/>
                </a:cubicBezTo>
                <a:lnTo>
                  <a:pt x="5370" y="13211"/>
                </a:lnTo>
                <a:cubicBezTo>
                  <a:pt x="4830" y="13751"/>
                  <a:pt x="4136" y="14021"/>
                  <a:pt x="3441" y="14021"/>
                </a:cubicBezTo>
                <a:cubicBezTo>
                  <a:pt x="2747" y="14021"/>
                  <a:pt x="2053" y="13751"/>
                  <a:pt x="1513" y="13211"/>
                </a:cubicBezTo>
                <a:cubicBezTo>
                  <a:pt x="463" y="12161"/>
                  <a:pt x="463" y="10464"/>
                  <a:pt x="1513" y="9384"/>
                </a:cubicBezTo>
                <a:lnTo>
                  <a:pt x="3241" y="7686"/>
                </a:lnTo>
                <a:cubicBezTo>
                  <a:pt x="3769" y="7158"/>
                  <a:pt x="4469" y="6884"/>
                  <a:pt x="5174" y="6884"/>
                </a:cubicBezTo>
                <a:close/>
                <a:moveTo>
                  <a:pt x="12008" y="0"/>
                </a:moveTo>
                <a:cubicBezTo>
                  <a:pt x="11755" y="0"/>
                  <a:pt x="11706" y="404"/>
                  <a:pt x="11975" y="434"/>
                </a:cubicBezTo>
                <a:cubicBezTo>
                  <a:pt x="14228" y="711"/>
                  <a:pt x="15153" y="3427"/>
                  <a:pt x="13580" y="5032"/>
                </a:cubicBezTo>
                <a:lnTo>
                  <a:pt x="11851" y="6730"/>
                </a:lnTo>
                <a:cubicBezTo>
                  <a:pt x="11323" y="7257"/>
                  <a:pt x="10634" y="7532"/>
                  <a:pt x="9931" y="7532"/>
                </a:cubicBezTo>
                <a:cubicBezTo>
                  <a:pt x="9484" y="7532"/>
                  <a:pt x="9031" y="7421"/>
                  <a:pt x="8611" y="7192"/>
                </a:cubicBezTo>
                <a:lnTo>
                  <a:pt x="9074" y="6730"/>
                </a:lnTo>
                <a:cubicBezTo>
                  <a:pt x="9351" y="6853"/>
                  <a:pt x="9629" y="6915"/>
                  <a:pt x="9938" y="6915"/>
                </a:cubicBezTo>
                <a:cubicBezTo>
                  <a:pt x="10493" y="6915"/>
                  <a:pt x="11018" y="6699"/>
                  <a:pt x="11419" y="6297"/>
                </a:cubicBezTo>
                <a:lnTo>
                  <a:pt x="13147" y="4600"/>
                </a:lnTo>
                <a:cubicBezTo>
                  <a:pt x="14553" y="3076"/>
                  <a:pt x="13201" y="1037"/>
                  <a:pt x="11602" y="1037"/>
                </a:cubicBezTo>
                <a:cubicBezTo>
                  <a:pt x="11130" y="1037"/>
                  <a:pt x="10635" y="1215"/>
                  <a:pt x="10185" y="1637"/>
                </a:cubicBezTo>
                <a:lnTo>
                  <a:pt x="8456" y="3366"/>
                </a:lnTo>
                <a:cubicBezTo>
                  <a:pt x="7839" y="3952"/>
                  <a:pt x="7685" y="4847"/>
                  <a:pt x="7994" y="5649"/>
                </a:cubicBezTo>
                <a:lnTo>
                  <a:pt x="8024" y="5680"/>
                </a:lnTo>
                <a:lnTo>
                  <a:pt x="7561" y="6143"/>
                </a:lnTo>
                <a:cubicBezTo>
                  <a:pt x="6975" y="5094"/>
                  <a:pt x="7160" y="3767"/>
                  <a:pt x="8024" y="2934"/>
                </a:cubicBezTo>
                <a:lnTo>
                  <a:pt x="9753" y="1205"/>
                </a:lnTo>
                <a:cubicBezTo>
                  <a:pt x="10061" y="897"/>
                  <a:pt x="10432" y="650"/>
                  <a:pt x="10864" y="526"/>
                </a:cubicBezTo>
                <a:cubicBezTo>
                  <a:pt x="11092" y="441"/>
                  <a:pt x="11004" y="118"/>
                  <a:pt x="10794" y="118"/>
                </a:cubicBezTo>
                <a:cubicBezTo>
                  <a:pt x="10777" y="118"/>
                  <a:pt x="10759" y="120"/>
                  <a:pt x="10740" y="125"/>
                </a:cubicBezTo>
                <a:cubicBezTo>
                  <a:pt x="10246" y="249"/>
                  <a:pt x="9814" y="526"/>
                  <a:pt x="9444" y="897"/>
                </a:cubicBezTo>
                <a:lnTo>
                  <a:pt x="7716" y="2594"/>
                </a:lnTo>
                <a:cubicBezTo>
                  <a:pt x="6697" y="3613"/>
                  <a:pt x="6512" y="5217"/>
                  <a:pt x="7253" y="6452"/>
                </a:cubicBezTo>
                <a:lnTo>
                  <a:pt x="6790" y="6915"/>
                </a:lnTo>
                <a:cubicBezTo>
                  <a:pt x="6286" y="6612"/>
                  <a:pt x="5720" y="6464"/>
                  <a:pt x="5158" y="6464"/>
                </a:cubicBezTo>
                <a:cubicBezTo>
                  <a:pt x="4343" y="6464"/>
                  <a:pt x="3535" y="6775"/>
                  <a:pt x="2932" y="7378"/>
                </a:cubicBezTo>
                <a:lnTo>
                  <a:pt x="1235" y="9106"/>
                </a:lnTo>
                <a:cubicBezTo>
                  <a:pt x="0" y="10310"/>
                  <a:pt x="0" y="12316"/>
                  <a:pt x="1235" y="13519"/>
                </a:cubicBezTo>
                <a:cubicBezTo>
                  <a:pt x="1837" y="14136"/>
                  <a:pt x="2639" y="14445"/>
                  <a:pt x="3441" y="14445"/>
                </a:cubicBezTo>
                <a:cubicBezTo>
                  <a:pt x="4244" y="14445"/>
                  <a:pt x="5046" y="14136"/>
                  <a:pt x="5648" y="13519"/>
                </a:cubicBezTo>
                <a:lnTo>
                  <a:pt x="7407" y="11791"/>
                </a:lnTo>
                <a:cubicBezTo>
                  <a:pt x="8395" y="10772"/>
                  <a:pt x="8611" y="9198"/>
                  <a:pt x="7870" y="7964"/>
                </a:cubicBezTo>
                <a:lnTo>
                  <a:pt x="8333" y="7501"/>
                </a:lnTo>
                <a:cubicBezTo>
                  <a:pt x="8837" y="7804"/>
                  <a:pt x="9403" y="7952"/>
                  <a:pt x="9965" y="7952"/>
                </a:cubicBezTo>
                <a:cubicBezTo>
                  <a:pt x="10780" y="7952"/>
                  <a:pt x="11588" y="7641"/>
                  <a:pt x="12191" y="7038"/>
                </a:cubicBezTo>
                <a:lnTo>
                  <a:pt x="13919" y="5310"/>
                </a:lnTo>
                <a:cubicBezTo>
                  <a:pt x="15123" y="4106"/>
                  <a:pt x="15123" y="2100"/>
                  <a:pt x="13919" y="897"/>
                </a:cubicBezTo>
                <a:lnTo>
                  <a:pt x="13857" y="897"/>
                </a:lnTo>
                <a:cubicBezTo>
                  <a:pt x="13363" y="403"/>
                  <a:pt x="12746" y="94"/>
                  <a:pt x="12036" y="2"/>
                </a:cubicBezTo>
                <a:cubicBezTo>
                  <a:pt x="12027" y="1"/>
                  <a:pt x="12018" y="0"/>
                  <a:pt x="1200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558" name="Google Shape;12558;p23"/>
          <p:cNvGrpSpPr/>
          <p:nvPr/>
        </p:nvGrpSpPr>
        <p:grpSpPr>
          <a:xfrm>
            <a:off x="7000113" y="2882093"/>
            <a:ext cx="361900" cy="363425"/>
            <a:chOff x="5505525" y="2463200"/>
            <a:chExt cx="361900" cy="363425"/>
          </a:xfrm>
        </p:grpSpPr>
        <p:sp>
          <p:nvSpPr>
            <p:cNvPr id="12559" name="Google Shape;12559;p23"/>
            <p:cNvSpPr/>
            <p:nvPr/>
          </p:nvSpPr>
          <p:spPr>
            <a:xfrm>
              <a:off x="5505525" y="2545775"/>
              <a:ext cx="361900" cy="280850"/>
            </a:xfrm>
            <a:custGeom>
              <a:avLst/>
              <a:gdLst/>
              <a:ahLst/>
              <a:cxnLst/>
              <a:rect l="l" t="t" r="r" b="b"/>
              <a:pathLst>
                <a:path w="14476" h="11234" extrusionOk="0">
                  <a:moveTo>
                    <a:pt x="5834" y="6018"/>
                  </a:moveTo>
                  <a:cubicBezTo>
                    <a:pt x="6019" y="6018"/>
                    <a:pt x="6173" y="6142"/>
                    <a:pt x="6173" y="6327"/>
                  </a:cubicBezTo>
                  <a:cubicBezTo>
                    <a:pt x="6173" y="6537"/>
                    <a:pt x="6002" y="6661"/>
                    <a:pt x="5835" y="6661"/>
                  </a:cubicBezTo>
                  <a:cubicBezTo>
                    <a:pt x="5755" y="6661"/>
                    <a:pt x="5677" y="6633"/>
                    <a:pt x="5618" y="6574"/>
                  </a:cubicBezTo>
                  <a:cubicBezTo>
                    <a:pt x="5402" y="6358"/>
                    <a:pt x="5556" y="6018"/>
                    <a:pt x="5834" y="6018"/>
                  </a:cubicBezTo>
                  <a:close/>
                  <a:moveTo>
                    <a:pt x="8519" y="6018"/>
                  </a:moveTo>
                  <a:cubicBezTo>
                    <a:pt x="8796" y="6018"/>
                    <a:pt x="8951" y="6358"/>
                    <a:pt x="8735" y="6574"/>
                  </a:cubicBezTo>
                  <a:cubicBezTo>
                    <a:pt x="8665" y="6633"/>
                    <a:pt x="8584" y="6661"/>
                    <a:pt x="8504" y="6661"/>
                  </a:cubicBezTo>
                  <a:cubicBezTo>
                    <a:pt x="8336" y="6661"/>
                    <a:pt x="8179" y="6537"/>
                    <a:pt x="8179" y="6327"/>
                  </a:cubicBezTo>
                  <a:cubicBezTo>
                    <a:pt x="8179" y="6142"/>
                    <a:pt x="8334" y="6018"/>
                    <a:pt x="8519" y="6018"/>
                  </a:cubicBezTo>
                  <a:close/>
                  <a:moveTo>
                    <a:pt x="4322" y="2562"/>
                  </a:moveTo>
                  <a:lnTo>
                    <a:pt x="4414" y="3086"/>
                  </a:lnTo>
                  <a:lnTo>
                    <a:pt x="1606" y="3086"/>
                  </a:lnTo>
                  <a:cubicBezTo>
                    <a:pt x="1592" y="3083"/>
                    <a:pt x="1580" y="3082"/>
                    <a:pt x="1567" y="3082"/>
                  </a:cubicBezTo>
                  <a:cubicBezTo>
                    <a:pt x="1463" y="3082"/>
                    <a:pt x="1390" y="3189"/>
                    <a:pt x="1390" y="3272"/>
                  </a:cubicBezTo>
                  <a:lnTo>
                    <a:pt x="1390" y="7561"/>
                  </a:lnTo>
                  <a:cubicBezTo>
                    <a:pt x="1390" y="7700"/>
                    <a:pt x="1498" y="7770"/>
                    <a:pt x="1606" y="7770"/>
                  </a:cubicBezTo>
                  <a:cubicBezTo>
                    <a:pt x="1714" y="7770"/>
                    <a:pt x="1822" y="7700"/>
                    <a:pt x="1822" y="7561"/>
                  </a:cubicBezTo>
                  <a:lnTo>
                    <a:pt x="1822" y="3488"/>
                  </a:lnTo>
                  <a:lnTo>
                    <a:pt x="4538" y="3488"/>
                  </a:lnTo>
                  <a:lnTo>
                    <a:pt x="4723" y="4383"/>
                  </a:lnTo>
                  <a:cubicBezTo>
                    <a:pt x="4784" y="4629"/>
                    <a:pt x="5000" y="4815"/>
                    <a:pt x="5278" y="4845"/>
                  </a:cubicBezTo>
                  <a:lnTo>
                    <a:pt x="9229" y="4845"/>
                  </a:lnTo>
                  <a:lnTo>
                    <a:pt x="9198" y="5000"/>
                  </a:lnTo>
                  <a:cubicBezTo>
                    <a:pt x="9136" y="5339"/>
                    <a:pt x="8858" y="5586"/>
                    <a:pt x="8488" y="5617"/>
                  </a:cubicBezTo>
                  <a:lnTo>
                    <a:pt x="5247" y="5617"/>
                  </a:lnTo>
                  <a:cubicBezTo>
                    <a:pt x="5031" y="5617"/>
                    <a:pt x="4970" y="5926"/>
                    <a:pt x="5186" y="6018"/>
                  </a:cubicBezTo>
                  <a:cubicBezTo>
                    <a:pt x="5124" y="6111"/>
                    <a:pt x="5093" y="6234"/>
                    <a:pt x="5093" y="6358"/>
                  </a:cubicBezTo>
                  <a:cubicBezTo>
                    <a:pt x="5093" y="6714"/>
                    <a:pt x="5382" y="6865"/>
                    <a:pt x="5704" y="6865"/>
                  </a:cubicBezTo>
                  <a:cubicBezTo>
                    <a:pt x="6191" y="6865"/>
                    <a:pt x="6754" y="6520"/>
                    <a:pt x="6513" y="6018"/>
                  </a:cubicBezTo>
                  <a:lnTo>
                    <a:pt x="7840" y="6018"/>
                  </a:lnTo>
                  <a:cubicBezTo>
                    <a:pt x="7581" y="6536"/>
                    <a:pt x="7939" y="7108"/>
                    <a:pt x="8489" y="7108"/>
                  </a:cubicBezTo>
                  <a:cubicBezTo>
                    <a:pt x="8529" y="7108"/>
                    <a:pt x="8570" y="7105"/>
                    <a:pt x="8611" y="7098"/>
                  </a:cubicBezTo>
                  <a:cubicBezTo>
                    <a:pt x="9198" y="7037"/>
                    <a:pt x="9475" y="6327"/>
                    <a:pt x="9074" y="5864"/>
                  </a:cubicBezTo>
                  <a:cubicBezTo>
                    <a:pt x="9352" y="5710"/>
                    <a:pt x="9568" y="5401"/>
                    <a:pt x="9630" y="5092"/>
                  </a:cubicBezTo>
                  <a:lnTo>
                    <a:pt x="9938" y="3488"/>
                  </a:lnTo>
                  <a:lnTo>
                    <a:pt x="12654" y="3488"/>
                  </a:lnTo>
                  <a:lnTo>
                    <a:pt x="12654" y="9444"/>
                  </a:lnTo>
                  <a:lnTo>
                    <a:pt x="1822" y="9413"/>
                  </a:lnTo>
                  <a:lnTo>
                    <a:pt x="1822" y="8611"/>
                  </a:lnTo>
                  <a:cubicBezTo>
                    <a:pt x="1822" y="8472"/>
                    <a:pt x="1714" y="8402"/>
                    <a:pt x="1606" y="8402"/>
                  </a:cubicBezTo>
                  <a:cubicBezTo>
                    <a:pt x="1498" y="8402"/>
                    <a:pt x="1390" y="8472"/>
                    <a:pt x="1390" y="8611"/>
                  </a:cubicBezTo>
                  <a:lnTo>
                    <a:pt x="1390" y="9444"/>
                  </a:lnTo>
                  <a:lnTo>
                    <a:pt x="988" y="9444"/>
                  </a:lnTo>
                  <a:lnTo>
                    <a:pt x="988" y="3302"/>
                  </a:lnTo>
                  <a:cubicBezTo>
                    <a:pt x="988" y="2901"/>
                    <a:pt x="1297" y="2562"/>
                    <a:pt x="1698" y="2562"/>
                  </a:cubicBezTo>
                  <a:close/>
                  <a:moveTo>
                    <a:pt x="12809" y="2531"/>
                  </a:moveTo>
                  <a:cubicBezTo>
                    <a:pt x="13210" y="2531"/>
                    <a:pt x="13518" y="2870"/>
                    <a:pt x="13518" y="3302"/>
                  </a:cubicBezTo>
                  <a:lnTo>
                    <a:pt x="13518" y="9475"/>
                  </a:lnTo>
                  <a:lnTo>
                    <a:pt x="13086" y="9413"/>
                  </a:lnTo>
                  <a:lnTo>
                    <a:pt x="13086" y="3241"/>
                  </a:lnTo>
                  <a:cubicBezTo>
                    <a:pt x="13086" y="3117"/>
                    <a:pt x="12994" y="3025"/>
                    <a:pt x="12870" y="3025"/>
                  </a:cubicBezTo>
                  <a:lnTo>
                    <a:pt x="10000" y="3025"/>
                  </a:lnTo>
                  <a:lnTo>
                    <a:pt x="10093" y="2531"/>
                  </a:lnTo>
                  <a:close/>
                  <a:moveTo>
                    <a:pt x="7963" y="9845"/>
                  </a:moveTo>
                  <a:cubicBezTo>
                    <a:pt x="7963" y="9999"/>
                    <a:pt x="7840" y="10123"/>
                    <a:pt x="7685" y="10123"/>
                  </a:cubicBezTo>
                  <a:lnTo>
                    <a:pt x="6790" y="10123"/>
                  </a:lnTo>
                  <a:cubicBezTo>
                    <a:pt x="6636" y="10123"/>
                    <a:pt x="6544" y="9999"/>
                    <a:pt x="6544" y="9845"/>
                  </a:cubicBezTo>
                  <a:close/>
                  <a:moveTo>
                    <a:pt x="10741" y="0"/>
                  </a:moveTo>
                  <a:cubicBezTo>
                    <a:pt x="10401" y="31"/>
                    <a:pt x="10093" y="278"/>
                    <a:pt x="10000" y="617"/>
                  </a:cubicBezTo>
                  <a:lnTo>
                    <a:pt x="9877" y="1389"/>
                  </a:lnTo>
                  <a:lnTo>
                    <a:pt x="7932" y="1389"/>
                  </a:lnTo>
                  <a:cubicBezTo>
                    <a:pt x="7655" y="1389"/>
                    <a:pt x="7655" y="1821"/>
                    <a:pt x="7932" y="1821"/>
                  </a:cubicBezTo>
                  <a:lnTo>
                    <a:pt x="9784" y="1821"/>
                  </a:lnTo>
                  <a:lnTo>
                    <a:pt x="9290" y="4413"/>
                  </a:lnTo>
                  <a:lnTo>
                    <a:pt x="5278" y="4413"/>
                  </a:lnTo>
                  <a:cubicBezTo>
                    <a:pt x="5186" y="4413"/>
                    <a:pt x="5124" y="4352"/>
                    <a:pt x="5124" y="4290"/>
                  </a:cubicBezTo>
                  <a:lnTo>
                    <a:pt x="4661" y="2006"/>
                  </a:lnTo>
                  <a:cubicBezTo>
                    <a:pt x="4630" y="1914"/>
                    <a:pt x="4692" y="1821"/>
                    <a:pt x="4815" y="1821"/>
                  </a:cubicBezTo>
                  <a:lnTo>
                    <a:pt x="6605" y="1821"/>
                  </a:lnTo>
                  <a:cubicBezTo>
                    <a:pt x="6914" y="1821"/>
                    <a:pt x="6914" y="1389"/>
                    <a:pt x="6605" y="1389"/>
                  </a:cubicBezTo>
                  <a:lnTo>
                    <a:pt x="4815" y="1389"/>
                  </a:lnTo>
                  <a:cubicBezTo>
                    <a:pt x="4445" y="1389"/>
                    <a:pt x="4167" y="1728"/>
                    <a:pt x="4229" y="2099"/>
                  </a:cubicBezTo>
                  <a:lnTo>
                    <a:pt x="4229" y="2130"/>
                  </a:lnTo>
                  <a:lnTo>
                    <a:pt x="1698" y="2130"/>
                  </a:lnTo>
                  <a:cubicBezTo>
                    <a:pt x="1050" y="2130"/>
                    <a:pt x="556" y="2654"/>
                    <a:pt x="556" y="3302"/>
                  </a:cubicBezTo>
                  <a:lnTo>
                    <a:pt x="556" y="9475"/>
                  </a:lnTo>
                  <a:lnTo>
                    <a:pt x="217" y="9475"/>
                  </a:lnTo>
                  <a:cubicBezTo>
                    <a:pt x="93" y="9475"/>
                    <a:pt x="1" y="9567"/>
                    <a:pt x="1" y="9660"/>
                  </a:cubicBezTo>
                  <a:lnTo>
                    <a:pt x="1" y="10185"/>
                  </a:lnTo>
                  <a:cubicBezTo>
                    <a:pt x="1" y="10771"/>
                    <a:pt x="464" y="11234"/>
                    <a:pt x="1050" y="11234"/>
                  </a:cubicBezTo>
                  <a:lnTo>
                    <a:pt x="11543" y="11234"/>
                  </a:lnTo>
                  <a:cubicBezTo>
                    <a:pt x="11852" y="11234"/>
                    <a:pt x="11852" y="10833"/>
                    <a:pt x="11543" y="10833"/>
                  </a:cubicBezTo>
                  <a:lnTo>
                    <a:pt x="1050" y="10833"/>
                  </a:lnTo>
                  <a:cubicBezTo>
                    <a:pt x="711" y="10802"/>
                    <a:pt x="433" y="10524"/>
                    <a:pt x="433" y="10185"/>
                  </a:cubicBezTo>
                  <a:lnTo>
                    <a:pt x="433" y="9845"/>
                  </a:lnTo>
                  <a:lnTo>
                    <a:pt x="6111" y="9845"/>
                  </a:lnTo>
                  <a:cubicBezTo>
                    <a:pt x="6111" y="10215"/>
                    <a:pt x="6420" y="10524"/>
                    <a:pt x="6790" y="10524"/>
                  </a:cubicBezTo>
                  <a:lnTo>
                    <a:pt x="7685" y="10524"/>
                  </a:lnTo>
                  <a:cubicBezTo>
                    <a:pt x="7703" y="10525"/>
                    <a:pt x="7720" y="10526"/>
                    <a:pt x="7736" y="10526"/>
                  </a:cubicBezTo>
                  <a:cubicBezTo>
                    <a:pt x="8084" y="10526"/>
                    <a:pt x="8364" y="10228"/>
                    <a:pt x="8364" y="9845"/>
                  </a:cubicBezTo>
                  <a:lnTo>
                    <a:pt x="14074" y="9845"/>
                  </a:lnTo>
                  <a:lnTo>
                    <a:pt x="14074" y="10154"/>
                  </a:lnTo>
                  <a:cubicBezTo>
                    <a:pt x="14074" y="10493"/>
                    <a:pt x="13765" y="10802"/>
                    <a:pt x="13426" y="10802"/>
                  </a:cubicBezTo>
                  <a:lnTo>
                    <a:pt x="12685" y="10802"/>
                  </a:lnTo>
                  <a:cubicBezTo>
                    <a:pt x="12407" y="10802"/>
                    <a:pt x="12407" y="11203"/>
                    <a:pt x="12685" y="11203"/>
                  </a:cubicBezTo>
                  <a:lnTo>
                    <a:pt x="13426" y="11203"/>
                  </a:lnTo>
                  <a:cubicBezTo>
                    <a:pt x="14012" y="11203"/>
                    <a:pt x="14475" y="10740"/>
                    <a:pt x="14475" y="10154"/>
                  </a:cubicBezTo>
                  <a:lnTo>
                    <a:pt x="14475" y="9660"/>
                  </a:lnTo>
                  <a:cubicBezTo>
                    <a:pt x="14475" y="9536"/>
                    <a:pt x="14382" y="9444"/>
                    <a:pt x="14259" y="9444"/>
                  </a:cubicBezTo>
                  <a:lnTo>
                    <a:pt x="13920" y="9444"/>
                  </a:lnTo>
                  <a:lnTo>
                    <a:pt x="13920" y="3302"/>
                  </a:lnTo>
                  <a:cubicBezTo>
                    <a:pt x="13920" y="2654"/>
                    <a:pt x="13426" y="2130"/>
                    <a:pt x="12778" y="2130"/>
                  </a:cubicBezTo>
                  <a:lnTo>
                    <a:pt x="10154" y="2130"/>
                  </a:lnTo>
                  <a:cubicBezTo>
                    <a:pt x="10247" y="1667"/>
                    <a:pt x="10340" y="1173"/>
                    <a:pt x="10432" y="710"/>
                  </a:cubicBezTo>
                  <a:cubicBezTo>
                    <a:pt x="10463" y="556"/>
                    <a:pt x="10586" y="432"/>
                    <a:pt x="10741" y="432"/>
                  </a:cubicBezTo>
                  <a:lnTo>
                    <a:pt x="11049" y="432"/>
                  </a:lnTo>
                  <a:cubicBezTo>
                    <a:pt x="11327" y="432"/>
                    <a:pt x="11327" y="0"/>
                    <a:pt x="1104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0" name="Google Shape;12560;p23"/>
            <p:cNvSpPr/>
            <p:nvPr/>
          </p:nvSpPr>
          <p:spPr>
            <a:xfrm>
              <a:off x="5642100" y="2463200"/>
              <a:ext cx="89525" cy="109025"/>
            </a:xfrm>
            <a:custGeom>
              <a:avLst/>
              <a:gdLst/>
              <a:ahLst/>
              <a:cxnLst/>
              <a:rect l="l" t="t" r="r" b="b"/>
              <a:pathLst>
                <a:path w="3581" h="4361" extrusionOk="0">
                  <a:moveTo>
                    <a:pt x="1790" y="472"/>
                  </a:moveTo>
                  <a:cubicBezTo>
                    <a:pt x="1898" y="472"/>
                    <a:pt x="2006" y="541"/>
                    <a:pt x="2006" y="680"/>
                  </a:cubicBezTo>
                  <a:lnTo>
                    <a:pt x="2006" y="2717"/>
                  </a:lnTo>
                  <a:cubicBezTo>
                    <a:pt x="2006" y="2844"/>
                    <a:pt x="2108" y="2927"/>
                    <a:pt x="2212" y="2927"/>
                  </a:cubicBezTo>
                  <a:cubicBezTo>
                    <a:pt x="2259" y="2927"/>
                    <a:pt x="2307" y="2910"/>
                    <a:pt x="2346" y="2871"/>
                  </a:cubicBezTo>
                  <a:lnTo>
                    <a:pt x="2747" y="2470"/>
                  </a:lnTo>
                  <a:cubicBezTo>
                    <a:pt x="2793" y="2409"/>
                    <a:pt x="2848" y="2384"/>
                    <a:pt x="2902" y="2384"/>
                  </a:cubicBezTo>
                  <a:cubicBezTo>
                    <a:pt x="3066" y="2384"/>
                    <a:pt x="3218" y="2616"/>
                    <a:pt x="3056" y="2779"/>
                  </a:cubicBezTo>
                  <a:cubicBezTo>
                    <a:pt x="2840" y="2964"/>
                    <a:pt x="1945" y="3890"/>
                    <a:pt x="1945" y="3890"/>
                  </a:cubicBezTo>
                  <a:cubicBezTo>
                    <a:pt x="1898" y="3920"/>
                    <a:pt x="1844" y="3936"/>
                    <a:pt x="1790" y="3936"/>
                  </a:cubicBezTo>
                  <a:cubicBezTo>
                    <a:pt x="1736" y="3936"/>
                    <a:pt x="1682" y="3920"/>
                    <a:pt x="1636" y="3890"/>
                  </a:cubicBezTo>
                  <a:lnTo>
                    <a:pt x="525" y="2779"/>
                  </a:lnTo>
                  <a:cubicBezTo>
                    <a:pt x="380" y="2634"/>
                    <a:pt x="538" y="2413"/>
                    <a:pt x="702" y="2413"/>
                  </a:cubicBezTo>
                  <a:cubicBezTo>
                    <a:pt x="748" y="2413"/>
                    <a:pt x="793" y="2430"/>
                    <a:pt x="834" y="2470"/>
                  </a:cubicBezTo>
                  <a:lnTo>
                    <a:pt x="1204" y="2871"/>
                  </a:lnTo>
                  <a:cubicBezTo>
                    <a:pt x="1243" y="2910"/>
                    <a:pt x="1294" y="2927"/>
                    <a:pt x="1345" y="2927"/>
                  </a:cubicBezTo>
                  <a:cubicBezTo>
                    <a:pt x="1458" y="2927"/>
                    <a:pt x="1574" y="2844"/>
                    <a:pt x="1574" y="2717"/>
                  </a:cubicBezTo>
                  <a:lnTo>
                    <a:pt x="1574" y="680"/>
                  </a:lnTo>
                  <a:cubicBezTo>
                    <a:pt x="1574" y="541"/>
                    <a:pt x="1682" y="472"/>
                    <a:pt x="1790" y="472"/>
                  </a:cubicBezTo>
                  <a:close/>
                  <a:moveTo>
                    <a:pt x="1775" y="1"/>
                  </a:moveTo>
                  <a:cubicBezTo>
                    <a:pt x="1459" y="1"/>
                    <a:pt x="1142" y="217"/>
                    <a:pt x="1142" y="649"/>
                  </a:cubicBezTo>
                  <a:lnTo>
                    <a:pt x="1142" y="2192"/>
                  </a:lnTo>
                  <a:lnTo>
                    <a:pt x="1111" y="2161"/>
                  </a:lnTo>
                  <a:cubicBezTo>
                    <a:pt x="983" y="2033"/>
                    <a:pt x="811" y="1968"/>
                    <a:pt x="633" y="1968"/>
                  </a:cubicBezTo>
                  <a:cubicBezTo>
                    <a:pt x="597" y="1968"/>
                    <a:pt x="561" y="1971"/>
                    <a:pt x="525" y="1976"/>
                  </a:cubicBezTo>
                  <a:cubicBezTo>
                    <a:pt x="309" y="2038"/>
                    <a:pt x="124" y="2223"/>
                    <a:pt x="62" y="2470"/>
                  </a:cubicBezTo>
                  <a:cubicBezTo>
                    <a:pt x="0" y="2686"/>
                    <a:pt x="62" y="2902"/>
                    <a:pt x="216" y="3056"/>
                  </a:cubicBezTo>
                  <a:lnTo>
                    <a:pt x="1327" y="4198"/>
                  </a:lnTo>
                  <a:cubicBezTo>
                    <a:pt x="1451" y="4306"/>
                    <a:pt x="1613" y="4360"/>
                    <a:pt x="1775" y="4360"/>
                  </a:cubicBezTo>
                  <a:cubicBezTo>
                    <a:pt x="1937" y="4360"/>
                    <a:pt x="2099" y="4306"/>
                    <a:pt x="2222" y="4198"/>
                  </a:cubicBezTo>
                  <a:lnTo>
                    <a:pt x="3333" y="3087"/>
                  </a:lnTo>
                  <a:cubicBezTo>
                    <a:pt x="3580" y="2809"/>
                    <a:pt x="3580" y="2439"/>
                    <a:pt x="3333" y="2192"/>
                  </a:cubicBezTo>
                  <a:cubicBezTo>
                    <a:pt x="3210" y="2069"/>
                    <a:pt x="3056" y="2007"/>
                    <a:pt x="2871" y="2007"/>
                  </a:cubicBezTo>
                  <a:cubicBezTo>
                    <a:pt x="2716" y="2007"/>
                    <a:pt x="2562" y="2069"/>
                    <a:pt x="2438" y="2192"/>
                  </a:cubicBezTo>
                  <a:lnTo>
                    <a:pt x="2408" y="2192"/>
                  </a:lnTo>
                  <a:lnTo>
                    <a:pt x="2408" y="649"/>
                  </a:lnTo>
                  <a:cubicBezTo>
                    <a:pt x="2408" y="217"/>
                    <a:pt x="2091" y="1"/>
                    <a:pt x="177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1" name="Google Shape;12561;p23"/>
            <p:cNvSpPr/>
            <p:nvPr/>
          </p:nvSpPr>
          <p:spPr>
            <a:xfrm>
              <a:off x="5573425" y="2744825"/>
              <a:ext cx="226100" cy="10050"/>
            </a:xfrm>
            <a:custGeom>
              <a:avLst/>
              <a:gdLst/>
              <a:ahLst/>
              <a:cxnLst/>
              <a:rect l="l" t="t" r="r" b="b"/>
              <a:pathLst>
                <a:path w="9044" h="402" extrusionOk="0">
                  <a:moveTo>
                    <a:pt x="309" y="1"/>
                  </a:moveTo>
                  <a:cubicBezTo>
                    <a:pt x="1" y="1"/>
                    <a:pt x="1" y="402"/>
                    <a:pt x="309" y="402"/>
                  </a:cubicBezTo>
                  <a:lnTo>
                    <a:pt x="8765" y="402"/>
                  </a:lnTo>
                  <a:cubicBezTo>
                    <a:pt x="9043" y="402"/>
                    <a:pt x="9043" y="1"/>
                    <a:pt x="876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62" name="Google Shape;12562;p23"/>
          <p:cNvGrpSpPr/>
          <p:nvPr/>
        </p:nvGrpSpPr>
        <p:grpSpPr>
          <a:xfrm>
            <a:off x="7752657" y="2882480"/>
            <a:ext cx="299400" cy="362650"/>
            <a:chOff x="6260100" y="4141325"/>
            <a:chExt cx="299400" cy="362650"/>
          </a:xfrm>
        </p:grpSpPr>
        <p:sp>
          <p:nvSpPr>
            <p:cNvPr id="12563" name="Google Shape;12563;p23"/>
            <p:cNvSpPr/>
            <p:nvPr/>
          </p:nvSpPr>
          <p:spPr>
            <a:xfrm>
              <a:off x="6260100" y="4141325"/>
              <a:ext cx="299400" cy="362650"/>
            </a:xfrm>
            <a:custGeom>
              <a:avLst/>
              <a:gdLst/>
              <a:ahLst/>
              <a:cxnLst/>
              <a:rect l="l" t="t" r="r" b="b"/>
              <a:pathLst>
                <a:path w="11976" h="14506" extrusionOk="0">
                  <a:moveTo>
                    <a:pt x="8796" y="10956"/>
                  </a:moveTo>
                  <a:lnTo>
                    <a:pt x="8796" y="11419"/>
                  </a:lnTo>
                  <a:lnTo>
                    <a:pt x="4908" y="11419"/>
                  </a:lnTo>
                  <a:lnTo>
                    <a:pt x="4908" y="10956"/>
                  </a:lnTo>
                  <a:close/>
                  <a:moveTo>
                    <a:pt x="8796" y="11851"/>
                  </a:moveTo>
                  <a:lnTo>
                    <a:pt x="8796" y="12222"/>
                  </a:lnTo>
                  <a:lnTo>
                    <a:pt x="4908" y="12222"/>
                  </a:lnTo>
                  <a:lnTo>
                    <a:pt x="4908" y="11851"/>
                  </a:lnTo>
                  <a:close/>
                  <a:moveTo>
                    <a:pt x="8796" y="12654"/>
                  </a:moveTo>
                  <a:lnTo>
                    <a:pt x="8796" y="12931"/>
                  </a:lnTo>
                  <a:cubicBezTo>
                    <a:pt x="8796" y="13055"/>
                    <a:pt x="8673" y="13148"/>
                    <a:pt x="8580" y="13148"/>
                  </a:cubicBezTo>
                  <a:lnTo>
                    <a:pt x="6451" y="13148"/>
                  </a:lnTo>
                  <a:cubicBezTo>
                    <a:pt x="6204" y="13178"/>
                    <a:pt x="6204" y="13549"/>
                    <a:pt x="6451" y="13580"/>
                  </a:cubicBezTo>
                  <a:lnTo>
                    <a:pt x="8333" y="13580"/>
                  </a:lnTo>
                  <a:cubicBezTo>
                    <a:pt x="8241" y="13857"/>
                    <a:pt x="7994" y="14043"/>
                    <a:pt x="7685" y="14043"/>
                  </a:cubicBezTo>
                  <a:lnTo>
                    <a:pt x="6019" y="14043"/>
                  </a:lnTo>
                  <a:cubicBezTo>
                    <a:pt x="5710" y="14043"/>
                    <a:pt x="5463" y="13857"/>
                    <a:pt x="5371" y="13580"/>
                  </a:cubicBezTo>
                  <a:cubicBezTo>
                    <a:pt x="5618" y="13549"/>
                    <a:pt x="5618" y="13178"/>
                    <a:pt x="5371" y="13148"/>
                  </a:cubicBezTo>
                  <a:lnTo>
                    <a:pt x="5093" y="13148"/>
                  </a:lnTo>
                  <a:cubicBezTo>
                    <a:pt x="4970" y="13148"/>
                    <a:pt x="4877" y="13055"/>
                    <a:pt x="4877" y="12931"/>
                  </a:cubicBezTo>
                  <a:lnTo>
                    <a:pt x="4877" y="12654"/>
                  </a:lnTo>
                  <a:close/>
                  <a:moveTo>
                    <a:pt x="6852" y="0"/>
                  </a:moveTo>
                  <a:cubicBezTo>
                    <a:pt x="2315" y="0"/>
                    <a:pt x="1" y="5401"/>
                    <a:pt x="3118" y="8673"/>
                  </a:cubicBezTo>
                  <a:cubicBezTo>
                    <a:pt x="3396" y="8950"/>
                    <a:pt x="3550" y="9352"/>
                    <a:pt x="3550" y="9753"/>
                  </a:cubicBezTo>
                  <a:lnTo>
                    <a:pt x="3550" y="9784"/>
                  </a:lnTo>
                  <a:cubicBezTo>
                    <a:pt x="3519" y="10339"/>
                    <a:pt x="3920" y="10802"/>
                    <a:pt x="4476" y="10925"/>
                  </a:cubicBezTo>
                  <a:lnTo>
                    <a:pt x="4476" y="11450"/>
                  </a:lnTo>
                  <a:cubicBezTo>
                    <a:pt x="4468" y="11449"/>
                    <a:pt x="4461" y="11449"/>
                    <a:pt x="4454" y="11449"/>
                  </a:cubicBezTo>
                  <a:cubicBezTo>
                    <a:pt x="4236" y="11449"/>
                    <a:pt x="4236" y="11884"/>
                    <a:pt x="4454" y="11884"/>
                  </a:cubicBezTo>
                  <a:cubicBezTo>
                    <a:pt x="4461" y="11884"/>
                    <a:pt x="4468" y="11883"/>
                    <a:pt x="4476" y="11882"/>
                  </a:cubicBezTo>
                  <a:lnTo>
                    <a:pt x="4476" y="12253"/>
                  </a:lnTo>
                  <a:cubicBezTo>
                    <a:pt x="4468" y="12252"/>
                    <a:pt x="4461" y="12251"/>
                    <a:pt x="4454" y="12251"/>
                  </a:cubicBezTo>
                  <a:cubicBezTo>
                    <a:pt x="4236" y="12251"/>
                    <a:pt x="4236" y="12686"/>
                    <a:pt x="4454" y="12686"/>
                  </a:cubicBezTo>
                  <a:cubicBezTo>
                    <a:pt x="4461" y="12686"/>
                    <a:pt x="4468" y="12686"/>
                    <a:pt x="4476" y="12685"/>
                  </a:cubicBezTo>
                  <a:lnTo>
                    <a:pt x="4476" y="12962"/>
                  </a:lnTo>
                  <a:cubicBezTo>
                    <a:pt x="4476" y="13240"/>
                    <a:pt x="4661" y="13487"/>
                    <a:pt x="4939" y="13580"/>
                  </a:cubicBezTo>
                  <a:cubicBezTo>
                    <a:pt x="5031" y="14104"/>
                    <a:pt x="5463" y="14505"/>
                    <a:pt x="6019" y="14505"/>
                  </a:cubicBezTo>
                  <a:lnTo>
                    <a:pt x="7685" y="14505"/>
                  </a:lnTo>
                  <a:cubicBezTo>
                    <a:pt x="8210" y="14505"/>
                    <a:pt x="8673" y="14104"/>
                    <a:pt x="8735" y="13580"/>
                  </a:cubicBezTo>
                  <a:cubicBezTo>
                    <a:pt x="9012" y="13487"/>
                    <a:pt x="9198" y="13240"/>
                    <a:pt x="9198" y="12962"/>
                  </a:cubicBezTo>
                  <a:lnTo>
                    <a:pt x="9198" y="12685"/>
                  </a:lnTo>
                  <a:lnTo>
                    <a:pt x="9228" y="12685"/>
                  </a:lnTo>
                  <a:cubicBezTo>
                    <a:pt x="9475" y="12654"/>
                    <a:pt x="9475" y="12283"/>
                    <a:pt x="9228" y="12253"/>
                  </a:cubicBezTo>
                  <a:lnTo>
                    <a:pt x="9198" y="12253"/>
                  </a:lnTo>
                  <a:lnTo>
                    <a:pt x="9198" y="11882"/>
                  </a:lnTo>
                  <a:lnTo>
                    <a:pt x="9228" y="11882"/>
                  </a:lnTo>
                  <a:cubicBezTo>
                    <a:pt x="9475" y="11820"/>
                    <a:pt x="9475" y="11481"/>
                    <a:pt x="9228" y="11450"/>
                  </a:cubicBezTo>
                  <a:lnTo>
                    <a:pt x="9198" y="11450"/>
                  </a:lnTo>
                  <a:lnTo>
                    <a:pt x="9198" y="10925"/>
                  </a:lnTo>
                  <a:cubicBezTo>
                    <a:pt x="9753" y="10833"/>
                    <a:pt x="10154" y="10339"/>
                    <a:pt x="10154" y="9784"/>
                  </a:cubicBezTo>
                  <a:lnTo>
                    <a:pt x="10154" y="9753"/>
                  </a:lnTo>
                  <a:cubicBezTo>
                    <a:pt x="10154" y="9352"/>
                    <a:pt x="10309" y="8950"/>
                    <a:pt x="10586" y="8673"/>
                  </a:cubicBezTo>
                  <a:cubicBezTo>
                    <a:pt x="11481" y="7716"/>
                    <a:pt x="11975" y="6450"/>
                    <a:pt x="11975" y="5123"/>
                  </a:cubicBezTo>
                  <a:cubicBezTo>
                    <a:pt x="11975" y="3920"/>
                    <a:pt x="11543" y="2747"/>
                    <a:pt x="10772" y="1821"/>
                  </a:cubicBezTo>
                  <a:cubicBezTo>
                    <a:pt x="10726" y="1775"/>
                    <a:pt x="10673" y="1756"/>
                    <a:pt x="10621" y="1756"/>
                  </a:cubicBezTo>
                  <a:cubicBezTo>
                    <a:pt x="10462" y="1756"/>
                    <a:pt x="10316" y="1936"/>
                    <a:pt x="10432" y="2099"/>
                  </a:cubicBezTo>
                  <a:cubicBezTo>
                    <a:pt x="11975" y="3920"/>
                    <a:pt x="11913" y="6636"/>
                    <a:pt x="10247" y="8364"/>
                  </a:cubicBezTo>
                  <a:cubicBezTo>
                    <a:pt x="9877" y="8734"/>
                    <a:pt x="9691" y="9228"/>
                    <a:pt x="9691" y="9753"/>
                  </a:cubicBezTo>
                  <a:cubicBezTo>
                    <a:pt x="9691" y="10154"/>
                    <a:pt x="9383" y="10493"/>
                    <a:pt x="8951" y="10493"/>
                  </a:cubicBezTo>
                  <a:lnTo>
                    <a:pt x="4723" y="10493"/>
                  </a:lnTo>
                  <a:cubicBezTo>
                    <a:pt x="4291" y="10493"/>
                    <a:pt x="3951" y="10154"/>
                    <a:pt x="3951" y="9753"/>
                  </a:cubicBezTo>
                  <a:cubicBezTo>
                    <a:pt x="3982" y="9228"/>
                    <a:pt x="3797" y="8734"/>
                    <a:pt x="3426" y="8364"/>
                  </a:cubicBezTo>
                  <a:cubicBezTo>
                    <a:pt x="1729" y="6574"/>
                    <a:pt x="1729" y="3766"/>
                    <a:pt x="3396" y="1945"/>
                  </a:cubicBezTo>
                  <a:cubicBezTo>
                    <a:pt x="4317" y="938"/>
                    <a:pt x="5586" y="422"/>
                    <a:pt x="6861" y="422"/>
                  </a:cubicBezTo>
                  <a:cubicBezTo>
                    <a:pt x="7893" y="422"/>
                    <a:pt x="8928" y="761"/>
                    <a:pt x="9784" y="1451"/>
                  </a:cubicBezTo>
                  <a:cubicBezTo>
                    <a:pt x="9825" y="1480"/>
                    <a:pt x="9867" y="1493"/>
                    <a:pt x="9907" y="1493"/>
                  </a:cubicBezTo>
                  <a:cubicBezTo>
                    <a:pt x="10078" y="1493"/>
                    <a:pt x="10212" y="1262"/>
                    <a:pt x="10062" y="1111"/>
                  </a:cubicBezTo>
                  <a:cubicBezTo>
                    <a:pt x="9167" y="402"/>
                    <a:pt x="8056" y="0"/>
                    <a:pt x="691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564" name="Google Shape;12564;p23"/>
            <p:cNvGrpSpPr/>
            <p:nvPr/>
          </p:nvGrpSpPr>
          <p:grpSpPr>
            <a:xfrm>
              <a:off x="6355250" y="4215575"/>
              <a:ext cx="152075" cy="146425"/>
              <a:chOff x="6355250" y="4215575"/>
              <a:chExt cx="152075" cy="146425"/>
            </a:xfrm>
          </p:grpSpPr>
          <p:sp>
            <p:nvSpPr>
              <p:cNvPr id="12565" name="Google Shape;12565;p23"/>
              <p:cNvSpPr/>
              <p:nvPr/>
            </p:nvSpPr>
            <p:spPr>
              <a:xfrm>
                <a:off x="6368900" y="4215575"/>
                <a:ext cx="125000" cy="124075"/>
              </a:xfrm>
              <a:custGeom>
                <a:avLst/>
                <a:gdLst/>
                <a:ahLst/>
                <a:cxnLst/>
                <a:rect l="l" t="t" r="r" b="b"/>
                <a:pathLst>
                  <a:path w="5000" h="4963" extrusionOk="0">
                    <a:moveTo>
                      <a:pt x="2531" y="703"/>
                    </a:moveTo>
                    <a:lnTo>
                      <a:pt x="3025" y="1783"/>
                    </a:lnTo>
                    <a:cubicBezTo>
                      <a:pt x="3056" y="1845"/>
                      <a:pt x="3117" y="1907"/>
                      <a:pt x="3179" y="1907"/>
                    </a:cubicBezTo>
                    <a:lnTo>
                      <a:pt x="4352" y="2092"/>
                    </a:lnTo>
                    <a:lnTo>
                      <a:pt x="3488" y="2956"/>
                    </a:lnTo>
                    <a:cubicBezTo>
                      <a:pt x="3457" y="2987"/>
                      <a:pt x="3426" y="3079"/>
                      <a:pt x="3426" y="3141"/>
                    </a:cubicBezTo>
                    <a:lnTo>
                      <a:pt x="3642" y="4345"/>
                    </a:lnTo>
                    <a:lnTo>
                      <a:pt x="2624" y="3789"/>
                    </a:lnTo>
                    <a:cubicBezTo>
                      <a:pt x="2593" y="3758"/>
                      <a:pt x="2554" y="3743"/>
                      <a:pt x="2516" y="3743"/>
                    </a:cubicBezTo>
                    <a:cubicBezTo>
                      <a:pt x="2477" y="3743"/>
                      <a:pt x="2438" y="3758"/>
                      <a:pt x="2407" y="3789"/>
                    </a:cubicBezTo>
                    <a:lnTo>
                      <a:pt x="1420" y="4345"/>
                    </a:lnTo>
                    <a:lnTo>
                      <a:pt x="1605" y="3141"/>
                    </a:lnTo>
                    <a:cubicBezTo>
                      <a:pt x="1605" y="3079"/>
                      <a:pt x="1574" y="2987"/>
                      <a:pt x="1543" y="2956"/>
                    </a:cubicBezTo>
                    <a:lnTo>
                      <a:pt x="710" y="2092"/>
                    </a:lnTo>
                    <a:lnTo>
                      <a:pt x="1852" y="1907"/>
                    </a:lnTo>
                    <a:cubicBezTo>
                      <a:pt x="1945" y="1876"/>
                      <a:pt x="1975" y="1845"/>
                      <a:pt x="2006" y="1783"/>
                    </a:cubicBezTo>
                    <a:lnTo>
                      <a:pt x="2531" y="703"/>
                    </a:lnTo>
                    <a:close/>
                    <a:moveTo>
                      <a:pt x="2516" y="1"/>
                    </a:moveTo>
                    <a:cubicBezTo>
                      <a:pt x="2438" y="1"/>
                      <a:pt x="2361" y="39"/>
                      <a:pt x="2315" y="117"/>
                    </a:cubicBezTo>
                    <a:lnTo>
                      <a:pt x="1667" y="1505"/>
                    </a:lnTo>
                    <a:lnTo>
                      <a:pt x="216" y="1721"/>
                    </a:lnTo>
                    <a:cubicBezTo>
                      <a:pt x="62" y="1752"/>
                      <a:pt x="0" y="1968"/>
                      <a:pt x="124" y="2092"/>
                    </a:cubicBezTo>
                    <a:lnTo>
                      <a:pt x="1173" y="3172"/>
                    </a:lnTo>
                    <a:lnTo>
                      <a:pt x="926" y="4715"/>
                    </a:lnTo>
                    <a:cubicBezTo>
                      <a:pt x="902" y="4857"/>
                      <a:pt x="1006" y="4962"/>
                      <a:pt x="1125" y="4962"/>
                    </a:cubicBezTo>
                    <a:cubicBezTo>
                      <a:pt x="1161" y="4962"/>
                      <a:pt x="1199" y="4953"/>
                      <a:pt x="1235" y="4931"/>
                    </a:cubicBezTo>
                    <a:lnTo>
                      <a:pt x="2531" y="4221"/>
                    </a:lnTo>
                    <a:lnTo>
                      <a:pt x="3827" y="4931"/>
                    </a:lnTo>
                    <a:cubicBezTo>
                      <a:pt x="3863" y="4953"/>
                      <a:pt x="3899" y="4962"/>
                      <a:pt x="3933" y="4962"/>
                    </a:cubicBezTo>
                    <a:cubicBezTo>
                      <a:pt x="4045" y="4962"/>
                      <a:pt x="4136" y="4857"/>
                      <a:pt x="4136" y="4715"/>
                    </a:cubicBezTo>
                    <a:lnTo>
                      <a:pt x="3889" y="3172"/>
                    </a:lnTo>
                    <a:lnTo>
                      <a:pt x="4938" y="2092"/>
                    </a:lnTo>
                    <a:cubicBezTo>
                      <a:pt x="5000" y="2030"/>
                      <a:pt x="5000" y="1937"/>
                      <a:pt x="4969" y="1876"/>
                    </a:cubicBezTo>
                    <a:cubicBezTo>
                      <a:pt x="4969" y="1783"/>
                      <a:pt x="4876" y="1752"/>
                      <a:pt x="4815" y="1721"/>
                    </a:cubicBezTo>
                    <a:lnTo>
                      <a:pt x="3364" y="1505"/>
                    </a:lnTo>
                    <a:lnTo>
                      <a:pt x="2716" y="117"/>
                    </a:lnTo>
                    <a:cubicBezTo>
                      <a:pt x="2670" y="39"/>
                      <a:pt x="2593" y="1"/>
                      <a:pt x="251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6" name="Google Shape;12566;p23"/>
              <p:cNvSpPr/>
              <p:nvPr/>
            </p:nvSpPr>
            <p:spPr>
              <a:xfrm>
                <a:off x="6426750" y="4338075"/>
                <a:ext cx="10825" cy="23925"/>
              </a:xfrm>
              <a:custGeom>
                <a:avLst/>
                <a:gdLst/>
                <a:ahLst/>
                <a:cxnLst/>
                <a:rect l="l" t="t" r="r" b="b"/>
                <a:pathLst>
                  <a:path w="433" h="957" extrusionOk="0">
                    <a:moveTo>
                      <a:pt x="205" y="0"/>
                    </a:moveTo>
                    <a:cubicBezTo>
                      <a:pt x="109" y="0"/>
                      <a:pt x="16" y="62"/>
                      <a:pt x="1" y="185"/>
                    </a:cubicBezTo>
                    <a:lnTo>
                      <a:pt x="1" y="772"/>
                    </a:lnTo>
                    <a:cubicBezTo>
                      <a:pt x="16" y="895"/>
                      <a:pt x="109" y="957"/>
                      <a:pt x="205" y="957"/>
                    </a:cubicBezTo>
                    <a:cubicBezTo>
                      <a:pt x="302" y="957"/>
                      <a:pt x="402" y="895"/>
                      <a:pt x="433" y="772"/>
                    </a:cubicBezTo>
                    <a:lnTo>
                      <a:pt x="433" y="185"/>
                    </a:lnTo>
                    <a:cubicBezTo>
                      <a:pt x="402" y="62"/>
                      <a:pt x="302" y="0"/>
                      <a:pt x="20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7" name="Google Shape;12567;p23"/>
              <p:cNvSpPr/>
              <p:nvPr/>
            </p:nvSpPr>
            <p:spPr>
              <a:xfrm>
                <a:off x="6355250" y="4297175"/>
                <a:ext cx="25775" cy="14725"/>
              </a:xfrm>
              <a:custGeom>
                <a:avLst/>
                <a:gdLst/>
                <a:ahLst/>
                <a:cxnLst/>
                <a:rect l="l" t="t" r="r" b="b"/>
                <a:pathLst>
                  <a:path w="1031" h="589" extrusionOk="0">
                    <a:moveTo>
                      <a:pt x="731" y="0"/>
                    </a:moveTo>
                    <a:lnTo>
                      <a:pt x="207" y="186"/>
                    </a:lnTo>
                    <a:cubicBezTo>
                      <a:pt x="0" y="274"/>
                      <a:pt x="104" y="589"/>
                      <a:pt x="330" y="589"/>
                    </a:cubicBezTo>
                    <a:cubicBezTo>
                      <a:pt x="340" y="589"/>
                      <a:pt x="350" y="588"/>
                      <a:pt x="361" y="587"/>
                    </a:cubicBezTo>
                    <a:lnTo>
                      <a:pt x="855" y="402"/>
                    </a:lnTo>
                    <a:cubicBezTo>
                      <a:pt x="1030" y="285"/>
                      <a:pt x="956" y="29"/>
                      <a:pt x="764" y="29"/>
                    </a:cubicBezTo>
                    <a:cubicBezTo>
                      <a:pt x="754" y="29"/>
                      <a:pt x="743" y="30"/>
                      <a:pt x="731" y="31"/>
                    </a:cubicBezTo>
                    <a:lnTo>
                      <a:pt x="731" y="0"/>
                    </a:ln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8" name="Google Shape;12568;p23"/>
              <p:cNvSpPr/>
              <p:nvPr/>
            </p:nvSpPr>
            <p:spPr>
              <a:xfrm>
                <a:off x="6481000" y="4297125"/>
                <a:ext cx="26325" cy="14900"/>
              </a:xfrm>
              <a:custGeom>
                <a:avLst/>
                <a:gdLst/>
                <a:ahLst/>
                <a:cxnLst/>
                <a:rect l="l" t="t" r="r" b="b"/>
                <a:pathLst>
                  <a:path w="1053" h="596" extrusionOk="0">
                    <a:moveTo>
                      <a:pt x="298" y="0"/>
                    </a:moveTo>
                    <a:cubicBezTo>
                      <a:pt x="103" y="0"/>
                      <a:pt x="1" y="257"/>
                      <a:pt x="176" y="404"/>
                    </a:cubicBezTo>
                    <a:lnTo>
                      <a:pt x="701" y="589"/>
                    </a:lnTo>
                    <a:cubicBezTo>
                      <a:pt x="720" y="594"/>
                      <a:pt x="738" y="596"/>
                      <a:pt x="755" y="596"/>
                    </a:cubicBezTo>
                    <a:cubicBezTo>
                      <a:pt x="965" y="596"/>
                      <a:pt x="1053" y="273"/>
                      <a:pt x="825" y="188"/>
                    </a:cubicBezTo>
                    <a:lnTo>
                      <a:pt x="331" y="2"/>
                    </a:lnTo>
                    <a:cubicBezTo>
                      <a:pt x="320" y="1"/>
                      <a:pt x="309" y="0"/>
                      <a:pt x="29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69" name="Google Shape;12569;p23"/>
              <p:cNvSpPr/>
              <p:nvPr/>
            </p:nvSpPr>
            <p:spPr>
              <a:xfrm>
                <a:off x="6461475" y="4217300"/>
                <a:ext cx="24300" cy="22800"/>
              </a:xfrm>
              <a:custGeom>
                <a:avLst/>
                <a:gdLst/>
                <a:ahLst/>
                <a:cxnLst/>
                <a:rect l="l" t="t" r="r" b="b"/>
                <a:pathLst>
                  <a:path w="972" h="912" extrusionOk="0">
                    <a:moveTo>
                      <a:pt x="655" y="0"/>
                    </a:moveTo>
                    <a:cubicBezTo>
                      <a:pt x="599" y="0"/>
                      <a:pt x="542" y="23"/>
                      <a:pt x="494" y="78"/>
                    </a:cubicBezTo>
                    <a:lnTo>
                      <a:pt x="124" y="572"/>
                    </a:lnTo>
                    <a:cubicBezTo>
                      <a:pt x="1" y="696"/>
                      <a:pt x="93" y="912"/>
                      <a:pt x="278" y="912"/>
                    </a:cubicBezTo>
                    <a:cubicBezTo>
                      <a:pt x="340" y="912"/>
                      <a:pt x="402" y="881"/>
                      <a:pt x="433" y="819"/>
                    </a:cubicBezTo>
                    <a:lnTo>
                      <a:pt x="834" y="356"/>
                    </a:lnTo>
                    <a:cubicBezTo>
                      <a:pt x="972" y="195"/>
                      <a:pt x="819" y="0"/>
                      <a:pt x="65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0" name="Google Shape;12570;p23"/>
              <p:cNvSpPr/>
              <p:nvPr/>
            </p:nvSpPr>
            <p:spPr>
              <a:xfrm>
                <a:off x="6380875" y="4218825"/>
                <a:ext cx="22775" cy="21275"/>
              </a:xfrm>
              <a:custGeom>
                <a:avLst/>
                <a:gdLst/>
                <a:ahLst/>
                <a:cxnLst/>
                <a:rect l="l" t="t" r="r" b="b"/>
                <a:pathLst>
                  <a:path w="911" h="851" extrusionOk="0">
                    <a:moveTo>
                      <a:pt x="291" y="1"/>
                    </a:moveTo>
                    <a:cubicBezTo>
                      <a:pt x="136" y="1"/>
                      <a:pt x="1" y="196"/>
                      <a:pt x="139" y="357"/>
                    </a:cubicBezTo>
                    <a:lnTo>
                      <a:pt x="478" y="758"/>
                    </a:lnTo>
                    <a:cubicBezTo>
                      <a:pt x="509" y="789"/>
                      <a:pt x="571" y="820"/>
                      <a:pt x="632" y="820"/>
                    </a:cubicBezTo>
                    <a:lnTo>
                      <a:pt x="632" y="851"/>
                    </a:lnTo>
                    <a:cubicBezTo>
                      <a:pt x="817" y="851"/>
                      <a:pt x="910" y="635"/>
                      <a:pt x="787" y="511"/>
                    </a:cubicBezTo>
                    <a:lnTo>
                      <a:pt x="447" y="79"/>
                    </a:lnTo>
                    <a:cubicBezTo>
                      <a:pt x="400" y="24"/>
                      <a:pt x="344" y="1"/>
                      <a:pt x="29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grpSp>
        <p:nvGrpSpPr>
          <p:cNvPr id="12571" name="Google Shape;12571;p23"/>
          <p:cNvGrpSpPr/>
          <p:nvPr/>
        </p:nvGrpSpPr>
        <p:grpSpPr>
          <a:xfrm>
            <a:off x="7721032" y="3422728"/>
            <a:ext cx="362650" cy="361875"/>
            <a:chOff x="4755600" y="2463975"/>
            <a:chExt cx="362650" cy="361875"/>
          </a:xfrm>
        </p:grpSpPr>
        <p:sp>
          <p:nvSpPr>
            <p:cNvPr id="12572" name="Google Shape;12572;p23"/>
            <p:cNvSpPr/>
            <p:nvPr/>
          </p:nvSpPr>
          <p:spPr>
            <a:xfrm>
              <a:off x="4755600" y="2463975"/>
              <a:ext cx="362650" cy="361875"/>
            </a:xfrm>
            <a:custGeom>
              <a:avLst/>
              <a:gdLst/>
              <a:ahLst/>
              <a:cxnLst/>
              <a:rect l="l" t="t" r="r" b="b"/>
              <a:pathLst>
                <a:path w="14506" h="14475" extrusionOk="0">
                  <a:moveTo>
                    <a:pt x="5061" y="4044"/>
                  </a:moveTo>
                  <a:cubicBezTo>
                    <a:pt x="5185" y="4044"/>
                    <a:pt x="5277" y="4136"/>
                    <a:pt x="5247" y="4260"/>
                  </a:cubicBezTo>
                  <a:lnTo>
                    <a:pt x="5247" y="8364"/>
                  </a:lnTo>
                  <a:cubicBezTo>
                    <a:pt x="5277" y="8488"/>
                    <a:pt x="5185" y="8580"/>
                    <a:pt x="5061" y="8580"/>
                  </a:cubicBezTo>
                  <a:lnTo>
                    <a:pt x="5000" y="8580"/>
                  </a:lnTo>
                  <a:lnTo>
                    <a:pt x="5000" y="7840"/>
                  </a:lnTo>
                  <a:cubicBezTo>
                    <a:pt x="5000" y="7716"/>
                    <a:pt x="4907" y="7624"/>
                    <a:pt x="4784" y="7624"/>
                  </a:cubicBezTo>
                  <a:lnTo>
                    <a:pt x="4321" y="7593"/>
                  </a:lnTo>
                  <a:lnTo>
                    <a:pt x="4321" y="4260"/>
                  </a:lnTo>
                  <a:cubicBezTo>
                    <a:pt x="4321" y="4136"/>
                    <a:pt x="4413" y="4044"/>
                    <a:pt x="4537" y="4044"/>
                  </a:cubicBezTo>
                  <a:close/>
                  <a:moveTo>
                    <a:pt x="14073" y="10000"/>
                  </a:moveTo>
                  <a:lnTo>
                    <a:pt x="14073" y="10710"/>
                  </a:lnTo>
                  <a:cubicBezTo>
                    <a:pt x="14073" y="11080"/>
                    <a:pt x="13765" y="11358"/>
                    <a:pt x="13394" y="11358"/>
                  </a:cubicBezTo>
                  <a:lnTo>
                    <a:pt x="5000" y="11358"/>
                  </a:lnTo>
                  <a:lnTo>
                    <a:pt x="5000" y="10000"/>
                  </a:lnTo>
                  <a:close/>
                  <a:moveTo>
                    <a:pt x="9135" y="11790"/>
                  </a:moveTo>
                  <a:lnTo>
                    <a:pt x="9135" y="13148"/>
                  </a:lnTo>
                  <a:lnTo>
                    <a:pt x="7376" y="13148"/>
                  </a:lnTo>
                  <a:lnTo>
                    <a:pt x="7376" y="11790"/>
                  </a:lnTo>
                  <a:close/>
                  <a:moveTo>
                    <a:pt x="10555" y="13580"/>
                  </a:moveTo>
                  <a:cubicBezTo>
                    <a:pt x="10678" y="13580"/>
                    <a:pt x="10802" y="13673"/>
                    <a:pt x="10802" y="13827"/>
                  </a:cubicBezTo>
                  <a:cubicBezTo>
                    <a:pt x="10802" y="13950"/>
                    <a:pt x="10678" y="14043"/>
                    <a:pt x="10555" y="14043"/>
                  </a:cubicBezTo>
                  <a:lnTo>
                    <a:pt x="5926" y="14043"/>
                  </a:lnTo>
                  <a:cubicBezTo>
                    <a:pt x="5648" y="14012"/>
                    <a:pt x="5648" y="13611"/>
                    <a:pt x="5926" y="13580"/>
                  </a:cubicBezTo>
                  <a:close/>
                  <a:moveTo>
                    <a:pt x="11500" y="1"/>
                  </a:moveTo>
                  <a:cubicBezTo>
                    <a:pt x="11442" y="1"/>
                    <a:pt x="11388" y="32"/>
                    <a:pt x="11357" y="93"/>
                  </a:cubicBezTo>
                  <a:lnTo>
                    <a:pt x="9968" y="1667"/>
                  </a:lnTo>
                  <a:cubicBezTo>
                    <a:pt x="9845" y="1822"/>
                    <a:pt x="9938" y="2038"/>
                    <a:pt x="10123" y="2038"/>
                  </a:cubicBezTo>
                  <a:lnTo>
                    <a:pt x="10647" y="2038"/>
                  </a:lnTo>
                  <a:lnTo>
                    <a:pt x="10647" y="2593"/>
                  </a:lnTo>
                  <a:lnTo>
                    <a:pt x="5339" y="2593"/>
                  </a:lnTo>
                  <a:cubicBezTo>
                    <a:pt x="5061" y="2593"/>
                    <a:pt x="5061" y="3025"/>
                    <a:pt x="5339" y="3025"/>
                  </a:cubicBezTo>
                  <a:lnTo>
                    <a:pt x="10647" y="3025"/>
                  </a:lnTo>
                  <a:lnTo>
                    <a:pt x="10647" y="8426"/>
                  </a:lnTo>
                  <a:cubicBezTo>
                    <a:pt x="10647" y="8735"/>
                    <a:pt x="10894" y="9012"/>
                    <a:pt x="11203" y="9012"/>
                  </a:cubicBezTo>
                  <a:lnTo>
                    <a:pt x="11851" y="9012"/>
                  </a:lnTo>
                  <a:cubicBezTo>
                    <a:pt x="12160" y="9012"/>
                    <a:pt x="12407" y="8735"/>
                    <a:pt x="12407" y="8426"/>
                  </a:cubicBezTo>
                  <a:lnTo>
                    <a:pt x="12407" y="7778"/>
                  </a:lnTo>
                  <a:cubicBezTo>
                    <a:pt x="12391" y="7655"/>
                    <a:pt x="12299" y="7593"/>
                    <a:pt x="12206" y="7593"/>
                  </a:cubicBezTo>
                  <a:cubicBezTo>
                    <a:pt x="12113" y="7593"/>
                    <a:pt x="12021" y="7655"/>
                    <a:pt x="12005" y="7778"/>
                  </a:cubicBezTo>
                  <a:lnTo>
                    <a:pt x="12005" y="8426"/>
                  </a:lnTo>
                  <a:cubicBezTo>
                    <a:pt x="12005" y="8519"/>
                    <a:pt x="11944" y="8580"/>
                    <a:pt x="11851" y="8580"/>
                  </a:cubicBezTo>
                  <a:lnTo>
                    <a:pt x="11203" y="8580"/>
                  </a:lnTo>
                  <a:cubicBezTo>
                    <a:pt x="11110" y="8580"/>
                    <a:pt x="11049" y="8519"/>
                    <a:pt x="11049" y="8426"/>
                  </a:cubicBezTo>
                  <a:lnTo>
                    <a:pt x="11049" y="1822"/>
                  </a:lnTo>
                  <a:cubicBezTo>
                    <a:pt x="11049" y="1698"/>
                    <a:pt x="10956" y="1606"/>
                    <a:pt x="10833" y="1606"/>
                  </a:cubicBezTo>
                  <a:lnTo>
                    <a:pt x="10617" y="1606"/>
                  </a:lnTo>
                  <a:lnTo>
                    <a:pt x="11512" y="556"/>
                  </a:lnTo>
                  <a:lnTo>
                    <a:pt x="12437" y="1606"/>
                  </a:lnTo>
                  <a:lnTo>
                    <a:pt x="12191" y="1606"/>
                  </a:lnTo>
                  <a:cubicBezTo>
                    <a:pt x="12067" y="1606"/>
                    <a:pt x="11975" y="1698"/>
                    <a:pt x="11975" y="1822"/>
                  </a:cubicBezTo>
                  <a:lnTo>
                    <a:pt x="11975" y="6698"/>
                  </a:lnTo>
                  <a:cubicBezTo>
                    <a:pt x="11990" y="6821"/>
                    <a:pt x="12083" y="6883"/>
                    <a:pt x="12175" y="6883"/>
                  </a:cubicBezTo>
                  <a:cubicBezTo>
                    <a:pt x="12268" y="6883"/>
                    <a:pt x="12360" y="6821"/>
                    <a:pt x="12376" y="6698"/>
                  </a:cubicBezTo>
                  <a:lnTo>
                    <a:pt x="12376" y="3025"/>
                  </a:lnTo>
                  <a:lnTo>
                    <a:pt x="13394" y="3025"/>
                  </a:lnTo>
                  <a:cubicBezTo>
                    <a:pt x="13765" y="3025"/>
                    <a:pt x="14042" y="3303"/>
                    <a:pt x="14042" y="3673"/>
                  </a:cubicBezTo>
                  <a:lnTo>
                    <a:pt x="14042" y="9568"/>
                  </a:lnTo>
                  <a:lnTo>
                    <a:pt x="5000" y="9568"/>
                  </a:lnTo>
                  <a:lnTo>
                    <a:pt x="5000" y="9012"/>
                  </a:lnTo>
                  <a:lnTo>
                    <a:pt x="5061" y="9012"/>
                  </a:lnTo>
                  <a:cubicBezTo>
                    <a:pt x="5401" y="9012"/>
                    <a:pt x="5679" y="8735"/>
                    <a:pt x="5679" y="8364"/>
                  </a:cubicBezTo>
                  <a:lnTo>
                    <a:pt x="5679" y="4260"/>
                  </a:lnTo>
                  <a:cubicBezTo>
                    <a:pt x="5679" y="3889"/>
                    <a:pt x="5401" y="3612"/>
                    <a:pt x="5061" y="3612"/>
                  </a:cubicBezTo>
                  <a:lnTo>
                    <a:pt x="4537" y="3612"/>
                  </a:lnTo>
                  <a:cubicBezTo>
                    <a:pt x="4166" y="3612"/>
                    <a:pt x="3889" y="3889"/>
                    <a:pt x="3889" y="4260"/>
                  </a:cubicBezTo>
                  <a:lnTo>
                    <a:pt x="3889" y="7624"/>
                  </a:lnTo>
                  <a:lnTo>
                    <a:pt x="2438" y="7624"/>
                  </a:lnTo>
                  <a:lnTo>
                    <a:pt x="2438" y="3673"/>
                  </a:lnTo>
                  <a:cubicBezTo>
                    <a:pt x="2438" y="3303"/>
                    <a:pt x="2716" y="3025"/>
                    <a:pt x="3086" y="3025"/>
                  </a:cubicBezTo>
                  <a:lnTo>
                    <a:pt x="4228" y="3025"/>
                  </a:lnTo>
                  <a:cubicBezTo>
                    <a:pt x="4506" y="3025"/>
                    <a:pt x="4506" y="2593"/>
                    <a:pt x="4228" y="2593"/>
                  </a:cubicBezTo>
                  <a:lnTo>
                    <a:pt x="3086" y="2593"/>
                  </a:lnTo>
                  <a:cubicBezTo>
                    <a:pt x="2469" y="2593"/>
                    <a:pt x="2006" y="3087"/>
                    <a:pt x="2006" y="3673"/>
                  </a:cubicBezTo>
                  <a:lnTo>
                    <a:pt x="2006" y="7624"/>
                  </a:lnTo>
                  <a:lnTo>
                    <a:pt x="216" y="7624"/>
                  </a:lnTo>
                  <a:cubicBezTo>
                    <a:pt x="93" y="7624"/>
                    <a:pt x="0" y="7716"/>
                    <a:pt x="0" y="7840"/>
                  </a:cubicBezTo>
                  <a:lnTo>
                    <a:pt x="0" y="14290"/>
                  </a:lnTo>
                  <a:cubicBezTo>
                    <a:pt x="0" y="14382"/>
                    <a:pt x="93" y="14475"/>
                    <a:pt x="216" y="14475"/>
                  </a:cubicBezTo>
                  <a:lnTo>
                    <a:pt x="895" y="14475"/>
                  </a:lnTo>
                  <a:cubicBezTo>
                    <a:pt x="1173" y="14475"/>
                    <a:pt x="1173" y="14074"/>
                    <a:pt x="895" y="14074"/>
                  </a:cubicBezTo>
                  <a:lnTo>
                    <a:pt x="432" y="14074"/>
                  </a:lnTo>
                  <a:lnTo>
                    <a:pt x="432" y="8056"/>
                  </a:lnTo>
                  <a:lnTo>
                    <a:pt x="4599" y="8056"/>
                  </a:lnTo>
                  <a:lnTo>
                    <a:pt x="4599" y="14074"/>
                  </a:lnTo>
                  <a:lnTo>
                    <a:pt x="1975" y="14074"/>
                  </a:lnTo>
                  <a:cubicBezTo>
                    <a:pt x="1698" y="14074"/>
                    <a:pt x="1698" y="14475"/>
                    <a:pt x="1975" y="14475"/>
                  </a:cubicBezTo>
                  <a:lnTo>
                    <a:pt x="4784" y="14475"/>
                  </a:lnTo>
                  <a:cubicBezTo>
                    <a:pt x="4907" y="14475"/>
                    <a:pt x="5000" y="14382"/>
                    <a:pt x="5000" y="14290"/>
                  </a:cubicBezTo>
                  <a:lnTo>
                    <a:pt x="5000" y="11790"/>
                  </a:lnTo>
                  <a:lnTo>
                    <a:pt x="6975" y="11790"/>
                  </a:lnTo>
                  <a:lnTo>
                    <a:pt x="6975" y="13179"/>
                  </a:lnTo>
                  <a:lnTo>
                    <a:pt x="5926" y="13179"/>
                  </a:lnTo>
                  <a:cubicBezTo>
                    <a:pt x="5123" y="13241"/>
                    <a:pt x="5123" y="14413"/>
                    <a:pt x="5926" y="14475"/>
                  </a:cubicBezTo>
                  <a:lnTo>
                    <a:pt x="10555" y="14475"/>
                  </a:lnTo>
                  <a:cubicBezTo>
                    <a:pt x="11388" y="14413"/>
                    <a:pt x="11388" y="13241"/>
                    <a:pt x="10555" y="13179"/>
                  </a:cubicBezTo>
                  <a:lnTo>
                    <a:pt x="9567" y="13179"/>
                  </a:lnTo>
                  <a:lnTo>
                    <a:pt x="9567" y="11790"/>
                  </a:lnTo>
                  <a:lnTo>
                    <a:pt x="13425" y="11790"/>
                  </a:lnTo>
                  <a:cubicBezTo>
                    <a:pt x="14011" y="11790"/>
                    <a:pt x="14505" y="11296"/>
                    <a:pt x="14505" y="10710"/>
                  </a:cubicBezTo>
                  <a:lnTo>
                    <a:pt x="14505" y="3673"/>
                  </a:lnTo>
                  <a:cubicBezTo>
                    <a:pt x="14505" y="3087"/>
                    <a:pt x="14011" y="2593"/>
                    <a:pt x="13425" y="2593"/>
                  </a:cubicBezTo>
                  <a:lnTo>
                    <a:pt x="12407" y="2593"/>
                  </a:lnTo>
                  <a:lnTo>
                    <a:pt x="12407" y="2038"/>
                  </a:lnTo>
                  <a:lnTo>
                    <a:pt x="12870" y="2038"/>
                  </a:lnTo>
                  <a:cubicBezTo>
                    <a:pt x="13055" y="2007"/>
                    <a:pt x="13147" y="1822"/>
                    <a:pt x="13055" y="1667"/>
                  </a:cubicBezTo>
                  <a:lnTo>
                    <a:pt x="11666" y="93"/>
                  </a:lnTo>
                  <a:cubicBezTo>
                    <a:pt x="11620" y="32"/>
                    <a:pt x="11558" y="1"/>
                    <a:pt x="1150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3" name="Google Shape;12573;p23"/>
            <p:cNvSpPr/>
            <p:nvPr/>
          </p:nvSpPr>
          <p:spPr>
            <a:xfrm>
              <a:off x="4909125" y="2599000"/>
              <a:ext cx="45550" cy="90300"/>
            </a:xfrm>
            <a:custGeom>
              <a:avLst/>
              <a:gdLst/>
              <a:ahLst/>
              <a:cxnLst/>
              <a:rect l="l" t="t" r="r" b="b"/>
              <a:pathLst>
                <a:path w="1822" h="3612" extrusionOk="0">
                  <a:moveTo>
                    <a:pt x="1143" y="464"/>
                  </a:moveTo>
                  <a:cubicBezTo>
                    <a:pt x="1266" y="464"/>
                    <a:pt x="1359" y="556"/>
                    <a:pt x="1359" y="649"/>
                  </a:cubicBezTo>
                  <a:lnTo>
                    <a:pt x="1359" y="2963"/>
                  </a:lnTo>
                  <a:cubicBezTo>
                    <a:pt x="1359" y="3087"/>
                    <a:pt x="1266" y="3179"/>
                    <a:pt x="1143" y="3179"/>
                  </a:cubicBezTo>
                  <a:lnTo>
                    <a:pt x="649" y="3179"/>
                  </a:lnTo>
                  <a:cubicBezTo>
                    <a:pt x="525" y="3179"/>
                    <a:pt x="433" y="3087"/>
                    <a:pt x="433" y="2963"/>
                  </a:cubicBezTo>
                  <a:lnTo>
                    <a:pt x="433" y="649"/>
                  </a:lnTo>
                  <a:cubicBezTo>
                    <a:pt x="433" y="556"/>
                    <a:pt x="494" y="464"/>
                    <a:pt x="618" y="464"/>
                  </a:cubicBezTo>
                  <a:close/>
                  <a:moveTo>
                    <a:pt x="649" y="1"/>
                  </a:moveTo>
                  <a:cubicBezTo>
                    <a:pt x="278" y="1"/>
                    <a:pt x="1" y="278"/>
                    <a:pt x="1" y="618"/>
                  </a:cubicBezTo>
                  <a:lnTo>
                    <a:pt x="1" y="2933"/>
                  </a:lnTo>
                  <a:cubicBezTo>
                    <a:pt x="1" y="3303"/>
                    <a:pt x="278" y="3611"/>
                    <a:pt x="649" y="3611"/>
                  </a:cubicBezTo>
                  <a:lnTo>
                    <a:pt x="1143" y="3611"/>
                  </a:lnTo>
                  <a:cubicBezTo>
                    <a:pt x="1513" y="3611"/>
                    <a:pt x="1791" y="3334"/>
                    <a:pt x="1791" y="2963"/>
                  </a:cubicBezTo>
                  <a:lnTo>
                    <a:pt x="1791" y="649"/>
                  </a:lnTo>
                  <a:cubicBezTo>
                    <a:pt x="1821" y="309"/>
                    <a:pt x="1513" y="1"/>
                    <a:pt x="114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4" name="Google Shape;12574;p23"/>
            <p:cNvSpPr/>
            <p:nvPr/>
          </p:nvSpPr>
          <p:spPr>
            <a:xfrm>
              <a:off x="4964675" y="2565825"/>
              <a:ext cx="44775" cy="123475"/>
            </a:xfrm>
            <a:custGeom>
              <a:avLst/>
              <a:gdLst/>
              <a:ahLst/>
              <a:cxnLst/>
              <a:rect l="l" t="t" r="r" b="b"/>
              <a:pathLst>
                <a:path w="1791" h="4939" extrusionOk="0">
                  <a:moveTo>
                    <a:pt x="1173" y="402"/>
                  </a:moveTo>
                  <a:cubicBezTo>
                    <a:pt x="1297" y="402"/>
                    <a:pt x="1359" y="494"/>
                    <a:pt x="1359" y="618"/>
                  </a:cubicBezTo>
                  <a:lnTo>
                    <a:pt x="1359" y="4290"/>
                  </a:lnTo>
                  <a:cubicBezTo>
                    <a:pt x="1389" y="4414"/>
                    <a:pt x="1297" y="4506"/>
                    <a:pt x="1173" y="4506"/>
                  </a:cubicBezTo>
                  <a:lnTo>
                    <a:pt x="649" y="4506"/>
                  </a:lnTo>
                  <a:cubicBezTo>
                    <a:pt x="525" y="4506"/>
                    <a:pt x="433" y="4414"/>
                    <a:pt x="433" y="4290"/>
                  </a:cubicBezTo>
                  <a:lnTo>
                    <a:pt x="433" y="618"/>
                  </a:lnTo>
                  <a:cubicBezTo>
                    <a:pt x="433" y="494"/>
                    <a:pt x="525" y="402"/>
                    <a:pt x="649" y="402"/>
                  </a:cubicBezTo>
                  <a:close/>
                  <a:moveTo>
                    <a:pt x="649" y="1"/>
                  </a:moveTo>
                  <a:cubicBezTo>
                    <a:pt x="278" y="1"/>
                    <a:pt x="1" y="278"/>
                    <a:pt x="1" y="618"/>
                  </a:cubicBezTo>
                  <a:lnTo>
                    <a:pt x="1" y="4290"/>
                  </a:lnTo>
                  <a:cubicBezTo>
                    <a:pt x="1" y="4661"/>
                    <a:pt x="278" y="4938"/>
                    <a:pt x="649" y="4938"/>
                  </a:cubicBezTo>
                  <a:lnTo>
                    <a:pt x="1173" y="4938"/>
                  </a:lnTo>
                  <a:cubicBezTo>
                    <a:pt x="1513" y="4938"/>
                    <a:pt x="1791" y="4661"/>
                    <a:pt x="1791" y="4290"/>
                  </a:cubicBezTo>
                  <a:lnTo>
                    <a:pt x="1791" y="618"/>
                  </a:lnTo>
                  <a:cubicBezTo>
                    <a:pt x="1791" y="278"/>
                    <a:pt x="1513" y="1"/>
                    <a:pt x="117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5" name="Google Shape;12575;p23"/>
            <p:cNvSpPr/>
            <p:nvPr/>
          </p:nvSpPr>
          <p:spPr>
            <a:xfrm>
              <a:off x="4777975" y="2679250"/>
              <a:ext cx="90275" cy="79400"/>
            </a:xfrm>
            <a:custGeom>
              <a:avLst/>
              <a:gdLst/>
              <a:ahLst/>
              <a:cxnLst/>
              <a:rect l="l" t="t" r="r" b="b"/>
              <a:pathLst>
                <a:path w="3611" h="3176" extrusionOk="0">
                  <a:moveTo>
                    <a:pt x="1605" y="401"/>
                  </a:moveTo>
                  <a:cubicBezTo>
                    <a:pt x="2191" y="401"/>
                    <a:pt x="2685" y="803"/>
                    <a:pt x="2778" y="1389"/>
                  </a:cubicBezTo>
                  <a:lnTo>
                    <a:pt x="2407" y="1389"/>
                  </a:lnTo>
                  <a:cubicBezTo>
                    <a:pt x="2315" y="1019"/>
                    <a:pt x="1975" y="772"/>
                    <a:pt x="1605" y="772"/>
                  </a:cubicBezTo>
                  <a:cubicBezTo>
                    <a:pt x="1512" y="772"/>
                    <a:pt x="1451" y="772"/>
                    <a:pt x="1358" y="803"/>
                  </a:cubicBezTo>
                  <a:lnTo>
                    <a:pt x="1173" y="494"/>
                  </a:lnTo>
                  <a:cubicBezTo>
                    <a:pt x="1296" y="432"/>
                    <a:pt x="1451" y="401"/>
                    <a:pt x="1605" y="401"/>
                  </a:cubicBezTo>
                  <a:close/>
                  <a:moveTo>
                    <a:pt x="1605" y="1173"/>
                  </a:moveTo>
                  <a:cubicBezTo>
                    <a:pt x="2036" y="1224"/>
                    <a:pt x="1717" y="1899"/>
                    <a:pt x="1436" y="1899"/>
                  </a:cubicBezTo>
                  <a:cubicBezTo>
                    <a:pt x="1374" y="1899"/>
                    <a:pt x="1315" y="1867"/>
                    <a:pt x="1265" y="1790"/>
                  </a:cubicBezTo>
                  <a:cubicBezTo>
                    <a:pt x="1204" y="1729"/>
                    <a:pt x="1204" y="1667"/>
                    <a:pt x="1204" y="1574"/>
                  </a:cubicBezTo>
                  <a:cubicBezTo>
                    <a:pt x="1204" y="1451"/>
                    <a:pt x="1265" y="1327"/>
                    <a:pt x="1389" y="1235"/>
                  </a:cubicBezTo>
                  <a:cubicBezTo>
                    <a:pt x="1451" y="1204"/>
                    <a:pt x="1512" y="1173"/>
                    <a:pt x="1605" y="1173"/>
                  </a:cubicBezTo>
                  <a:close/>
                  <a:moveTo>
                    <a:pt x="803" y="710"/>
                  </a:moveTo>
                  <a:lnTo>
                    <a:pt x="988" y="1019"/>
                  </a:lnTo>
                  <a:cubicBezTo>
                    <a:pt x="864" y="1173"/>
                    <a:pt x="772" y="1389"/>
                    <a:pt x="772" y="1574"/>
                  </a:cubicBezTo>
                  <a:cubicBezTo>
                    <a:pt x="772" y="1636"/>
                    <a:pt x="772" y="1729"/>
                    <a:pt x="803" y="1790"/>
                  </a:cubicBezTo>
                  <a:lnTo>
                    <a:pt x="494" y="1945"/>
                  </a:lnTo>
                  <a:cubicBezTo>
                    <a:pt x="432" y="1821"/>
                    <a:pt x="432" y="1698"/>
                    <a:pt x="432" y="1574"/>
                  </a:cubicBezTo>
                  <a:cubicBezTo>
                    <a:pt x="432" y="1235"/>
                    <a:pt x="556" y="926"/>
                    <a:pt x="803" y="710"/>
                  </a:cubicBezTo>
                  <a:close/>
                  <a:moveTo>
                    <a:pt x="2778" y="1821"/>
                  </a:moveTo>
                  <a:cubicBezTo>
                    <a:pt x="2654" y="2377"/>
                    <a:pt x="2160" y="2778"/>
                    <a:pt x="1605" y="2778"/>
                  </a:cubicBezTo>
                  <a:lnTo>
                    <a:pt x="1605" y="2747"/>
                  </a:lnTo>
                  <a:cubicBezTo>
                    <a:pt x="1235" y="2747"/>
                    <a:pt x="926" y="2593"/>
                    <a:pt x="679" y="2315"/>
                  </a:cubicBezTo>
                  <a:lnTo>
                    <a:pt x="1019" y="2161"/>
                  </a:lnTo>
                  <a:cubicBezTo>
                    <a:pt x="1173" y="2315"/>
                    <a:pt x="1389" y="2407"/>
                    <a:pt x="1605" y="2407"/>
                  </a:cubicBezTo>
                  <a:cubicBezTo>
                    <a:pt x="1975" y="2407"/>
                    <a:pt x="2315" y="2161"/>
                    <a:pt x="2407" y="1821"/>
                  </a:cubicBezTo>
                  <a:close/>
                  <a:moveTo>
                    <a:pt x="1605" y="0"/>
                  </a:moveTo>
                  <a:cubicBezTo>
                    <a:pt x="1296" y="0"/>
                    <a:pt x="1019" y="62"/>
                    <a:pt x="772" y="247"/>
                  </a:cubicBezTo>
                  <a:cubicBezTo>
                    <a:pt x="278" y="525"/>
                    <a:pt x="0" y="1050"/>
                    <a:pt x="0" y="1574"/>
                  </a:cubicBezTo>
                  <a:cubicBezTo>
                    <a:pt x="0" y="1852"/>
                    <a:pt x="93" y="2130"/>
                    <a:pt x="216" y="2346"/>
                  </a:cubicBezTo>
                  <a:cubicBezTo>
                    <a:pt x="516" y="2898"/>
                    <a:pt x="1065" y="3176"/>
                    <a:pt x="1617" y="3176"/>
                  </a:cubicBezTo>
                  <a:cubicBezTo>
                    <a:pt x="2146" y="3176"/>
                    <a:pt x="2677" y="2921"/>
                    <a:pt x="2994" y="2407"/>
                  </a:cubicBezTo>
                  <a:cubicBezTo>
                    <a:pt x="3611" y="1327"/>
                    <a:pt x="2839" y="0"/>
                    <a:pt x="160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6" name="Google Shape;12576;p23"/>
            <p:cNvSpPr/>
            <p:nvPr/>
          </p:nvSpPr>
          <p:spPr>
            <a:xfrm>
              <a:off x="4782600" y="2770275"/>
              <a:ext cx="70225" cy="10850"/>
            </a:xfrm>
            <a:custGeom>
              <a:avLst/>
              <a:gdLst/>
              <a:ahLst/>
              <a:cxnLst/>
              <a:rect l="l" t="t" r="r" b="b"/>
              <a:pathLst>
                <a:path w="2809" h="434" extrusionOk="0">
                  <a:moveTo>
                    <a:pt x="309" y="1"/>
                  </a:moveTo>
                  <a:cubicBezTo>
                    <a:pt x="0" y="1"/>
                    <a:pt x="0" y="433"/>
                    <a:pt x="309" y="433"/>
                  </a:cubicBezTo>
                  <a:lnTo>
                    <a:pt x="2531" y="433"/>
                  </a:lnTo>
                  <a:cubicBezTo>
                    <a:pt x="2809" y="433"/>
                    <a:pt x="2809" y="1"/>
                    <a:pt x="253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77" name="Google Shape;12577;p23"/>
            <p:cNvSpPr/>
            <p:nvPr/>
          </p:nvSpPr>
          <p:spPr>
            <a:xfrm>
              <a:off x="4782600" y="2791125"/>
              <a:ext cx="68675" cy="10825"/>
            </a:xfrm>
            <a:custGeom>
              <a:avLst/>
              <a:gdLst/>
              <a:ahLst/>
              <a:cxnLst/>
              <a:rect l="l" t="t" r="r" b="b"/>
              <a:pathLst>
                <a:path w="2747" h="433" extrusionOk="0">
                  <a:moveTo>
                    <a:pt x="309" y="0"/>
                  </a:moveTo>
                  <a:cubicBezTo>
                    <a:pt x="0" y="0"/>
                    <a:pt x="0" y="432"/>
                    <a:pt x="309" y="432"/>
                  </a:cubicBezTo>
                  <a:lnTo>
                    <a:pt x="2531" y="432"/>
                  </a:lnTo>
                  <a:cubicBezTo>
                    <a:pt x="2654" y="432"/>
                    <a:pt x="2747" y="340"/>
                    <a:pt x="2747" y="216"/>
                  </a:cubicBezTo>
                  <a:cubicBezTo>
                    <a:pt x="2747" y="93"/>
                    <a:pt x="2654" y="0"/>
                    <a:pt x="253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78" name="Google Shape;12578;p23"/>
          <p:cNvGrpSpPr/>
          <p:nvPr/>
        </p:nvGrpSpPr>
        <p:grpSpPr>
          <a:xfrm>
            <a:off x="6260460" y="3456049"/>
            <a:ext cx="363425" cy="308650"/>
            <a:chOff x="3252625" y="2490975"/>
            <a:chExt cx="363425" cy="308650"/>
          </a:xfrm>
        </p:grpSpPr>
        <p:sp>
          <p:nvSpPr>
            <p:cNvPr id="12579" name="Google Shape;12579;p23"/>
            <p:cNvSpPr/>
            <p:nvPr/>
          </p:nvSpPr>
          <p:spPr>
            <a:xfrm>
              <a:off x="3252625" y="2490975"/>
              <a:ext cx="363425" cy="308650"/>
            </a:xfrm>
            <a:custGeom>
              <a:avLst/>
              <a:gdLst/>
              <a:ahLst/>
              <a:cxnLst/>
              <a:rect l="l" t="t" r="r" b="b"/>
              <a:pathLst>
                <a:path w="14537" h="12346" extrusionOk="0">
                  <a:moveTo>
                    <a:pt x="13055" y="4075"/>
                  </a:moveTo>
                  <a:lnTo>
                    <a:pt x="14011" y="5093"/>
                  </a:lnTo>
                  <a:lnTo>
                    <a:pt x="13055" y="6142"/>
                  </a:lnTo>
                  <a:lnTo>
                    <a:pt x="13055" y="5896"/>
                  </a:lnTo>
                  <a:cubicBezTo>
                    <a:pt x="13055" y="5772"/>
                    <a:pt x="12962" y="5680"/>
                    <a:pt x="12839" y="5680"/>
                  </a:cubicBezTo>
                  <a:lnTo>
                    <a:pt x="9876" y="5680"/>
                  </a:lnTo>
                  <a:cubicBezTo>
                    <a:pt x="9629" y="5217"/>
                    <a:pt x="9259" y="4815"/>
                    <a:pt x="8796" y="4538"/>
                  </a:cubicBezTo>
                  <a:lnTo>
                    <a:pt x="12839" y="4538"/>
                  </a:lnTo>
                  <a:cubicBezTo>
                    <a:pt x="12962" y="4538"/>
                    <a:pt x="13055" y="4445"/>
                    <a:pt x="13055" y="4322"/>
                  </a:cubicBezTo>
                  <a:lnTo>
                    <a:pt x="13055" y="4075"/>
                  </a:lnTo>
                  <a:close/>
                  <a:moveTo>
                    <a:pt x="7280" y="5755"/>
                  </a:moveTo>
                  <a:cubicBezTo>
                    <a:pt x="7478" y="5755"/>
                    <a:pt x="7678" y="5827"/>
                    <a:pt x="7839" y="5988"/>
                  </a:cubicBezTo>
                  <a:cubicBezTo>
                    <a:pt x="8333" y="6513"/>
                    <a:pt x="7963" y="7377"/>
                    <a:pt x="7253" y="7377"/>
                  </a:cubicBezTo>
                  <a:cubicBezTo>
                    <a:pt x="6821" y="7377"/>
                    <a:pt x="6450" y="7007"/>
                    <a:pt x="6450" y="6544"/>
                  </a:cubicBezTo>
                  <a:cubicBezTo>
                    <a:pt x="6471" y="6065"/>
                    <a:pt x="6871" y="5755"/>
                    <a:pt x="7280" y="5755"/>
                  </a:cubicBezTo>
                  <a:close/>
                  <a:moveTo>
                    <a:pt x="11666" y="2840"/>
                  </a:moveTo>
                  <a:lnTo>
                    <a:pt x="11666" y="4136"/>
                  </a:lnTo>
                  <a:lnTo>
                    <a:pt x="7160" y="4136"/>
                  </a:lnTo>
                  <a:cubicBezTo>
                    <a:pt x="5092" y="4229"/>
                    <a:pt x="3734" y="6328"/>
                    <a:pt x="4475" y="8241"/>
                  </a:cubicBezTo>
                  <a:lnTo>
                    <a:pt x="2870" y="8241"/>
                  </a:lnTo>
                  <a:lnTo>
                    <a:pt x="2870" y="2840"/>
                  </a:lnTo>
                  <a:close/>
                  <a:moveTo>
                    <a:pt x="7253" y="4507"/>
                  </a:moveTo>
                  <a:cubicBezTo>
                    <a:pt x="8703" y="4507"/>
                    <a:pt x="9876" y="5710"/>
                    <a:pt x="9845" y="7192"/>
                  </a:cubicBezTo>
                  <a:cubicBezTo>
                    <a:pt x="9845" y="7809"/>
                    <a:pt x="9629" y="8395"/>
                    <a:pt x="9228" y="8889"/>
                  </a:cubicBezTo>
                  <a:cubicBezTo>
                    <a:pt x="9135" y="8519"/>
                    <a:pt x="8919" y="8179"/>
                    <a:pt x="8642" y="7932"/>
                  </a:cubicBezTo>
                  <a:cubicBezTo>
                    <a:pt x="8456" y="7747"/>
                    <a:pt x="8240" y="7624"/>
                    <a:pt x="8024" y="7531"/>
                  </a:cubicBezTo>
                  <a:cubicBezTo>
                    <a:pt x="8919" y="6791"/>
                    <a:pt x="8425" y="5340"/>
                    <a:pt x="7253" y="5340"/>
                  </a:cubicBezTo>
                  <a:cubicBezTo>
                    <a:pt x="6080" y="5340"/>
                    <a:pt x="5555" y="6791"/>
                    <a:pt x="6481" y="7531"/>
                  </a:cubicBezTo>
                  <a:cubicBezTo>
                    <a:pt x="5895" y="7778"/>
                    <a:pt x="5432" y="8272"/>
                    <a:pt x="5278" y="8889"/>
                  </a:cubicBezTo>
                  <a:cubicBezTo>
                    <a:pt x="4876" y="8426"/>
                    <a:pt x="4660" y="7809"/>
                    <a:pt x="4660" y="7192"/>
                  </a:cubicBezTo>
                  <a:cubicBezTo>
                    <a:pt x="4599" y="5710"/>
                    <a:pt x="5771" y="4507"/>
                    <a:pt x="7253" y="4507"/>
                  </a:cubicBezTo>
                  <a:close/>
                  <a:moveTo>
                    <a:pt x="7346" y="7806"/>
                  </a:moveTo>
                  <a:cubicBezTo>
                    <a:pt x="7739" y="7806"/>
                    <a:pt x="8078" y="7984"/>
                    <a:pt x="8364" y="8241"/>
                  </a:cubicBezTo>
                  <a:cubicBezTo>
                    <a:pt x="8642" y="8488"/>
                    <a:pt x="8827" y="8858"/>
                    <a:pt x="8888" y="9229"/>
                  </a:cubicBezTo>
                  <a:cubicBezTo>
                    <a:pt x="8425" y="9599"/>
                    <a:pt x="7839" y="9815"/>
                    <a:pt x="7253" y="9815"/>
                  </a:cubicBezTo>
                  <a:cubicBezTo>
                    <a:pt x="6666" y="9815"/>
                    <a:pt x="6111" y="9599"/>
                    <a:pt x="5648" y="9229"/>
                  </a:cubicBezTo>
                  <a:cubicBezTo>
                    <a:pt x="5741" y="8395"/>
                    <a:pt x="6450" y="7809"/>
                    <a:pt x="7253" y="7809"/>
                  </a:cubicBezTo>
                  <a:cubicBezTo>
                    <a:pt x="7284" y="7807"/>
                    <a:pt x="7315" y="7806"/>
                    <a:pt x="7346" y="7806"/>
                  </a:cubicBezTo>
                  <a:close/>
                  <a:moveTo>
                    <a:pt x="11697" y="6112"/>
                  </a:moveTo>
                  <a:lnTo>
                    <a:pt x="11666" y="10772"/>
                  </a:lnTo>
                  <a:cubicBezTo>
                    <a:pt x="11666" y="11389"/>
                    <a:pt x="11172" y="11914"/>
                    <a:pt x="10524" y="11914"/>
                  </a:cubicBezTo>
                  <a:lnTo>
                    <a:pt x="4012" y="11914"/>
                  </a:lnTo>
                  <a:cubicBezTo>
                    <a:pt x="3364" y="11914"/>
                    <a:pt x="2870" y="11389"/>
                    <a:pt x="2870" y="10772"/>
                  </a:cubicBezTo>
                  <a:lnTo>
                    <a:pt x="2870" y="10247"/>
                  </a:lnTo>
                  <a:lnTo>
                    <a:pt x="3734" y="10247"/>
                  </a:lnTo>
                  <a:cubicBezTo>
                    <a:pt x="4012" y="10216"/>
                    <a:pt x="4012" y="9815"/>
                    <a:pt x="3734" y="9815"/>
                  </a:cubicBezTo>
                  <a:lnTo>
                    <a:pt x="1698" y="9815"/>
                  </a:lnTo>
                  <a:cubicBezTo>
                    <a:pt x="1574" y="9815"/>
                    <a:pt x="1482" y="9908"/>
                    <a:pt x="1482" y="10031"/>
                  </a:cubicBezTo>
                  <a:lnTo>
                    <a:pt x="1482" y="10278"/>
                  </a:lnTo>
                  <a:lnTo>
                    <a:pt x="556" y="9229"/>
                  </a:lnTo>
                  <a:lnTo>
                    <a:pt x="1482" y="8210"/>
                  </a:lnTo>
                  <a:lnTo>
                    <a:pt x="1482" y="8457"/>
                  </a:lnTo>
                  <a:cubicBezTo>
                    <a:pt x="1482" y="8581"/>
                    <a:pt x="1574" y="8673"/>
                    <a:pt x="1698" y="8673"/>
                  </a:cubicBezTo>
                  <a:lnTo>
                    <a:pt x="4660" y="8673"/>
                  </a:lnTo>
                  <a:cubicBezTo>
                    <a:pt x="4907" y="9136"/>
                    <a:pt x="5308" y="9537"/>
                    <a:pt x="5771" y="9815"/>
                  </a:cubicBezTo>
                  <a:lnTo>
                    <a:pt x="4784" y="9815"/>
                  </a:lnTo>
                  <a:cubicBezTo>
                    <a:pt x="4506" y="9815"/>
                    <a:pt x="4506" y="10247"/>
                    <a:pt x="4784" y="10247"/>
                  </a:cubicBezTo>
                  <a:lnTo>
                    <a:pt x="7376" y="10247"/>
                  </a:lnTo>
                  <a:cubicBezTo>
                    <a:pt x="9012" y="10155"/>
                    <a:pt x="10308" y="8827"/>
                    <a:pt x="10277" y="7192"/>
                  </a:cubicBezTo>
                  <a:cubicBezTo>
                    <a:pt x="10277" y="6821"/>
                    <a:pt x="10215" y="6451"/>
                    <a:pt x="10092" y="6112"/>
                  </a:cubicBezTo>
                  <a:close/>
                  <a:moveTo>
                    <a:pt x="4012" y="1"/>
                  </a:moveTo>
                  <a:cubicBezTo>
                    <a:pt x="3148" y="1"/>
                    <a:pt x="2438" y="711"/>
                    <a:pt x="2438" y="1575"/>
                  </a:cubicBezTo>
                  <a:lnTo>
                    <a:pt x="2438" y="8241"/>
                  </a:lnTo>
                  <a:lnTo>
                    <a:pt x="1883" y="8241"/>
                  </a:lnTo>
                  <a:lnTo>
                    <a:pt x="1883" y="7686"/>
                  </a:lnTo>
                  <a:cubicBezTo>
                    <a:pt x="1903" y="7543"/>
                    <a:pt x="1790" y="7455"/>
                    <a:pt x="1675" y="7455"/>
                  </a:cubicBezTo>
                  <a:cubicBezTo>
                    <a:pt x="1615" y="7455"/>
                    <a:pt x="1555" y="7479"/>
                    <a:pt x="1512" y="7531"/>
                  </a:cubicBezTo>
                  <a:lnTo>
                    <a:pt x="62" y="9105"/>
                  </a:lnTo>
                  <a:cubicBezTo>
                    <a:pt x="0" y="9167"/>
                    <a:pt x="0" y="9290"/>
                    <a:pt x="62" y="9383"/>
                  </a:cubicBezTo>
                  <a:lnTo>
                    <a:pt x="1512" y="10957"/>
                  </a:lnTo>
                  <a:cubicBezTo>
                    <a:pt x="1555" y="11010"/>
                    <a:pt x="1615" y="11034"/>
                    <a:pt x="1675" y="11034"/>
                  </a:cubicBezTo>
                  <a:cubicBezTo>
                    <a:pt x="1790" y="11034"/>
                    <a:pt x="1903" y="10945"/>
                    <a:pt x="1883" y="10803"/>
                  </a:cubicBezTo>
                  <a:lnTo>
                    <a:pt x="1883" y="10247"/>
                  </a:lnTo>
                  <a:lnTo>
                    <a:pt x="2438" y="10247"/>
                  </a:lnTo>
                  <a:lnTo>
                    <a:pt x="2438" y="10772"/>
                  </a:lnTo>
                  <a:cubicBezTo>
                    <a:pt x="2438" y="11636"/>
                    <a:pt x="3148" y="12346"/>
                    <a:pt x="4012" y="12346"/>
                  </a:cubicBezTo>
                  <a:lnTo>
                    <a:pt x="10524" y="12346"/>
                  </a:lnTo>
                  <a:cubicBezTo>
                    <a:pt x="11388" y="12346"/>
                    <a:pt x="12098" y="11636"/>
                    <a:pt x="12098" y="10772"/>
                  </a:cubicBezTo>
                  <a:lnTo>
                    <a:pt x="12098" y="6112"/>
                  </a:lnTo>
                  <a:lnTo>
                    <a:pt x="12654" y="6112"/>
                  </a:lnTo>
                  <a:lnTo>
                    <a:pt x="12654" y="6698"/>
                  </a:lnTo>
                  <a:cubicBezTo>
                    <a:pt x="12654" y="6818"/>
                    <a:pt x="12745" y="6899"/>
                    <a:pt x="12851" y="6899"/>
                  </a:cubicBezTo>
                  <a:cubicBezTo>
                    <a:pt x="12908" y="6899"/>
                    <a:pt x="12970" y="6876"/>
                    <a:pt x="13024" y="6821"/>
                  </a:cubicBezTo>
                  <a:lnTo>
                    <a:pt x="14444" y="5247"/>
                  </a:lnTo>
                  <a:cubicBezTo>
                    <a:pt x="14536" y="5186"/>
                    <a:pt x="14536" y="5062"/>
                    <a:pt x="14444" y="4970"/>
                  </a:cubicBezTo>
                  <a:lnTo>
                    <a:pt x="13024" y="3396"/>
                  </a:lnTo>
                  <a:cubicBezTo>
                    <a:pt x="12975" y="3357"/>
                    <a:pt x="12921" y="3340"/>
                    <a:pt x="12869" y="3340"/>
                  </a:cubicBezTo>
                  <a:cubicBezTo>
                    <a:pt x="12755" y="3340"/>
                    <a:pt x="12654" y="3423"/>
                    <a:pt x="12654" y="3550"/>
                  </a:cubicBezTo>
                  <a:lnTo>
                    <a:pt x="12654" y="4136"/>
                  </a:lnTo>
                  <a:lnTo>
                    <a:pt x="12129" y="4136"/>
                  </a:lnTo>
                  <a:lnTo>
                    <a:pt x="12129" y="1575"/>
                  </a:lnTo>
                  <a:cubicBezTo>
                    <a:pt x="12129" y="711"/>
                    <a:pt x="11419" y="1"/>
                    <a:pt x="10524" y="1"/>
                  </a:cubicBezTo>
                  <a:lnTo>
                    <a:pt x="9999" y="1"/>
                  </a:lnTo>
                  <a:cubicBezTo>
                    <a:pt x="9722" y="1"/>
                    <a:pt x="9722" y="402"/>
                    <a:pt x="9999" y="402"/>
                  </a:cubicBezTo>
                  <a:lnTo>
                    <a:pt x="10524" y="402"/>
                  </a:lnTo>
                  <a:cubicBezTo>
                    <a:pt x="11172" y="402"/>
                    <a:pt x="11697" y="927"/>
                    <a:pt x="11697" y="1575"/>
                  </a:cubicBezTo>
                  <a:lnTo>
                    <a:pt x="11697" y="2408"/>
                  </a:lnTo>
                  <a:lnTo>
                    <a:pt x="2870" y="2408"/>
                  </a:lnTo>
                  <a:lnTo>
                    <a:pt x="2870" y="1575"/>
                  </a:lnTo>
                  <a:cubicBezTo>
                    <a:pt x="2870" y="927"/>
                    <a:pt x="3364" y="402"/>
                    <a:pt x="4012" y="402"/>
                  </a:cubicBezTo>
                  <a:lnTo>
                    <a:pt x="8858" y="402"/>
                  </a:lnTo>
                  <a:cubicBezTo>
                    <a:pt x="9135" y="402"/>
                    <a:pt x="9135" y="1"/>
                    <a:pt x="885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0" name="Google Shape;12580;p23"/>
            <p:cNvSpPr/>
            <p:nvPr/>
          </p:nvSpPr>
          <p:spPr>
            <a:xfrm>
              <a:off x="3350600" y="2518000"/>
              <a:ext cx="23950" cy="20325"/>
            </a:xfrm>
            <a:custGeom>
              <a:avLst/>
              <a:gdLst/>
              <a:ahLst/>
              <a:cxnLst/>
              <a:rect l="l" t="t" r="r" b="b"/>
              <a:pathLst>
                <a:path w="958" h="813" extrusionOk="0">
                  <a:moveTo>
                    <a:pt x="402" y="0"/>
                  </a:moveTo>
                  <a:cubicBezTo>
                    <a:pt x="186" y="0"/>
                    <a:pt x="1" y="185"/>
                    <a:pt x="1" y="401"/>
                  </a:cubicBezTo>
                  <a:cubicBezTo>
                    <a:pt x="1" y="648"/>
                    <a:pt x="193" y="813"/>
                    <a:pt x="394" y="813"/>
                  </a:cubicBezTo>
                  <a:cubicBezTo>
                    <a:pt x="494" y="813"/>
                    <a:pt x="597" y="772"/>
                    <a:pt x="680" y="679"/>
                  </a:cubicBezTo>
                  <a:cubicBezTo>
                    <a:pt x="957" y="432"/>
                    <a:pt x="772" y="0"/>
                    <a:pt x="40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1" name="Google Shape;12581;p23"/>
            <p:cNvSpPr/>
            <p:nvPr/>
          </p:nvSpPr>
          <p:spPr>
            <a:xfrm>
              <a:off x="3386875" y="2518000"/>
              <a:ext cx="23925" cy="20325"/>
            </a:xfrm>
            <a:custGeom>
              <a:avLst/>
              <a:gdLst/>
              <a:ahLst/>
              <a:cxnLst/>
              <a:rect l="l" t="t" r="r" b="b"/>
              <a:pathLst>
                <a:path w="957" h="813" extrusionOk="0">
                  <a:moveTo>
                    <a:pt x="401" y="0"/>
                  </a:moveTo>
                  <a:cubicBezTo>
                    <a:pt x="185" y="0"/>
                    <a:pt x="0" y="185"/>
                    <a:pt x="0" y="401"/>
                  </a:cubicBezTo>
                  <a:cubicBezTo>
                    <a:pt x="0" y="648"/>
                    <a:pt x="192" y="813"/>
                    <a:pt x="403" y="813"/>
                  </a:cubicBezTo>
                  <a:cubicBezTo>
                    <a:pt x="508" y="813"/>
                    <a:pt x="617" y="772"/>
                    <a:pt x="710" y="679"/>
                  </a:cubicBezTo>
                  <a:cubicBezTo>
                    <a:pt x="957" y="432"/>
                    <a:pt x="772" y="0"/>
                    <a:pt x="40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2" name="Google Shape;12582;p23"/>
            <p:cNvSpPr/>
            <p:nvPr/>
          </p:nvSpPr>
          <p:spPr>
            <a:xfrm>
              <a:off x="3423125" y="2518000"/>
              <a:ext cx="23950" cy="20325"/>
            </a:xfrm>
            <a:custGeom>
              <a:avLst/>
              <a:gdLst/>
              <a:ahLst/>
              <a:cxnLst/>
              <a:rect l="l" t="t" r="r" b="b"/>
              <a:pathLst>
                <a:path w="958" h="813" extrusionOk="0">
                  <a:moveTo>
                    <a:pt x="433" y="0"/>
                  </a:moveTo>
                  <a:cubicBezTo>
                    <a:pt x="186" y="0"/>
                    <a:pt x="1" y="185"/>
                    <a:pt x="1" y="401"/>
                  </a:cubicBezTo>
                  <a:cubicBezTo>
                    <a:pt x="1" y="648"/>
                    <a:pt x="206" y="813"/>
                    <a:pt x="417" y="813"/>
                  </a:cubicBezTo>
                  <a:cubicBezTo>
                    <a:pt x="522" y="813"/>
                    <a:pt x="628" y="772"/>
                    <a:pt x="710" y="679"/>
                  </a:cubicBezTo>
                  <a:cubicBezTo>
                    <a:pt x="957" y="432"/>
                    <a:pt x="772" y="0"/>
                    <a:pt x="43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83" name="Google Shape;12583;p23"/>
          <p:cNvGrpSpPr/>
          <p:nvPr/>
        </p:nvGrpSpPr>
        <p:grpSpPr>
          <a:xfrm>
            <a:off x="5484006" y="3425128"/>
            <a:ext cx="362650" cy="357075"/>
            <a:chOff x="2498825" y="2466475"/>
            <a:chExt cx="362650" cy="357075"/>
          </a:xfrm>
        </p:grpSpPr>
        <p:sp>
          <p:nvSpPr>
            <p:cNvPr id="12584" name="Google Shape;12584;p23"/>
            <p:cNvSpPr/>
            <p:nvPr/>
          </p:nvSpPr>
          <p:spPr>
            <a:xfrm>
              <a:off x="2498825" y="2466475"/>
              <a:ext cx="362650" cy="357075"/>
            </a:xfrm>
            <a:custGeom>
              <a:avLst/>
              <a:gdLst/>
              <a:ahLst/>
              <a:cxnLst/>
              <a:rect l="l" t="t" r="r" b="b"/>
              <a:pathLst>
                <a:path w="14506" h="14283" extrusionOk="0">
                  <a:moveTo>
                    <a:pt x="12606" y="422"/>
                  </a:moveTo>
                  <a:cubicBezTo>
                    <a:pt x="12715" y="422"/>
                    <a:pt x="12828" y="454"/>
                    <a:pt x="12931" y="518"/>
                  </a:cubicBezTo>
                  <a:cubicBezTo>
                    <a:pt x="13024" y="580"/>
                    <a:pt x="13086" y="703"/>
                    <a:pt x="13116" y="827"/>
                  </a:cubicBezTo>
                  <a:cubicBezTo>
                    <a:pt x="13147" y="981"/>
                    <a:pt x="13116" y="1104"/>
                    <a:pt x="13024" y="1228"/>
                  </a:cubicBezTo>
                  <a:lnTo>
                    <a:pt x="12623" y="1783"/>
                  </a:lnTo>
                  <a:lnTo>
                    <a:pt x="11789" y="1197"/>
                  </a:lnTo>
                  <a:lnTo>
                    <a:pt x="12221" y="611"/>
                  </a:lnTo>
                  <a:cubicBezTo>
                    <a:pt x="12311" y="485"/>
                    <a:pt x="12454" y="422"/>
                    <a:pt x="12606" y="422"/>
                  </a:cubicBezTo>
                  <a:close/>
                  <a:moveTo>
                    <a:pt x="11542" y="1536"/>
                  </a:moveTo>
                  <a:lnTo>
                    <a:pt x="12376" y="2123"/>
                  </a:lnTo>
                  <a:lnTo>
                    <a:pt x="9567" y="6011"/>
                  </a:lnTo>
                  <a:lnTo>
                    <a:pt x="8734" y="5425"/>
                  </a:lnTo>
                  <a:lnTo>
                    <a:pt x="11542" y="1536"/>
                  </a:lnTo>
                  <a:close/>
                  <a:moveTo>
                    <a:pt x="8641" y="5888"/>
                  </a:moveTo>
                  <a:lnTo>
                    <a:pt x="9166" y="6258"/>
                  </a:lnTo>
                  <a:lnTo>
                    <a:pt x="8641" y="6444"/>
                  </a:lnTo>
                  <a:lnTo>
                    <a:pt x="8641" y="5888"/>
                  </a:lnTo>
                  <a:close/>
                  <a:moveTo>
                    <a:pt x="9691" y="3388"/>
                  </a:moveTo>
                  <a:lnTo>
                    <a:pt x="8271" y="5363"/>
                  </a:lnTo>
                  <a:cubicBezTo>
                    <a:pt x="8240" y="5394"/>
                    <a:pt x="8240" y="5425"/>
                    <a:pt x="8240" y="5487"/>
                  </a:cubicBezTo>
                  <a:lnTo>
                    <a:pt x="8209" y="6752"/>
                  </a:lnTo>
                  <a:cubicBezTo>
                    <a:pt x="8209" y="6853"/>
                    <a:pt x="8312" y="6954"/>
                    <a:pt x="8417" y="6954"/>
                  </a:cubicBezTo>
                  <a:cubicBezTo>
                    <a:pt x="8441" y="6954"/>
                    <a:pt x="8465" y="6949"/>
                    <a:pt x="8487" y="6937"/>
                  </a:cubicBezTo>
                  <a:lnTo>
                    <a:pt x="9691" y="6505"/>
                  </a:lnTo>
                  <a:cubicBezTo>
                    <a:pt x="9722" y="6505"/>
                    <a:pt x="9753" y="6474"/>
                    <a:pt x="9783" y="6444"/>
                  </a:cubicBezTo>
                  <a:lnTo>
                    <a:pt x="10864" y="4962"/>
                  </a:lnTo>
                  <a:lnTo>
                    <a:pt x="10864" y="7493"/>
                  </a:lnTo>
                  <a:cubicBezTo>
                    <a:pt x="10864" y="8110"/>
                    <a:pt x="10370" y="8604"/>
                    <a:pt x="9783" y="8604"/>
                  </a:cubicBezTo>
                  <a:cubicBezTo>
                    <a:pt x="9475" y="8604"/>
                    <a:pt x="9475" y="9036"/>
                    <a:pt x="9783" y="9036"/>
                  </a:cubicBezTo>
                  <a:cubicBezTo>
                    <a:pt x="10617" y="9036"/>
                    <a:pt x="11296" y="8357"/>
                    <a:pt x="11296" y="7493"/>
                  </a:cubicBezTo>
                  <a:lnTo>
                    <a:pt x="11296" y="6567"/>
                  </a:lnTo>
                  <a:lnTo>
                    <a:pt x="12684" y="6567"/>
                  </a:lnTo>
                  <a:lnTo>
                    <a:pt x="12684" y="12523"/>
                  </a:lnTo>
                  <a:lnTo>
                    <a:pt x="1852" y="12492"/>
                  </a:lnTo>
                  <a:lnTo>
                    <a:pt x="1852" y="6567"/>
                  </a:lnTo>
                  <a:lnTo>
                    <a:pt x="3148" y="6567"/>
                  </a:lnTo>
                  <a:lnTo>
                    <a:pt x="3148" y="7493"/>
                  </a:lnTo>
                  <a:cubicBezTo>
                    <a:pt x="3148" y="8264"/>
                    <a:pt x="3704" y="8912"/>
                    <a:pt x="4475" y="9005"/>
                  </a:cubicBezTo>
                  <a:lnTo>
                    <a:pt x="4475" y="10610"/>
                  </a:lnTo>
                  <a:cubicBezTo>
                    <a:pt x="4444" y="10702"/>
                    <a:pt x="4506" y="10795"/>
                    <a:pt x="4599" y="10826"/>
                  </a:cubicBezTo>
                  <a:lnTo>
                    <a:pt x="4660" y="10826"/>
                  </a:lnTo>
                  <a:cubicBezTo>
                    <a:pt x="4722" y="10826"/>
                    <a:pt x="4784" y="10795"/>
                    <a:pt x="4815" y="10764"/>
                  </a:cubicBezTo>
                  <a:lnTo>
                    <a:pt x="6574" y="9005"/>
                  </a:lnTo>
                  <a:lnTo>
                    <a:pt x="8703" y="9005"/>
                  </a:lnTo>
                  <a:cubicBezTo>
                    <a:pt x="8981" y="9005"/>
                    <a:pt x="8981" y="8573"/>
                    <a:pt x="8703" y="8573"/>
                  </a:cubicBezTo>
                  <a:lnTo>
                    <a:pt x="6481" y="8573"/>
                  </a:lnTo>
                  <a:cubicBezTo>
                    <a:pt x="6419" y="8573"/>
                    <a:pt x="6358" y="8604"/>
                    <a:pt x="6327" y="8635"/>
                  </a:cubicBezTo>
                  <a:lnTo>
                    <a:pt x="4876" y="10085"/>
                  </a:lnTo>
                  <a:lnTo>
                    <a:pt x="4876" y="8820"/>
                  </a:lnTo>
                  <a:cubicBezTo>
                    <a:pt x="4876" y="8696"/>
                    <a:pt x="4784" y="8604"/>
                    <a:pt x="4660" y="8604"/>
                  </a:cubicBezTo>
                  <a:cubicBezTo>
                    <a:pt x="4043" y="8604"/>
                    <a:pt x="3549" y="8110"/>
                    <a:pt x="3549" y="7493"/>
                  </a:cubicBezTo>
                  <a:lnTo>
                    <a:pt x="3549" y="4468"/>
                  </a:lnTo>
                  <a:cubicBezTo>
                    <a:pt x="3580" y="3882"/>
                    <a:pt x="4043" y="3388"/>
                    <a:pt x="4660" y="3388"/>
                  </a:cubicBezTo>
                  <a:close/>
                  <a:moveTo>
                    <a:pt x="12808" y="5641"/>
                  </a:moveTo>
                  <a:cubicBezTo>
                    <a:pt x="13209" y="5641"/>
                    <a:pt x="13518" y="5950"/>
                    <a:pt x="13518" y="6351"/>
                  </a:cubicBezTo>
                  <a:lnTo>
                    <a:pt x="13518" y="12523"/>
                  </a:lnTo>
                  <a:lnTo>
                    <a:pt x="13116" y="12492"/>
                  </a:lnTo>
                  <a:lnTo>
                    <a:pt x="13116" y="6320"/>
                  </a:lnTo>
                  <a:cubicBezTo>
                    <a:pt x="13116" y="6227"/>
                    <a:pt x="13024" y="6135"/>
                    <a:pt x="12900" y="6135"/>
                  </a:cubicBezTo>
                  <a:lnTo>
                    <a:pt x="11296" y="6135"/>
                  </a:lnTo>
                  <a:lnTo>
                    <a:pt x="11296" y="5641"/>
                  </a:lnTo>
                  <a:close/>
                  <a:moveTo>
                    <a:pt x="7963" y="12924"/>
                  </a:moveTo>
                  <a:cubicBezTo>
                    <a:pt x="7963" y="13079"/>
                    <a:pt x="7870" y="13202"/>
                    <a:pt x="7716" y="13202"/>
                  </a:cubicBezTo>
                  <a:lnTo>
                    <a:pt x="6821" y="13202"/>
                  </a:lnTo>
                  <a:cubicBezTo>
                    <a:pt x="6666" y="13202"/>
                    <a:pt x="6574" y="13079"/>
                    <a:pt x="6574" y="12924"/>
                  </a:cubicBezTo>
                  <a:close/>
                  <a:moveTo>
                    <a:pt x="12643" y="1"/>
                  </a:moveTo>
                  <a:cubicBezTo>
                    <a:pt x="12364" y="1"/>
                    <a:pt x="12079" y="124"/>
                    <a:pt x="11882" y="395"/>
                  </a:cubicBezTo>
                  <a:lnTo>
                    <a:pt x="9999" y="2987"/>
                  </a:lnTo>
                  <a:lnTo>
                    <a:pt x="4660" y="2987"/>
                  </a:lnTo>
                  <a:cubicBezTo>
                    <a:pt x="3827" y="2987"/>
                    <a:pt x="3148" y="3666"/>
                    <a:pt x="3148" y="4499"/>
                  </a:cubicBezTo>
                  <a:lnTo>
                    <a:pt x="3148" y="5209"/>
                  </a:lnTo>
                  <a:lnTo>
                    <a:pt x="1728" y="5209"/>
                  </a:lnTo>
                  <a:cubicBezTo>
                    <a:pt x="1080" y="5209"/>
                    <a:pt x="556" y="5734"/>
                    <a:pt x="556" y="6382"/>
                  </a:cubicBezTo>
                  <a:lnTo>
                    <a:pt x="556" y="10147"/>
                  </a:lnTo>
                  <a:cubicBezTo>
                    <a:pt x="556" y="10286"/>
                    <a:pt x="664" y="10355"/>
                    <a:pt x="772" y="10355"/>
                  </a:cubicBezTo>
                  <a:cubicBezTo>
                    <a:pt x="880" y="10355"/>
                    <a:pt x="988" y="10286"/>
                    <a:pt x="988" y="10147"/>
                  </a:cubicBezTo>
                  <a:lnTo>
                    <a:pt x="988" y="6351"/>
                  </a:lnTo>
                  <a:cubicBezTo>
                    <a:pt x="988" y="5950"/>
                    <a:pt x="1296" y="5610"/>
                    <a:pt x="1698" y="5610"/>
                  </a:cubicBezTo>
                  <a:lnTo>
                    <a:pt x="3117" y="5610"/>
                  </a:lnTo>
                  <a:lnTo>
                    <a:pt x="3117" y="6135"/>
                  </a:lnTo>
                  <a:lnTo>
                    <a:pt x="1605" y="6135"/>
                  </a:lnTo>
                  <a:cubicBezTo>
                    <a:pt x="1512" y="6135"/>
                    <a:pt x="1389" y="6227"/>
                    <a:pt x="1389" y="6351"/>
                  </a:cubicBezTo>
                  <a:lnTo>
                    <a:pt x="1389" y="12523"/>
                  </a:lnTo>
                  <a:lnTo>
                    <a:pt x="988" y="12523"/>
                  </a:lnTo>
                  <a:lnTo>
                    <a:pt x="988" y="11258"/>
                  </a:lnTo>
                  <a:cubicBezTo>
                    <a:pt x="988" y="11104"/>
                    <a:pt x="880" y="11026"/>
                    <a:pt x="772" y="11026"/>
                  </a:cubicBezTo>
                  <a:cubicBezTo>
                    <a:pt x="664" y="11026"/>
                    <a:pt x="556" y="11104"/>
                    <a:pt x="556" y="11258"/>
                  </a:cubicBezTo>
                  <a:lnTo>
                    <a:pt x="556" y="12523"/>
                  </a:lnTo>
                  <a:lnTo>
                    <a:pt x="216" y="12523"/>
                  </a:lnTo>
                  <a:cubicBezTo>
                    <a:pt x="93" y="12523"/>
                    <a:pt x="0" y="12616"/>
                    <a:pt x="0" y="12739"/>
                  </a:cubicBezTo>
                  <a:lnTo>
                    <a:pt x="0" y="13233"/>
                  </a:lnTo>
                  <a:cubicBezTo>
                    <a:pt x="0" y="13819"/>
                    <a:pt x="463" y="14282"/>
                    <a:pt x="1049" y="14282"/>
                  </a:cubicBezTo>
                  <a:lnTo>
                    <a:pt x="11604" y="14282"/>
                  </a:lnTo>
                  <a:cubicBezTo>
                    <a:pt x="11882" y="14282"/>
                    <a:pt x="11882" y="13881"/>
                    <a:pt x="11604" y="13881"/>
                  </a:cubicBezTo>
                  <a:lnTo>
                    <a:pt x="1049" y="13881"/>
                  </a:lnTo>
                  <a:cubicBezTo>
                    <a:pt x="710" y="13881"/>
                    <a:pt x="432" y="13603"/>
                    <a:pt x="432" y="13233"/>
                  </a:cubicBezTo>
                  <a:lnTo>
                    <a:pt x="432" y="12924"/>
                  </a:lnTo>
                  <a:lnTo>
                    <a:pt x="6142" y="12924"/>
                  </a:lnTo>
                  <a:cubicBezTo>
                    <a:pt x="6142" y="13326"/>
                    <a:pt x="6450" y="13634"/>
                    <a:pt x="6821" y="13634"/>
                  </a:cubicBezTo>
                  <a:lnTo>
                    <a:pt x="7685" y="13634"/>
                  </a:lnTo>
                  <a:cubicBezTo>
                    <a:pt x="8086" y="13634"/>
                    <a:pt x="8395" y="13326"/>
                    <a:pt x="8395" y="12924"/>
                  </a:cubicBezTo>
                  <a:lnTo>
                    <a:pt x="14073" y="12924"/>
                  </a:lnTo>
                  <a:lnTo>
                    <a:pt x="14073" y="13233"/>
                  </a:lnTo>
                  <a:cubicBezTo>
                    <a:pt x="14073" y="13603"/>
                    <a:pt x="13795" y="13881"/>
                    <a:pt x="13456" y="13881"/>
                  </a:cubicBezTo>
                  <a:lnTo>
                    <a:pt x="12808" y="13881"/>
                  </a:lnTo>
                  <a:cubicBezTo>
                    <a:pt x="12530" y="13881"/>
                    <a:pt x="12530" y="14282"/>
                    <a:pt x="12808" y="14282"/>
                  </a:cubicBezTo>
                  <a:lnTo>
                    <a:pt x="13456" y="14282"/>
                  </a:lnTo>
                  <a:cubicBezTo>
                    <a:pt x="14011" y="14282"/>
                    <a:pt x="14505" y="13819"/>
                    <a:pt x="14505" y="13233"/>
                  </a:cubicBezTo>
                  <a:lnTo>
                    <a:pt x="14505" y="12739"/>
                  </a:lnTo>
                  <a:cubicBezTo>
                    <a:pt x="14505" y="12616"/>
                    <a:pt x="14382" y="12523"/>
                    <a:pt x="14289" y="12523"/>
                  </a:cubicBezTo>
                  <a:lnTo>
                    <a:pt x="13950" y="12523"/>
                  </a:lnTo>
                  <a:lnTo>
                    <a:pt x="13950" y="6351"/>
                  </a:lnTo>
                  <a:cubicBezTo>
                    <a:pt x="13950" y="5703"/>
                    <a:pt x="13425" y="5178"/>
                    <a:pt x="12777" y="5178"/>
                  </a:cubicBezTo>
                  <a:lnTo>
                    <a:pt x="11296" y="5178"/>
                  </a:lnTo>
                  <a:lnTo>
                    <a:pt x="11296" y="4345"/>
                  </a:lnTo>
                  <a:lnTo>
                    <a:pt x="12684" y="2431"/>
                  </a:lnTo>
                  <a:cubicBezTo>
                    <a:pt x="12746" y="2493"/>
                    <a:pt x="12777" y="2555"/>
                    <a:pt x="12777" y="2648"/>
                  </a:cubicBezTo>
                  <a:cubicBezTo>
                    <a:pt x="12808" y="2802"/>
                    <a:pt x="12777" y="2925"/>
                    <a:pt x="12684" y="3049"/>
                  </a:cubicBezTo>
                  <a:lnTo>
                    <a:pt x="11789" y="4283"/>
                  </a:lnTo>
                  <a:cubicBezTo>
                    <a:pt x="11702" y="4459"/>
                    <a:pt x="11832" y="4619"/>
                    <a:pt x="11971" y="4619"/>
                  </a:cubicBezTo>
                  <a:cubicBezTo>
                    <a:pt x="12027" y="4619"/>
                    <a:pt x="12084" y="4592"/>
                    <a:pt x="12129" y="4530"/>
                  </a:cubicBezTo>
                  <a:lnTo>
                    <a:pt x="13055" y="3296"/>
                  </a:lnTo>
                  <a:cubicBezTo>
                    <a:pt x="13302" y="2925"/>
                    <a:pt x="13271" y="2401"/>
                    <a:pt x="12962" y="2061"/>
                  </a:cubicBezTo>
                  <a:lnTo>
                    <a:pt x="13394" y="1475"/>
                  </a:lnTo>
                  <a:cubicBezTo>
                    <a:pt x="13549" y="1259"/>
                    <a:pt x="13610" y="1012"/>
                    <a:pt x="13549" y="765"/>
                  </a:cubicBezTo>
                  <a:cubicBezTo>
                    <a:pt x="13474" y="282"/>
                    <a:pt x="13065" y="1"/>
                    <a:pt x="1264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5" name="Google Shape;12585;p23"/>
            <p:cNvSpPr/>
            <p:nvPr/>
          </p:nvSpPr>
          <p:spPr>
            <a:xfrm>
              <a:off x="2618400" y="2629875"/>
              <a:ext cx="69475" cy="10825"/>
            </a:xfrm>
            <a:custGeom>
              <a:avLst/>
              <a:gdLst/>
              <a:ahLst/>
              <a:cxnLst/>
              <a:rect l="l" t="t" r="r" b="b"/>
              <a:pathLst>
                <a:path w="2779" h="433" extrusionOk="0">
                  <a:moveTo>
                    <a:pt x="217" y="0"/>
                  </a:moveTo>
                  <a:cubicBezTo>
                    <a:pt x="93" y="0"/>
                    <a:pt x="1" y="93"/>
                    <a:pt x="1" y="216"/>
                  </a:cubicBezTo>
                  <a:cubicBezTo>
                    <a:pt x="1" y="309"/>
                    <a:pt x="93" y="432"/>
                    <a:pt x="217" y="432"/>
                  </a:cubicBezTo>
                  <a:lnTo>
                    <a:pt x="2562" y="432"/>
                  </a:lnTo>
                  <a:cubicBezTo>
                    <a:pt x="2686" y="432"/>
                    <a:pt x="2778" y="309"/>
                    <a:pt x="2778" y="216"/>
                  </a:cubicBezTo>
                  <a:cubicBezTo>
                    <a:pt x="2778" y="93"/>
                    <a:pt x="2686" y="0"/>
                    <a:pt x="256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6" name="Google Shape;12586;p23"/>
            <p:cNvSpPr/>
            <p:nvPr/>
          </p:nvSpPr>
          <p:spPr>
            <a:xfrm>
              <a:off x="2616875" y="2592050"/>
              <a:ext cx="72550" cy="10825"/>
            </a:xfrm>
            <a:custGeom>
              <a:avLst/>
              <a:gdLst/>
              <a:ahLst/>
              <a:cxnLst/>
              <a:rect l="l" t="t" r="r" b="b"/>
              <a:pathLst>
                <a:path w="2902" h="433" extrusionOk="0">
                  <a:moveTo>
                    <a:pt x="278" y="1"/>
                  </a:moveTo>
                  <a:cubicBezTo>
                    <a:pt x="0" y="1"/>
                    <a:pt x="0" y="433"/>
                    <a:pt x="278" y="433"/>
                  </a:cubicBezTo>
                  <a:lnTo>
                    <a:pt x="2623" y="433"/>
                  </a:lnTo>
                  <a:cubicBezTo>
                    <a:pt x="2901" y="433"/>
                    <a:pt x="2901" y="1"/>
                    <a:pt x="262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587" name="Google Shape;12587;p23"/>
          <p:cNvGrpSpPr/>
          <p:nvPr/>
        </p:nvGrpSpPr>
        <p:grpSpPr>
          <a:xfrm>
            <a:off x="4764469" y="3424466"/>
            <a:ext cx="361900" cy="358400"/>
            <a:chOff x="1741150" y="2466500"/>
            <a:chExt cx="361900" cy="358400"/>
          </a:xfrm>
        </p:grpSpPr>
        <p:sp>
          <p:nvSpPr>
            <p:cNvPr id="12588" name="Google Shape;12588;p23"/>
            <p:cNvSpPr/>
            <p:nvPr/>
          </p:nvSpPr>
          <p:spPr>
            <a:xfrm>
              <a:off x="1741150" y="2466500"/>
              <a:ext cx="88000" cy="358400"/>
            </a:xfrm>
            <a:custGeom>
              <a:avLst/>
              <a:gdLst/>
              <a:ahLst/>
              <a:cxnLst/>
              <a:rect l="l" t="t" r="r" b="b"/>
              <a:pathLst>
                <a:path w="3520" h="14336" extrusionOk="0">
                  <a:moveTo>
                    <a:pt x="1744" y="301"/>
                  </a:moveTo>
                  <a:cubicBezTo>
                    <a:pt x="1922" y="301"/>
                    <a:pt x="2099" y="424"/>
                    <a:pt x="2069" y="671"/>
                  </a:cubicBezTo>
                  <a:lnTo>
                    <a:pt x="2069" y="2276"/>
                  </a:lnTo>
                  <a:lnTo>
                    <a:pt x="1420" y="2276"/>
                  </a:lnTo>
                  <a:lnTo>
                    <a:pt x="1420" y="671"/>
                  </a:lnTo>
                  <a:cubicBezTo>
                    <a:pt x="1390" y="424"/>
                    <a:pt x="1567" y="301"/>
                    <a:pt x="1744" y="301"/>
                  </a:cubicBezTo>
                  <a:close/>
                  <a:moveTo>
                    <a:pt x="2069" y="6288"/>
                  </a:moveTo>
                  <a:lnTo>
                    <a:pt x="2069" y="13633"/>
                  </a:lnTo>
                  <a:cubicBezTo>
                    <a:pt x="2099" y="13880"/>
                    <a:pt x="1922" y="14004"/>
                    <a:pt x="1744" y="14004"/>
                  </a:cubicBezTo>
                  <a:cubicBezTo>
                    <a:pt x="1567" y="14004"/>
                    <a:pt x="1390" y="13880"/>
                    <a:pt x="1420" y="13633"/>
                  </a:cubicBezTo>
                  <a:lnTo>
                    <a:pt x="1420" y="6288"/>
                  </a:lnTo>
                  <a:close/>
                  <a:moveTo>
                    <a:pt x="1744" y="0"/>
                  </a:moveTo>
                  <a:cubicBezTo>
                    <a:pt x="1320" y="0"/>
                    <a:pt x="896" y="224"/>
                    <a:pt x="988" y="671"/>
                  </a:cubicBezTo>
                  <a:lnTo>
                    <a:pt x="988" y="2276"/>
                  </a:lnTo>
                  <a:lnTo>
                    <a:pt x="865" y="2276"/>
                  </a:lnTo>
                  <a:cubicBezTo>
                    <a:pt x="371" y="2276"/>
                    <a:pt x="1" y="2677"/>
                    <a:pt x="1" y="3171"/>
                  </a:cubicBezTo>
                  <a:lnTo>
                    <a:pt x="1" y="5455"/>
                  </a:lnTo>
                  <a:cubicBezTo>
                    <a:pt x="1" y="5918"/>
                    <a:pt x="371" y="6319"/>
                    <a:pt x="865" y="6319"/>
                  </a:cubicBezTo>
                  <a:lnTo>
                    <a:pt x="988" y="6319"/>
                  </a:lnTo>
                  <a:lnTo>
                    <a:pt x="988" y="13664"/>
                  </a:lnTo>
                  <a:cubicBezTo>
                    <a:pt x="896" y="14112"/>
                    <a:pt x="1320" y="14335"/>
                    <a:pt x="1744" y="14335"/>
                  </a:cubicBezTo>
                  <a:cubicBezTo>
                    <a:pt x="2169" y="14335"/>
                    <a:pt x="2593" y="14112"/>
                    <a:pt x="2501" y="13664"/>
                  </a:cubicBezTo>
                  <a:lnTo>
                    <a:pt x="2501" y="6319"/>
                  </a:lnTo>
                  <a:lnTo>
                    <a:pt x="2624" y="6319"/>
                  </a:lnTo>
                  <a:cubicBezTo>
                    <a:pt x="3087" y="6319"/>
                    <a:pt x="3488" y="5918"/>
                    <a:pt x="3488" y="5455"/>
                  </a:cubicBezTo>
                  <a:lnTo>
                    <a:pt x="3488" y="4930"/>
                  </a:lnTo>
                  <a:cubicBezTo>
                    <a:pt x="3488" y="4791"/>
                    <a:pt x="3388" y="4722"/>
                    <a:pt x="3288" y="4722"/>
                  </a:cubicBezTo>
                  <a:cubicBezTo>
                    <a:pt x="3187" y="4722"/>
                    <a:pt x="3087" y="4791"/>
                    <a:pt x="3087" y="4930"/>
                  </a:cubicBezTo>
                  <a:lnTo>
                    <a:pt x="3087" y="5424"/>
                  </a:lnTo>
                  <a:cubicBezTo>
                    <a:pt x="3087" y="5671"/>
                    <a:pt x="2871" y="5887"/>
                    <a:pt x="2624" y="5887"/>
                  </a:cubicBezTo>
                  <a:lnTo>
                    <a:pt x="865" y="5887"/>
                  </a:lnTo>
                  <a:cubicBezTo>
                    <a:pt x="618" y="5887"/>
                    <a:pt x="433" y="5671"/>
                    <a:pt x="433" y="5424"/>
                  </a:cubicBezTo>
                  <a:lnTo>
                    <a:pt x="433" y="3140"/>
                  </a:lnTo>
                  <a:cubicBezTo>
                    <a:pt x="433" y="2893"/>
                    <a:pt x="649" y="2677"/>
                    <a:pt x="896" y="2677"/>
                  </a:cubicBezTo>
                  <a:lnTo>
                    <a:pt x="2624" y="2677"/>
                  </a:lnTo>
                  <a:cubicBezTo>
                    <a:pt x="2902" y="2677"/>
                    <a:pt x="3087" y="2893"/>
                    <a:pt x="3087" y="3140"/>
                  </a:cubicBezTo>
                  <a:lnTo>
                    <a:pt x="3087" y="3758"/>
                  </a:lnTo>
                  <a:cubicBezTo>
                    <a:pt x="3087" y="3896"/>
                    <a:pt x="3195" y="3966"/>
                    <a:pt x="3303" y="3966"/>
                  </a:cubicBezTo>
                  <a:cubicBezTo>
                    <a:pt x="3411" y="3966"/>
                    <a:pt x="3519" y="3896"/>
                    <a:pt x="3519" y="3758"/>
                  </a:cubicBezTo>
                  <a:lnTo>
                    <a:pt x="3519" y="3140"/>
                  </a:lnTo>
                  <a:cubicBezTo>
                    <a:pt x="3519" y="2647"/>
                    <a:pt x="3118" y="2276"/>
                    <a:pt x="2624" y="2276"/>
                  </a:cubicBezTo>
                  <a:lnTo>
                    <a:pt x="2501" y="2276"/>
                  </a:lnTo>
                  <a:lnTo>
                    <a:pt x="2501" y="671"/>
                  </a:lnTo>
                  <a:cubicBezTo>
                    <a:pt x="2593" y="224"/>
                    <a:pt x="2169" y="0"/>
                    <a:pt x="174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89" name="Google Shape;12589;p23"/>
            <p:cNvSpPr/>
            <p:nvPr/>
          </p:nvSpPr>
          <p:spPr>
            <a:xfrm>
              <a:off x="1761225" y="2554975"/>
              <a:ext cx="46300" cy="10100"/>
            </a:xfrm>
            <a:custGeom>
              <a:avLst/>
              <a:gdLst/>
              <a:ahLst/>
              <a:cxnLst/>
              <a:rect l="l" t="t" r="r" b="b"/>
              <a:pathLst>
                <a:path w="1852" h="404" extrusionOk="0">
                  <a:moveTo>
                    <a:pt x="1602" y="1"/>
                  </a:moveTo>
                  <a:cubicBezTo>
                    <a:pt x="1593" y="1"/>
                    <a:pt x="1584" y="1"/>
                    <a:pt x="1574" y="3"/>
                  </a:cubicBezTo>
                  <a:lnTo>
                    <a:pt x="278" y="3"/>
                  </a:lnTo>
                  <a:cubicBezTo>
                    <a:pt x="0" y="3"/>
                    <a:pt x="0" y="404"/>
                    <a:pt x="278" y="404"/>
                  </a:cubicBezTo>
                  <a:lnTo>
                    <a:pt x="1574" y="404"/>
                  </a:lnTo>
                  <a:cubicBezTo>
                    <a:pt x="1842" y="404"/>
                    <a:pt x="1852" y="1"/>
                    <a:pt x="160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0" name="Google Shape;12590;p23"/>
            <p:cNvSpPr/>
            <p:nvPr/>
          </p:nvSpPr>
          <p:spPr>
            <a:xfrm>
              <a:off x="1761225" y="2582025"/>
              <a:ext cx="46300" cy="10825"/>
            </a:xfrm>
            <a:custGeom>
              <a:avLst/>
              <a:gdLst/>
              <a:ahLst/>
              <a:cxnLst/>
              <a:rect l="l" t="t" r="r" b="b"/>
              <a:pathLst>
                <a:path w="1852" h="433" extrusionOk="0">
                  <a:moveTo>
                    <a:pt x="278" y="1"/>
                  </a:moveTo>
                  <a:cubicBezTo>
                    <a:pt x="0" y="1"/>
                    <a:pt x="0" y="433"/>
                    <a:pt x="278" y="433"/>
                  </a:cubicBezTo>
                  <a:lnTo>
                    <a:pt x="1574" y="433"/>
                  </a:lnTo>
                  <a:cubicBezTo>
                    <a:pt x="1852" y="433"/>
                    <a:pt x="1852" y="1"/>
                    <a:pt x="157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1" name="Google Shape;12591;p23"/>
            <p:cNvSpPr/>
            <p:nvPr/>
          </p:nvSpPr>
          <p:spPr>
            <a:xfrm>
              <a:off x="1832200" y="2466500"/>
              <a:ext cx="87975" cy="357625"/>
            </a:xfrm>
            <a:custGeom>
              <a:avLst/>
              <a:gdLst/>
              <a:ahLst/>
              <a:cxnLst/>
              <a:rect l="l" t="t" r="r" b="b"/>
              <a:pathLst>
                <a:path w="3519" h="14305" extrusionOk="0">
                  <a:moveTo>
                    <a:pt x="2624" y="9899"/>
                  </a:moveTo>
                  <a:cubicBezTo>
                    <a:pt x="2871" y="9899"/>
                    <a:pt x="3087" y="10115"/>
                    <a:pt x="3087" y="10362"/>
                  </a:cubicBezTo>
                  <a:lnTo>
                    <a:pt x="3087" y="12646"/>
                  </a:lnTo>
                  <a:cubicBezTo>
                    <a:pt x="3087" y="12893"/>
                    <a:pt x="2871" y="13078"/>
                    <a:pt x="2624" y="13078"/>
                  </a:cubicBezTo>
                  <a:lnTo>
                    <a:pt x="895" y="13078"/>
                  </a:lnTo>
                  <a:cubicBezTo>
                    <a:pt x="618" y="13078"/>
                    <a:pt x="433" y="12893"/>
                    <a:pt x="433" y="12646"/>
                  </a:cubicBezTo>
                  <a:lnTo>
                    <a:pt x="433" y="10362"/>
                  </a:lnTo>
                  <a:cubicBezTo>
                    <a:pt x="433" y="10115"/>
                    <a:pt x="618" y="9899"/>
                    <a:pt x="895" y="9899"/>
                  </a:cubicBezTo>
                  <a:close/>
                  <a:moveTo>
                    <a:pt x="2099" y="13510"/>
                  </a:moveTo>
                  <a:lnTo>
                    <a:pt x="2099" y="13633"/>
                  </a:lnTo>
                  <a:cubicBezTo>
                    <a:pt x="2115" y="13880"/>
                    <a:pt x="1937" y="14004"/>
                    <a:pt x="1760" y="14004"/>
                  </a:cubicBezTo>
                  <a:cubicBezTo>
                    <a:pt x="1582" y="14004"/>
                    <a:pt x="1405" y="13880"/>
                    <a:pt x="1420" y="13633"/>
                  </a:cubicBezTo>
                  <a:lnTo>
                    <a:pt x="1420" y="13510"/>
                  </a:lnTo>
                  <a:close/>
                  <a:moveTo>
                    <a:pt x="1744" y="0"/>
                  </a:moveTo>
                  <a:cubicBezTo>
                    <a:pt x="1320" y="0"/>
                    <a:pt x="895" y="224"/>
                    <a:pt x="988" y="671"/>
                  </a:cubicBezTo>
                  <a:lnTo>
                    <a:pt x="988" y="9467"/>
                  </a:lnTo>
                  <a:lnTo>
                    <a:pt x="865" y="9467"/>
                  </a:lnTo>
                  <a:cubicBezTo>
                    <a:pt x="402" y="9467"/>
                    <a:pt x="0" y="9868"/>
                    <a:pt x="0" y="10362"/>
                  </a:cubicBezTo>
                  <a:lnTo>
                    <a:pt x="0" y="12646"/>
                  </a:lnTo>
                  <a:cubicBezTo>
                    <a:pt x="0" y="13109"/>
                    <a:pt x="402" y="13510"/>
                    <a:pt x="865" y="13510"/>
                  </a:cubicBezTo>
                  <a:lnTo>
                    <a:pt x="988" y="13510"/>
                  </a:lnTo>
                  <a:lnTo>
                    <a:pt x="988" y="13633"/>
                  </a:lnTo>
                  <a:cubicBezTo>
                    <a:pt x="895" y="14081"/>
                    <a:pt x="1320" y="14305"/>
                    <a:pt x="1744" y="14305"/>
                  </a:cubicBezTo>
                  <a:cubicBezTo>
                    <a:pt x="2169" y="14305"/>
                    <a:pt x="2593" y="14081"/>
                    <a:pt x="2500" y="13633"/>
                  </a:cubicBezTo>
                  <a:lnTo>
                    <a:pt x="2500" y="13510"/>
                  </a:lnTo>
                  <a:lnTo>
                    <a:pt x="2624" y="13510"/>
                  </a:lnTo>
                  <a:cubicBezTo>
                    <a:pt x="3118" y="13510"/>
                    <a:pt x="3519" y="13109"/>
                    <a:pt x="3519" y="12646"/>
                  </a:cubicBezTo>
                  <a:lnTo>
                    <a:pt x="3519" y="10362"/>
                  </a:lnTo>
                  <a:cubicBezTo>
                    <a:pt x="3519" y="9868"/>
                    <a:pt x="3118" y="9467"/>
                    <a:pt x="2624" y="9467"/>
                  </a:cubicBezTo>
                  <a:lnTo>
                    <a:pt x="2500" y="9467"/>
                  </a:lnTo>
                  <a:lnTo>
                    <a:pt x="2500" y="2863"/>
                  </a:lnTo>
                  <a:cubicBezTo>
                    <a:pt x="2500" y="2708"/>
                    <a:pt x="2400" y="2631"/>
                    <a:pt x="2300" y="2631"/>
                  </a:cubicBezTo>
                  <a:cubicBezTo>
                    <a:pt x="2199" y="2631"/>
                    <a:pt x="2099" y="2708"/>
                    <a:pt x="2099" y="2863"/>
                  </a:cubicBezTo>
                  <a:lnTo>
                    <a:pt x="2099" y="9467"/>
                  </a:lnTo>
                  <a:lnTo>
                    <a:pt x="1420" y="9467"/>
                  </a:lnTo>
                  <a:lnTo>
                    <a:pt x="1420" y="671"/>
                  </a:lnTo>
                  <a:cubicBezTo>
                    <a:pt x="1389" y="424"/>
                    <a:pt x="1567" y="301"/>
                    <a:pt x="1744" y="301"/>
                  </a:cubicBezTo>
                  <a:cubicBezTo>
                    <a:pt x="1922" y="301"/>
                    <a:pt x="2099" y="424"/>
                    <a:pt x="2068" y="671"/>
                  </a:cubicBezTo>
                  <a:lnTo>
                    <a:pt x="2068" y="1628"/>
                  </a:lnTo>
                  <a:cubicBezTo>
                    <a:pt x="2068" y="1782"/>
                    <a:pt x="2176" y="1860"/>
                    <a:pt x="2284" y="1860"/>
                  </a:cubicBezTo>
                  <a:cubicBezTo>
                    <a:pt x="2392" y="1860"/>
                    <a:pt x="2500" y="1782"/>
                    <a:pt x="2500" y="1628"/>
                  </a:cubicBezTo>
                  <a:lnTo>
                    <a:pt x="2500" y="671"/>
                  </a:lnTo>
                  <a:cubicBezTo>
                    <a:pt x="2593" y="224"/>
                    <a:pt x="2169" y="0"/>
                    <a:pt x="174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2" name="Google Shape;12592;p23"/>
            <p:cNvSpPr/>
            <p:nvPr/>
          </p:nvSpPr>
          <p:spPr>
            <a:xfrm>
              <a:off x="1853025" y="2734800"/>
              <a:ext cx="46325" cy="10825"/>
            </a:xfrm>
            <a:custGeom>
              <a:avLst/>
              <a:gdLst/>
              <a:ahLst/>
              <a:cxnLst/>
              <a:rect l="l" t="t" r="r" b="b"/>
              <a:pathLst>
                <a:path w="1853" h="433" extrusionOk="0">
                  <a:moveTo>
                    <a:pt x="279" y="0"/>
                  </a:moveTo>
                  <a:cubicBezTo>
                    <a:pt x="1" y="0"/>
                    <a:pt x="1" y="432"/>
                    <a:pt x="279" y="432"/>
                  </a:cubicBezTo>
                  <a:lnTo>
                    <a:pt x="1575" y="432"/>
                  </a:lnTo>
                  <a:cubicBezTo>
                    <a:pt x="1852" y="432"/>
                    <a:pt x="1852" y="0"/>
                    <a:pt x="157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3" name="Google Shape;12593;p23"/>
            <p:cNvSpPr/>
            <p:nvPr/>
          </p:nvSpPr>
          <p:spPr>
            <a:xfrm>
              <a:off x="1853025" y="2763300"/>
              <a:ext cx="46325" cy="10100"/>
            </a:xfrm>
            <a:custGeom>
              <a:avLst/>
              <a:gdLst/>
              <a:ahLst/>
              <a:cxnLst/>
              <a:rect l="l" t="t" r="r" b="b"/>
              <a:pathLst>
                <a:path w="1853" h="404" extrusionOk="0">
                  <a:moveTo>
                    <a:pt x="1602" y="1"/>
                  </a:moveTo>
                  <a:cubicBezTo>
                    <a:pt x="1594" y="1"/>
                    <a:pt x="1584" y="1"/>
                    <a:pt x="1575" y="2"/>
                  </a:cubicBezTo>
                  <a:lnTo>
                    <a:pt x="279" y="2"/>
                  </a:lnTo>
                  <a:cubicBezTo>
                    <a:pt x="1" y="2"/>
                    <a:pt x="1" y="403"/>
                    <a:pt x="279" y="403"/>
                  </a:cubicBezTo>
                  <a:lnTo>
                    <a:pt x="1575" y="403"/>
                  </a:lnTo>
                  <a:cubicBezTo>
                    <a:pt x="1843" y="403"/>
                    <a:pt x="1852" y="1"/>
                    <a:pt x="160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4" name="Google Shape;12594;p23"/>
            <p:cNvSpPr/>
            <p:nvPr/>
          </p:nvSpPr>
          <p:spPr>
            <a:xfrm>
              <a:off x="1924025" y="2466500"/>
              <a:ext cx="87200" cy="356475"/>
            </a:xfrm>
            <a:custGeom>
              <a:avLst/>
              <a:gdLst/>
              <a:ahLst/>
              <a:cxnLst/>
              <a:rect l="l" t="t" r="r" b="b"/>
              <a:pathLst>
                <a:path w="3488" h="14259" extrusionOk="0">
                  <a:moveTo>
                    <a:pt x="1744" y="347"/>
                  </a:moveTo>
                  <a:cubicBezTo>
                    <a:pt x="1906" y="347"/>
                    <a:pt x="2068" y="455"/>
                    <a:pt x="2068" y="671"/>
                  </a:cubicBezTo>
                  <a:lnTo>
                    <a:pt x="2068" y="5702"/>
                  </a:lnTo>
                  <a:lnTo>
                    <a:pt x="1420" y="5702"/>
                  </a:lnTo>
                  <a:lnTo>
                    <a:pt x="1420" y="671"/>
                  </a:lnTo>
                  <a:cubicBezTo>
                    <a:pt x="1420" y="455"/>
                    <a:pt x="1582" y="347"/>
                    <a:pt x="1744" y="347"/>
                  </a:cubicBezTo>
                  <a:close/>
                  <a:moveTo>
                    <a:pt x="2068" y="9714"/>
                  </a:moveTo>
                  <a:lnTo>
                    <a:pt x="2068" y="13633"/>
                  </a:lnTo>
                  <a:cubicBezTo>
                    <a:pt x="2068" y="13849"/>
                    <a:pt x="1906" y="13957"/>
                    <a:pt x="1744" y="13957"/>
                  </a:cubicBezTo>
                  <a:cubicBezTo>
                    <a:pt x="1582" y="13957"/>
                    <a:pt x="1420" y="13849"/>
                    <a:pt x="1420" y="13633"/>
                  </a:cubicBezTo>
                  <a:lnTo>
                    <a:pt x="1420" y="9714"/>
                  </a:lnTo>
                  <a:close/>
                  <a:moveTo>
                    <a:pt x="1744" y="0"/>
                  </a:moveTo>
                  <a:cubicBezTo>
                    <a:pt x="1319" y="0"/>
                    <a:pt x="895" y="224"/>
                    <a:pt x="988" y="671"/>
                  </a:cubicBezTo>
                  <a:lnTo>
                    <a:pt x="988" y="5702"/>
                  </a:lnTo>
                  <a:lnTo>
                    <a:pt x="864" y="5702"/>
                  </a:lnTo>
                  <a:cubicBezTo>
                    <a:pt x="370" y="5702"/>
                    <a:pt x="0" y="6072"/>
                    <a:pt x="0" y="6566"/>
                  </a:cubicBezTo>
                  <a:lnTo>
                    <a:pt x="0" y="8850"/>
                  </a:lnTo>
                  <a:cubicBezTo>
                    <a:pt x="0" y="9344"/>
                    <a:pt x="370" y="9745"/>
                    <a:pt x="864" y="9745"/>
                  </a:cubicBezTo>
                  <a:lnTo>
                    <a:pt x="988" y="9745"/>
                  </a:lnTo>
                  <a:lnTo>
                    <a:pt x="988" y="13633"/>
                  </a:lnTo>
                  <a:cubicBezTo>
                    <a:pt x="1065" y="14050"/>
                    <a:pt x="1404" y="14258"/>
                    <a:pt x="1744" y="14258"/>
                  </a:cubicBezTo>
                  <a:cubicBezTo>
                    <a:pt x="2083" y="14258"/>
                    <a:pt x="2423" y="14050"/>
                    <a:pt x="2500" y="13633"/>
                  </a:cubicBezTo>
                  <a:lnTo>
                    <a:pt x="2500" y="9714"/>
                  </a:lnTo>
                  <a:lnTo>
                    <a:pt x="2623" y="9714"/>
                  </a:lnTo>
                  <a:cubicBezTo>
                    <a:pt x="3117" y="9714"/>
                    <a:pt x="3487" y="9313"/>
                    <a:pt x="3487" y="8819"/>
                  </a:cubicBezTo>
                  <a:lnTo>
                    <a:pt x="3487" y="8263"/>
                  </a:lnTo>
                  <a:cubicBezTo>
                    <a:pt x="3487" y="8124"/>
                    <a:pt x="3379" y="8055"/>
                    <a:pt x="3275" y="8055"/>
                  </a:cubicBezTo>
                  <a:cubicBezTo>
                    <a:pt x="3171" y="8055"/>
                    <a:pt x="3071" y="8124"/>
                    <a:pt x="3086" y="8263"/>
                  </a:cubicBezTo>
                  <a:lnTo>
                    <a:pt x="3086" y="8819"/>
                  </a:lnTo>
                  <a:cubicBezTo>
                    <a:pt x="3086" y="9066"/>
                    <a:pt x="2870" y="9282"/>
                    <a:pt x="2623" y="9282"/>
                  </a:cubicBezTo>
                  <a:lnTo>
                    <a:pt x="864" y="9282"/>
                  </a:lnTo>
                  <a:cubicBezTo>
                    <a:pt x="617" y="9282"/>
                    <a:pt x="401" y="9066"/>
                    <a:pt x="401" y="8819"/>
                  </a:cubicBezTo>
                  <a:lnTo>
                    <a:pt x="401" y="6535"/>
                  </a:lnTo>
                  <a:cubicBezTo>
                    <a:pt x="401" y="6288"/>
                    <a:pt x="617" y="6072"/>
                    <a:pt x="864" y="6072"/>
                  </a:cubicBezTo>
                  <a:lnTo>
                    <a:pt x="2623" y="6072"/>
                  </a:lnTo>
                  <a:cubicBezTo>
                    <a:pt x="2870" y="6072"/>
                    <a:pt x="3086" y="6288"/>
                    <a:pt x="3086" y="6535"/>
                  </a:cubicBezTo>
                  <a:lnTo>
                    <a:pt x="3086" y="7091"/>
                  </a:lnTo>
                  <a:cubicBezTo>
                    <a:pt x="3086" y="7229"/>
                    <a:pt x="3187" y="7299"/>
                    <a:pt x="3287" y="7299"/>
                  </a:cubicBezTo>
                  <a:cubicBezTo>
                    <a:pt x="3387" y="7299"/>
                    <a:pt x="3487" y="7229"/>
                    <a:pt x="3487" y="7091"/>
                  </a:cubicBezTo>
                  <a:lnTo>
                    <a:pt x="3487" y="6535"/>
                  </a:lnTo>
                  <a:cubicBezTo>
                    <a:pt x="3487" y="6041"/>
                    <a:pt x="3086" y="5671"/>
                    <a:pt x="2623" y="5671"/>
                  </a:cubicBezTo>
                  <a:lnTo>
                    <a:pt x="2500" y="5671"/>
                  </a:lnTo>
                  <a:lnTo>
                    <a:pt x="2500" y="671"/>
                  </a:lnTo>
                  <a:cubicBezTo>
                    <a:pt x="2592" y="224"/>
                    <a:pt x="2168" y="0"/>
                    <a:pt x="174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5" name="Google Shape;12595;p23"/>
            <p:cNvSpPr/>
            <p:nvPr/>
          </p:nvSpPr>
          <p:spPr>
            <a:xfrm>
              <a:off x="1944850" y="2639125"/>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6" name="Google Shape;12596;p23"/>
            <p:cNvSpPr/>
            <p:nvPr/>
          </p:nvSpPr>
          <p:spPr>
            <a:xfrm>
              <a:off x="1944850" y="2666900"/>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7" name="Google Shape;12597;p23"/>
            <p:cNvSpPr/>
            <p:nvPr/>
          </p:nvSpPr>
          <p:spPr>
            <a:xfrm>
              <a:off x="2015050" y="2466500"/>
              <a:ext cx="88000" cy="357625"/>
            </a:xfrm>
            <a:custGeom>
              <a:avLst/>
              <a:gdLst/>
              <a:ahLst/>
              <a:cxnLst/>
              <a:rect l="l" t="t" r="r" b="b"/>
              <a:pathLst>
                <a:path w="3520" h="14305" extrusionOk="0">
                  <a:moveTo>
                    <a:pt x="1775" y="347"/>
                  </a:moveTo>
                  <a:cubicBezTo>
                    <a:pt x="1937" y="347"/>
                    <a:pt x="2099" y="455"/>
                    <a:pt x="2099" y="671"/>
                  </a:cubicBezTo>
                  <a:lnTo>
                    <a:pt x="2099" y="764"/>
                  </a:lnTo>
                  <a:lnTo>
                    <a:pt x="1451" y="764"/>
                  </a:lnTo>
                  <a:lnTo>
                    <a:pt x="1451" y="671"/>
                  </a:lnTo>
                  <a:cubicBezTo>
                    <a:pt x="1451" y="455"/>
                    <a:pt x="1613" y="347"/>
                    <a:pt x="1775" y="347"/>
                  </a:cubicBezTo>
                  <a:close/>
                  <a:moveTo>
                    <a:pt x="2655" y="1165"/>
                  </a:moveTo>
                  <a:cubicBezTo>
                    <a:pt x="2902" y="1165"/>
                    <a:pt x="3087" y="1381"/>
                    <a:pt x="3087" y="1628"/>
                  </a:cubicBezTo>
                  <a:lnTo>
                    <a:pt x="3087" y="3912"/>
                  </a:lnTo>
                  <a:cubicBezTo>
                    <a:pt x="3087" y="4159"/>
                    <a:pt x="2902" y="4375"/>
                    <a:pt x="2655" y="4375"/>
                  </a:cubicBezTo>
                  <a:lnTo>
                    <a:pt x="896" y="4375"/>
                  </a:lnTo>
                  <a:cubicBezTo>
                    <a:pt x="649" y="4375"/>
                    <a:pt x="433" y="4159"/>
                    <a:pt x="433" y="3912"/>
                  </a:cubicBezTo>
                  <a:lnTo>
                    <a:pt x="433" y="1628"/>
                  </a:lnTo>
                  <a:cubicBezTo>
                    <a:pt x="433" y="1381"/>
                    <a:pt x="649" y="1165"/>
                    <a:pt x="896" y="1165"/>
                  </a:cubicBezTo>
                  <a:close/>
                  <a:moveTo>
                    <a:pt x="1764" y="0"/>
                  </a:moveTo>
                  <a:cubicBezTo>
                    <a:pt x="1343" y="0"/>
                    <a:pt x="927" y="224"/>
                    <a:pt x="1019" y="671"/>
                  </a:cubicBezTo>
                  <a:lnTo>
                    <a:pt x="1019" y="764"/>
                  </a:lnTo>
                  <a:lnTo>
                    <a:pt x="896" y="764"/>
                  </a:lnTo>
                  <a:cubicBezTo>
                    <a:pt x="402" y="764"/>
                    <a:pt x="1" y="1134"/>
                    <a:pt x="1" y="1628"/>
                  </a:cubicBezTo>
                  <a:lnTo>
                    <a:pt x="1" y="3912"/>
                  </a:lnTo>
                  <a:cubicBezTo>
                    <a:pt x="1" y="4406"/>
                    <a:pt x="402" y="4807"/>
                    <a:pt x="896" y="4807"/>
                  </a:cubicBezTo>
                  <a:lnTo>
                    <a:pt x="1019" y="4807"/>
                  </a:lnTo>
                  <a:lnTo>
                    <a:pt x="1019" y="13633"/>
                  </a:lnTo>
                  <a:cubicBezTo>
                    <a:pt x="927" y="14081"/>
                    <a:pt x="1343" y="14305"/>
                    <a:pt x="1764" y="14305"/>
                  </a:cubicBezTo>
                  <a:cubicBezTo>
                    <a:pt x="2184" y="14305"/>
                    <a:pt x="2609" y="14081"/>
                    <a:pt x="2531" y="13633"/>
                  </a:cubicBezTo>
                  <a:lnTo>
                    <a:pt x="2531" y="12677"/>
                  </a:lnTo>
                  <a:cubicBezTo>
                    <a:pt x="2516" y="12522"/>
                    <a:pt x="2408" y="12445"/>
                    <a:pt x="2304" y="12445"/>
                  </a:cubicBezTo>
                  <a:cubicBezTo>
                    <a:pt x="2200" y="12445"/>
                    <a:pt x="2099" y="12522"/>
                    <a:pt x="2099" y="12677"/>
                  </a:cubicBezTo>
                  <a:lnTo>
                    <a:pt x="2099" y="13633"/>
                  </a:lnTo>
                  <a:cubicBezTo>
                    <a:pt x="2099" y="13849"/>
                    <a:pt x="1930" y="13957"/>
                    <a:pt x="1760" y="13957"/>
                  </a:cubicBezTo>
                  <a:cubicBezTo>
                    <a:pt x="1590" y="13957"/>
                    <a:pt x="1420" y="13849"/>
                    <a:pt x="1420" y="13633"/>
                  </a:cubicBezTo>
                  <a:lnTo>
                    <a:pt x="1420" y="4776"/>
                  </a:lnTo>
                  <a:lnTo>
                    <a:pt x="2099" y="4776"/>
                  </a:lnTo>
                  <a:lnTo>
                    <a:pt x="2099" y="11504"/>
                  </a:lnTo>
                  <a:cubicBezTo>
                    <a:pt x="2099" y="11643"/>
                    <a:pt x="2207" y="11712"/>
                    <a:pt x="2315" y="11712"/>
                  </a:cubicBezTo>
                  <a:cubicBezTo>
                    <a:pt x="2423" y="11712"/>
                    <a:pt x="2531" y="11643"/>
                    <a:pt x="2531" y="11504"/>
                  </a:cubicBezTo>
                  <a:lnTo>
                    <a:pt x="2531" y="4776"/>
                  </a:lnTo>
                  <a:lnTo>
                    <a:pt x="2624" y="4776"/>
                  </a:lnTo>
                  <a:cubicBezTo>
                    <a:pt x="3118" y="4776"/>
                    <a:pt x="3519" y="4375"/>
                    <a:pt x="3519" y="3912"/>
                  </a:cubicBezTo>
                  <a:lnTo>
                    <a:pt x="3519" y="1628"/>
                  </a:lnTo>
                  <a:cubicBezTo>
                    <a:pt x="3519" y="1134"/>
                    <a:pt x="3118" y="733"/>
                    <a:pt x="2624" y="733"/>
                  </a:cubicBezTo>
                  <a:lnTo>
                    <a:pt x="2531" y="733"/>
                  </a:lnTo>
                  <a:lnTo>
                    <a:pt x="2531" y="671"/>
                  </a:lnTo>
                  <a:cubicBezTo>
                    <a:pt x="2609" y="224"/>
                    <a:pt x="2184" y="0"/>
                    <a:pt x="176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8" name="Google Shape;12598;p23"/>
            <p:cNvSpPr/>
            <p:nvPr/>
          </p:nvSpPr>
          <p:spPr>
            <a:xfrm>
              <a:off x="2035900" y="2516450"/>
              <a:ext cx="46300" cy="10825"/>
            </a:xfrm>
            <a:custGeom>
              <a:avLst/>
              <a:gdLst/>
              <a:ahLst/>
              <a:cxnLst/>
              <a:rect l="l" t="t" r="r" b="b"/>
              <a:pathLst>
                <a:path w="1852" h="433" extrusionOk="0">
                  <a:moveTo>
                    <a:pt x="278" y="0"/>
                  </a:moveTo>
                  <a:cubicBezTo>
                    <a:pt x="0" y="0"/>
                    <a:pt x="0" y="432"/>
                    <a:pt x="278" y="432"/>
                  </a:cubicBezTo>
                  <a:lnTo>
                    <a:pt x="1574" y="432"/>
                  </a:lnTo>
                  <a:cubicBezTo>
                    <a:pt x="1852" y="432"/>
                    <a:pt x="1852" y="0"/>
                    <a:pt x="157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599" name="Google Shape;12599;p23"/>
            <p:cNvSpPr/>
            <p:nvPr/>
          </p:nvSpPr>
          <p:spPr>
            <a:xfrm>
              <a:off x="2035900" y="2544225"/>
              <a:ext cx="46300" cy="10100"/>
            </a:xfrm>
            <a:custGeom>
              <a:avLst/>
              <a:gdLst/>
              <a:ahLst/>
              <a:cxnLst/>
              <a:rect l="l" t="t" r="r" b="b"/>
              <a:pathLst>
                <a:path w="1852" h="404" extrusionOk="0">
                  <a:moveTo>
                    <a:pt x="278" y="0"/>
                  </a:moveTo>
                  <a:cubicBezTo>
                    <a:pt x="10" y="0"/>
                    <a:pt x="0" y="403"/>
                    <a:pt x="250" y="403"/>
                  </a:cubicBezTo>
                  <a:cubicBezTo>
                    <a:pt x="259" y="403"/>
                    <a:pt x="268" y="403"/>
                    <a:pt x="278" y="402"/>
                  </a:cubicBezTo>
                  <a:lnTo>
                    <a:pt x="1574" y="402"/>
                  </a:lnTo>
                  <a:cubicBezTo>
                    <a:pt x="1852" y="402"/>
                    <a:pt x="1852" y="0"/>
                    <a:pt x="157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00" name="Google Shape;12600;p23"/>
          <p:cNvGrpSpPr/>
          <p:nvPr/>
        </p:nvGrpSpPr>
        <p:grpSpPr>
          <a:xfrm>
            <a:off x="3225806" y="3422591"/>
            <a:ext cx="364200" cy="362150"/>
            <a:chOff x="7731450" y="1904575"/>
            <a:chExt cx="364200" cy="362150"/>
          </a:xfrm>
        </p:grpSpPr>
        <p:sp>
          <p:nvSpPr>
            <p:cNvPr id="12601" name="Google Shape;12601;p23"/>
            <p:cNvSpPr/>
            <p:nvPr/>
          </p:nvSpPr>
          <p:spPr>
            <a:xfrm>
              <a:off x="7776975" y="2157675"/>
              <a:ext cx="75625" cy="71650"/>
            </a:xfrm>
            <a:custGeom>
              <a:avLst/>
              <a:gdLst/>
              <a:ahLst/>
              <a:cxnLst/>
              <a:rect l="l" t="t" r="r" b="b"/>
              <a:pathLst>
                <a:path w="3025" h="2866" extrusionOk="0">
                  <a:moveTo>
                    <a:pt x="1728" y="1235"/>
                  </a:moveTo>
                  <a:lnTo>
                    <a:pt x="1667" y="1605"/>
                  </a:lnTo>
                  <a:lnTo>
                    <a:pt x="1266" y="1605"/>
                  </a:lnTo>
                  <a:lnTo>
                    <a:pt x="1327" y="1235"/>
                  </a:lnTo>
                  <a:close/>
                  <a:moveTo>
                    <a:pt x="1276" y="0"/>
                  </a:moveTo>
                  <a:cubicBezTo>
                    <a:pt x="1189" y="0"/>
                    <a:pt x="1107" y="49"/>
                    <a:pt x="1080" y="155"/>
                  </a:cubicBezTo>
                  <a:lnTo>
                    <a:pt x="988" y="803"/>
                  </a:lnTo>
                  <a:lnTo>
                    <a:pt x="278" y="803"/>
                  </a:lnTo>
                  <a:cubicBezTo>
                    <a:pt x="0" y="803"/>
                    <a:pt x="0" y="1235"/>
                    <a:pt x="278" y="1235"/>
                  </a:cubicBezTo>
                  <a:lnTo>
                    <a:pt x="926" y="1235"/>
                  </a:lnTo>
                  <a:lnTo>
                    <a:pt x="833" y="1605"/>
                  </a:lnTo>
                  <a:lnTo>
                    <a:pt x="278" y="1605"/>
                  </a:lnTo>
                  <a:cubicBezTo>
                    <a:pt x="0" y="1605"/>
                    <a:pt x="0" y="2038"/>
                    <a:pt x="278" y="2038"/>
                  </a:cubicBezTo>
                  <a:lnTo>
                    <a:pt x="772" y="2038"/>
                  </a:lnTo>
                  <a:lnTo>
                    <a:pt x="679" y="2624"/>
                  </a:lnTo>
                  <a:cubicBezTo>
                    <a:pt x="662" y="2778"/>
                    <a:pt x="778" y="2866"/>
                    <a:pt x="895" y="2866"/>
                  </a:cubicBezTo>
                  <a:cubicBezTo>
                    <a:pt x="989" y="2866"/>
                    <a:pt x="1084" y="2809"/>
                    <a:pt x="1111" y="2686"/>
                  </a:cubicBezTo>
                  <a:lnTo>
                    <a:pt x="1204" y="2038"/>
                  </a:lnTo>
                  <a:lnTo>
                    <a:pt x="1605" y="2038"/>
                  </a:lnTo>
                  <a:lnTo>
                    <a:pt x="1512" y="2624"/>
                  </a:lnTo>
                  <a:cubicBezTo>
                    <a:pt x="1495" y="2763"/>
                    <a:pt x="1604" y="2843"/>
                    <a:pt x="1714" y="2843"/>
                  </a:cubicBezTo>
                  <a:cubicBezTo>
                    <a:pt x="1800" y="2843"/>
                    <a:pt x="1887" y="2794"/>
                    <a:pt x="1914" y="2686"/>
                  </a:cubicBezTo>
                  <a:lnTo>
                    <a:pt x="2037" y="2038"/>
                  </a:lnTo>
                  <a:lnTo>
                    <a:pt x="2747" y="2038"/>
                  </a:lnTo>
                  <a:cubicBezTo>
                    <a:pt x="3025" y="2038"/>
                    <a:pt x="3025" y="1605"/>
                    <a:pt x="2747" y="1605"/>
                  </a:cubicBezTo>
                  <a:lnTo>
                    <a:pt x="2099" y="1605"/>
                  </a:lnTo>
                  <a:lnTo>
                    <a:pt x="2161" y="1235"/>
                  </a:lnTo>
                  <a:lnTo>
                    <a:pt x="2747" y="1235"/>
                  </a:lnTo>
                  <a:cubicBezTo>
                    <a:pt x="3025" y="1235"/>
                    <a:pt x="3025" y="803"/>
                    <a:pt x="2747" y="803"/>
                  </a:cubicBezTo>
                  <a:lnTo>
                    <a:pt x="2222" y="803"/>
                  </a:lnTo>
                  <a:lnTo>
                    <a:pt x="2315" y="248"/>
                  </a:lnTo>
                  <a:cubicBezTo>
                    <a:pt x="2332" y="89"/>
                    <a:pt x="2219" y="0"/>
                    <a:pt x="2106" y="0"/>
                  </a:cubicBezTo>
                  <a:cubicBezTo>
                    <a:pt x="2023" y="0"/>
                    <a:pt x="1940" y="49"/>
                    <a:pt x="1914" y="155"/>
                  </a:cubicBezTo>
                  <a:lnTo>
                    <a:pt x="1790" y="803"/>
                  </a:lnTo>
                  <a:lnTo>
                    <a:pt x="1420" y="803"/>
                  </a:lnTo>
                  <a:lnTo>
                    <a:pt x="1512" y="248"/>
                  </a:lnTo>
                  <a:cubicBezTo>
                    <a:pt x="1512" y="89"/>
                    <a:pt x="1391" y="0"/>
                    <a:pt x="127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2" name="Google Shape;12602;p23"/>
            <p:cNvSpPr/>
            <p:nvPr/>
          </p:nvSpPr>
          <p:spPr>
            <a:xfrm>
              <a:off x="7731450" y="1933150"/>
              <a:ext cx="118075" cy="114225"/>
            </a:xfrm>
            <a:custGeom>
              <a:avLst/>
              <a:gdLst/>
              <a:ahLst/>
              <a:cxnLst/>
              <a:rect l="l" t="t" r="r" b="b"/>
              <a:pathLst>
                <a:path w="4723" h="4569" extrusionOk="0">
                  <a:moveTo>
                    <a:pt x="2253" y="433"/>
                  </a:moveTo>
                  <a:cubicBezTo>
                    <a:pt x="3889" y="433"/>
                    <a:pt x="4722" y="2408"/>
                    <a:pt x="3580" y="3581"/>
                  </a:cubicBezTo>
                  <a:cubicBezTo>
                    <a:pt x="3241" y="3951"/>
                    <a:pt x="2747" y="4136"/>
                    <a:pt x="2253" y="4136"/>
                  </a:cubicBezTo>
                  <a:cubicBezTo>
                    <a:pt x="1235" y="4136"/>
                    <a:pt x="402" y="3303"/>
                    <a:pt x="402" y="2285"/>
                  </a:cubicBezTo>
                  <a:cubicBezTo>
                    <a:pt x="402" y="1791"/>
                    <a:pt x="587" y="1328"/>
                    <a:pt x="957" y="988"/>
                  </a:cubicBezTo>
                  <a:cubicBezTo>
                    <a:pt x="1297" y="649"/>
                    <a:pt x="1759" y="433"/>
                    <a:pt x="2253" y="433"/>
                  </a:cubicBezTo>
                  <a:close/>
                  <a:moveTo>
                    <a:pt x="2253" y="1"/>
                  </a:moveTo>
                  <a:cubicBezTo>
                    <a:pt x="1019" y="1"/>
                    <a:pt x="0" y="1019"/>
                    <a:pt x="0" y="2285"/>
                  </a:cubicBezTo>
                  <a:cubicBezTo>
                    <a:pt x="0" y="3550"/>
                    <a:pt x="1019" y="4568"/>
                    <a:pt x="2253" y="4568"/>
                  </a:cubicBezTo>
                  <a:cubicBezTo>
                    <a:pt x="3519" y="4568"/>
                    <a:pt x="4537" y="3550"/>
                    <a:pt x="4537" y="2285"/>
                  </a:cubicBezTo>
                  <a:cubicBezTo>
                    <a:pt x="4537" y="1019"/>
                    <a:pt x="3519" y="1"/>
                    <a:pt x="22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3" name="Google Shape;12603;p23"/>
            <p:cNvSpPr/>
            <p:nvPr/>
          </p:nvSpPr>
          <p:spPr>
            <a:xfrm>
              <a:off x="7756900" y="1967875"/>
              <a:ext cx="61750" cy="52500"/>
            </a:xfrm>
            <a:custGeom>
              <a:avLst/>
              <a:gdLst/>
              <a:ahLst/>
              <a:cxnLst/>
              <a:rect l="l" t="t" r="r" b="b"/>
              <a:pathLst>
                <a:path w="2470" h="2100" extrusionOk="0">
                  <a:moveTo>
                    <a:pt x="1694" y="394"/>
                  </a:moveTo>
                  <a:cubicBezTo>
                    <a:pt x="1717" y="394"/>
                    <a:pt x="1739" y="397"/>
                    <a:pt x="1760" y="402"/>
                  </a:cubicBezTo>
                  <a:cubicBezTo>
                    <a:pt x="1945" y="433"/>
                    <a:pt x="2069" y="618"/>
                    <a:pt x="2038" y="772"/>
                  </a:cubicBezTo>
                  <a:cubicBezTo>
                    <a:pt x="2038" y="1112"/>
                    <a:pt x="1852" y="1328"/>
                    <a:pt x="1266" y="1667"/>
                  </a:cubicBezTo>
                  <a:cubicBezTo>
                    <a:pt x="680" y="1328"/>
                    <a:pt x="464" y="1112"/>
                    <a:pt x="464" y="803"/>
                  </a:cubicBezTo>
                  <a:cubicBezTo>
                    <a:pt x="464" y="618"/>
                    <a:pt x="556" y="464"/>
                    <a:pt x="741" y="402"/>
                  </a:cubicBezTo>
                  <a:lnTo>
                    <a:pt x="711" y="402"/>
                  </a:lnTo>
                  <a:cubicBezTo>
                    <a:pt x="732" y="397"/>
                    <a:pt x="754" y="394"/>
                    <a:pt x="776" y="394"/>
                  </a:cubicBezTo>
                  <a:cubicBezTo>
                    <a:pt x="884" y="394"/>
                    <a:pt x="999" y="454"/>
                    <a:pt x="1050" y="556"/>
                  </a:cubicBezTo>
                  <a:cubicBezTo>
                    <a:pt x="1096" y="633"/>
                    <a:pt x="1174" y="672"/>
                    <a:pt x="1251" y="672"/>
                  </a:cubicBezTo>
                  <a:cubicBezTo>
                    <a:pt x="1328" y="672"/>
                    <a:pt x="1405" y="633"/>
                    <a:pt x="1451" y="556"/>
                  </a:cubicBezTo>
                  <a:cubicBezTo>
                    <a:pt x="1477" y="454"/>
                    <a:pt x="1587" y="394"/>
                    <a:pt x="1694" y="394"/>
                  </a:cubicBezTo>
                  <a:close/>
                  <a:moveTo>
                    <a:pt x="587" y="1"/>
                  </a:moveTo>
                  <a:cubicBezTo>
                    <a:pt x="248" y="93"/>
                    <a:pt x="1" y="433"/>
                    <a:pt x="1" y="803"/>
                  </a:cubicBezTo>
                  <a:cubicBezTo>
                    <a:pt x="1" y="1081"/>
                    <a:pt x="124" y="1328"/>
                    <a:pt x="340" y="1544"/>
                  </a:cubicBezTo>
                  <a:cubicBezTo>
                    <a:pt x="556" y="1760"/>
                    <a:pt x="834" y="1945"/>
                    <a:pt x="1143" y="2099"/>
                  </a:cubicBezTo>
                  <a:lnTo>
                    <a:pt x="1143" y="2068"/>
                  </a:lnTo>
                  <a:cubicBezTo>
                    <a:pt x="1174" y="2084"/>
                    <a:pt x="1212" y="2092"/>
                    <a:pt x="1251" y="2092"/>
                  </a:cubicBezTo>
                  <a:cubicBezTo>
                    <a:pt x="1289" y="2092"/>
                    <a:pt x="1328" y="2084"/>
                    <a:pt x="1359" y="2068"/>
                  </a:cubicBezTo>
                  <a:cubicBezTo>
                    <a:pt x="2038" y="1729"/>
                    <a:pt x="2470" y="1359"/>
                    <a:pt x="2470" y="772"/>
                  </a:cubicBezTo>
                  <a:cubicBezTo>
                    <a:pt x="2470" y="402"/>
                    <a:pt x="2192" y="62"/>
                    <a:pt x="1852" y="1"/>
                  </a:cubicBezTo>
                  <a:cubicBezTo>
                    <a:pt x="1652" y="93"/>
                    <a:pt x="1436" y="140"/>
                    <a:pt x="1220" y="140"/>
                  </a:cubicBezTo>
                  <a:cubicBezTo>
                    <a:pt x="1004" y="140"/>
                    <a:pt x="788" y="93"/>
                    <a:pt x="58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4" name="Google Shape;12604;p23"/>
            <p:cNvSpPr/>
            <p:nvPr/>
          </p:nvSpPr>
          <p:spPr>
            <a:xfrm>
              <a:off x="7954425" y="2178500"/>
              <a:ext cx="102650" cy="88225"/>
            </a:xfrm>
            <a:custGeom>
              <a:avLst/>
              <a:gdLst/>
              <a:ahLst/>
              <a:cxnLst/>
              <a:rect l="l" t="t" r="r" b="b"/>
              <a:pathLst>
                <a:path w="4106" h="3529" extrusionOk="0">
                  <a:moveTo>
                    <a:pt x="2333" y="421"/>
                  </a:moveTo>
                  <a:cubicBezTo>
                    <a:pt x="3028" y="421"/>
                    <a:pt x="3704" y="969"/>
                    <a:pt x="3704" y="1791"/>
                  </a:cubicBezTo>
                  <a:cubicBezTo>
                    <a:pt x="3673" y="2501"/>
                    <a:pt x="3087" y="3118"/>
                    <a:pt x="2346" y="3118"/>
                  </a:cubicBezTo>
                  <a:lnTo>
                    <a:pt x="2346" y="3087"/>
                  </a:lnTo>
                  <a:cubicBezTo>
                    <a:pt x="1173" y="3087"/>
                    <a:pt x="556" y="1637"/>
                    <a:pt x="1420" y="803"/>
                  </a:cubicBezTo>
                  <a:cubicBezTo>
                    <a:pt x="1684" y="539"/>
                    <a:pt x="2011" y="421"/>
                    <a:pt x="2333" y="421"/>
                  </a:cubicBezTo>
                  <a:close/>
                  <a:moveTo>
                    <a:pt x="2346" y="1"/>
                  </a:moveTo>
                  <a:cubicBezTo>
                    <a:pt x="772" y="1"/>
                    <a:pt x="0" y="1914"/>
                    <a:pt x="1111" y="3025"/>
                  </a:cubicBezTo>
                  <a:cubicBezTo>
                    <a:pt x="1469" y="3373"/>
                    <a:pt x="1907" y="3529"/>
                    <a:pt x="2336" y="3529"/>
                  </a:cubicBezTo>
                  <a:cubicBezTo>
                    <a:pt x="3239" y="3529"/>
                    <a:pt x="4105" y="2837"/>
                    <a:pt x="4105" y="1791"/>
                  </a:cubicBezTo>
                  <a:cubicBezTo>
                    <a:pt x="4105" y="822"/>
                    <a:pt x="3362" y="31"/>
                    <a:pt x="2401" y="31"/>
                  </a:cubicBezTo>
                  <a:cubicBezTo>
                    <a:pt x="2383" y="31"/>
                    <a:pt x="2364" y="31"/>
                    <a:pt x="2346" y="32"/>
                  </a:cubicBezTo>
                  <a:lnTo>
                    <a:pt x="2346" y="1"/>
                  </a:ln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5" name="Google Shape;12605;p23"/>
            <p:cNvSpPr/>
            <p:nvPr/>
          </p:nvSpPr>
          <p:spPr>
            <a:xfrm>
              <a:off x="7989925" y="2201075"/>
              <a:ext cx="47075" cy="43625"/>
            </a:xfrm>
            <a:custGeom>
              <a:avLst/>
              <a:gdLst/>
              <a:ahLst/>
              <a:cxnLst/>
              <a:rect l="l" t="t" r="r" b="b"/>
              <a:pathLst>
                <a:path w="1883" h="1745" extrusionOk="0">
                  <a:moveTo>
                    <a:pt x="926" y="1"/>
                  </a:moveTo>
                  <a:cubicBezTo>
                    <a:pt x="818" y="1"/>
                    <a:pt x="710" y="70"/>
                    <a:pt x="710" y="209"/>
                  </a:cubicBezTo>
                  <a:lnTo>
                    <a:pt x="710" y="641"/>
                  </a:lnTo>
                  <a:lnTo>
                    <a:pt x="278" y="641"/>
                  </a:lnTo>
                  <a:cubicBezTo>
                    <a:pt x="0" y="641"/>
                    <a:pt x="0" y="1073"/>
                    <a:pt x="278" y="1073"/>
                  </a:cubicBezTo>
                  <a:lnTo>
                    <a:pt x="710" y="1073"/>
                  </a:lnTo>
                  <a:lnTo>
                    <a:pt x="710" y="1536"/>
                  </a:lnTo>
                  <a:cubicBezTo>
                    <a:pt x="710" y="1675"/>
                    <a:pt x="818" y="1744"/>
                    <a:pt x="926" y="1744"/>
                  </a:cubicBezTo>
                  <a:cubicBezTo>
                    <a:pt x="1034" y="1744"/>
                    <a:pt x="1142" y="1675"/>
                    <a:pt x="1142" y="1536"/>
                  </a:cubicBezTo>
                  <a:lnTo>
                    <a:pt x="1142" y="1073"/>
                  </a:lnTo>
                  <a:lnTo>
                    <a:pt x="1605" y="1073"/>
                  </a:lnTo>
                  <a:cubicBezTo>
                    <a:pt x="1883" y="1073"/>
                    <a:pt x="1883" y="641"/>
                    <a:pt x="1605" y="641"/>
                  </a:cubicBezTo>
                  <a:lnTo>
                    <a:pt x="1142" y="641"/>
                  </a:lnTo>
                  <a:lnTo>
                    <a:pt x="1142" y="209"/>
                  </a:lnTo>
                  <a:cubicBezTo>
                    <a:pt x="1142" y="70"/>
                    <a:pt x="1034" y="1"/>
                    <a:pt x="92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6" name="Google Shape;12606;p23"/>
            <p:cNvSpPr/>
            <p:nvPr/>
          </p:nvSpPr>
          <p:spPr>
            <a:xfrm>
              <a:off x="7739900" y="1904575"/>
              <a:ext cx="355750" cy="358650"/>
            </a:xfrm>
            <a:custGeom>
              <a:avLst/>
              <a:gdLst/>
              <a:ahLst/>
              <a:cxnLst/>
              <a:rect l="l" t="t" r="r" b="b"/>
              <a:pathLst>
                <a:path w="14230" h="14346" extrusionOk="0">
                  <a:moveTo>
                    <a:pt x="8489" y="5372"/>
                  </a:moveTo>
                  <a:cubicBezTo>
                    <a:pt x="8890" y="5804"/>
                    <a:pt x="9384" y="6113"/>
                    <a:pt x="9939" y="6298"/>
                  </a:cubicBezTo>
                  <a:lnTo>
                    <a:pt x="9939" y="9230"/>
                  </a:lnTo>
                  <a:cubicBezTo>
                    <a:pt x="9939" y="9600"/>
                    <a:pt x="9631" y="9878"/>
                    <a:pt x="9260" y="9878"/>
                  </a:cubicBezTo>
                  <a:lnTo>
                    <a:pt x="8705" y="9878"/>
                  </a:lnTo>
                  <a:cubicBezTo>
                    <a:pt x="8643" y="9878"/>
                    <a:pt x="8581" y="9909"/>
                    <a:pt x="8551" y="9940"/>
                  </a:cubicBezTo>
                  <a:lnTo>
                    <a:pt x="7563" y="10742"/>
                  </a:lnTo>
                  <a:lnTo>
                    <a:pt x="7563" y="10094"/>
                  </a:lnTo>
                  <a:cubicBezTo>
                    <a:pt x="7563" y="9970"/>
                    <a:pt x="7470" y="9878"/>
                    <a:pt x="7347" y="9878"/>
                  </a:cubicBezTo>
                  <a:lnTo>
                    <a:pt x="4724" y="9878"/>
                  </a:lnTo>
                  <a:cubicBezTo>
                    <a:pt x="4353" y="9878"/>
                    <a:pt x="4045" y="9600"/>
                    <a:pt x="4045" y="9230"/>
                  </a:cubicBezTo>
                  <a:lnTo>
                    <a:pt x="4045" y="6051"/>
                  </a:lnTo>
                  <a:cubicBezTo>
                    <a:pt x="4045" y="5681"/>
                    <a:pt x="4353" y="5372"/>
                    <a:pt x="4724" y="5372"/>
                  </a:cubicBezTo>
                  <a:close/>
                  <a:moveTo>
                    <a:pt x="11008" y="0"/>
                  </a:moveTo>
                  <a:cubicBezTo>
                    <a:pt x="10971" y="0"/>
                    <a:pt x="10933" y="1"/>
                    <a:pt x="10896" y="2"/>
                  </a:cubicBezTo>
                  <a:cubicBezTo>
                    <a:pt x="10587" y="2"/>
                    <a:pt x="10310" y="33"/>
                    <a:pt x="10032" y="125"/>
                  </a:cubicBezTo>
                  <a:cubicBezTo>
                    <a:pt x="9803" y="183"/>
                    <a:pt x="9866" y="533"/>
                    <a:pt x="10099" y="533"/>
                  </a:cubicBezTo>
                  <a:cubicBezTo>
                    <a:pt x="10117" y="533"/>
                    <a:pt x="10136" y="531"/>
                    <a:pt x="10155" y="527"/>
                  </a:cubicBezTo>
                  <a:cubicBezTo>
                    <a:pt x="10404" y="455"/>
                    <a:pt x="10655" y="421"/>
                    <a:pt x="10902" y="421"/>
                  </a:cubicBezTo>
                  <a:cubicBezTo>
                    <a:pt x="12034" y="421"/>
                    <a:pt x="13089" y="1140"/>
                    <a:pt x="13519" y="2255"/>
                  </a:cubicBezTo>
                  <a:cubicBezTo>
                    <a:pt x="14013" y="3613"/>
                    <a:pt x="13427" y="5125"/>
                    <a:pt x="12100" y="5742"/>
                  </a:cubicBezTo>
                  <a:cubicBezTo>
                    <a:pt x="11659" y="5956"/>
                    <a:pt x="11229" y="6051"/>
                    <a:pt x="10824" y="6051"/>
                  </a:cubicBezTo>
                  <a:cubicBezTo>
                    <a:pt x="8416" y="6051"/>
                    <a:pt x="6879" y="2702"/>
                    <a:pt x="9230" y="959"/>
                  </a:cubicBezTo>
                  <a:cubicBezTo>
                    <a:pt x="9385" y="829"/>
                    <a:pt x="9258" y="591"/>
                    <a:pt x="9085" y="591"/>
                  </a:cubicBezTo>
                  <a:cubicBezTo>
                    <a:pt x="9052" y="591"/>
                    <a:pt x="9017" y="599"/>
                    <a:pt x="8983" y="619"/>
                  </a:cubicBezTo>
                  <a:cubicBezTo>
                    <a:pt x="8149" y="1236"/>
                    <a:pt x="7656" y="2193"/>
                    <a:pt x="7656" y="3212"/>
                  </a:cubicBezTo>
                  <a:cubicBezTo>
                    <a:pt x="7656" y="3829"/>
                    <a:pt x="7841" y="4446"/>
                    <a:pt x="8180" y="4940"/>
                  </a:cubicBezTo>
                  <a:lnTo>
                    <a:pt x="4724" y="4940"/>
                  </a:lnTo>
                  <a:cubicBezTo>
                    <a:pt x="4106" y="4940"/>
                    <a:pt x="3644" y="5434"/>
                    <a:pt x="3644" y="6051"/>
                  </a:cubicBezTo>
                  <a:lnTo>
                    <a:pt x="3644" y="8828"/>
                  </a:lnTo>
                  <a:cubicBezTo>
                    <a:pt x="3418" y="8774"/>
                    <a:pt x="3195" y="8748"/>
                    <a:pt x="2977" y="8748"/>
                  </a:cubicBezTo>
                  <a:cubicBezTo>
                    <a:pt x="1344" y="8748"/>
                    <a:pt x="0" y="10199"/>
                    <a:pt x="218" y="11915"/>
                  </a:cubicBezTo>
                  <a:cubicBezTo>
                    <a:pt x="404" y="13358"/>
                    <a:pt x="1644" y="14345"/>
                    <a:pt x="2984" y="14345"/>
                  </a:cubicBezTo>
                  <a:cubicBezTo>
                    <a:pt x="3421" y="14345"/>
                    <a:pt x="3867" y="14241"/>
                    <a:pt x="4292" y="14013"/>
                  </a:cubicBezTo>
                  <a:cubicBezTo>
                    <a:pt x="4504" y="13907"/>
                    <a:pt x="4397" y="13618"/>
                    <a:pt x="4205" y="13618"/>
                  </a:cubicBezTo>
                  <a:cubicBezTo>
                    <a:pt x="4174" y="13618"/>
                    <a:pt x="4141" y="13626"/>
                    <a:pt x="4106" y="13643"/>
                  </a:cubicBezTo>
                  <a:cubicBezTo>
                    <a:pt x="3745" y="13828"/>
                    <a:pt x="3364" y="13914"/>
                    <a:pt x="2992" y="13914"/>
                  </a:cubicBezTo>
                  <a:cubicBezTo>
                    <a:pt x="1937" y="13914"/>
                    <a:pt x="955" y="13218"/>
                    <a:pt x="681" y="12100"/>
                  </a:cubicBezTo>
                  <a:cubicBezTo>
                    <a:pt x="310" y="10618"/>
                    <a:pt x="1452" y="9168"/>
                    <a:pt x="2995" y="9168"/>
                  </a:cubicBezTo>
                  <a:cubicBezTo>
                    <a:pt x="3211" y="9168"/>
                    <a:pt x="3427" y="9199"/>
                    <a:pt x="3644" y="9261"/>
                  </a:cubicBezTo>
                  <a:cubicBezTo>
                    <a:pt x="3674" y="9847"/>
                    <a:pt x="4137" y="10310"/>
                    <a:pt x="4755" y="10310"/>
                  </a:cubicBezTo>
                  <a:lnTo>
                    <a:pt x="5032" y="10310"/>
                  </a:lnTo>
                  <a:cubicBezTo>
                    <a:pt x="5557" y="11174"/>
                    <a:pt x="5464" y="12316"/>
                    <a:pt x="4785" y="13087"/>
                  </a:cubicBezTo>
                  <a:cubicBezTo>
                    <a:pt x="4669" y="13250"/>
                    <a:pt x="4816" y="13430"/>
                    <a:pt x="4974" y="13430"/>
                  </a:cubicBezTo>
                  <a:cubicBezTo>
                    <a:pt x="5026" y="13430"/>
                    <a:pt x="5079" y="13411"/>
                    <a:pt x="5125" y="13365"/>
                  </a:cubicBezTo>
                  <a:cubicBezTo>
                    <a:pt x="5835" y="12501"/>
                    <a:pt x="5989" y="11297"/>
                    <a:pt x="5495" y="10310"/>
                  </a:cubicBezTo>
                  <a:lnTo>
                    <a:pt x="7131" y="10310"/>
                  </a:lnTo>
                  <a:lnTo>
                    <a:pt x="7131" y="11205"/>
                  </a:lnTo>
                  <a:cubicBezTo>
                    <a:pt x="7131" y="11317"/>
                    <a:pt x="7244" y="11396"/>
                    <a:pt x="7354" y="11396"/>
                  </a:cubicBezTo>
                  <a:cubicBezTo>
                    <a:pt x="7395" y="11396"/>
                    <a:pt x="7436" y="11385"/>
                    <a:pt x="7470" y="11359"/>
                  </a:cubicBezTo>
                  <a:lnTo>
                    <a:pt x="8767" y="10310"/>
                  </a:lnTo>
                  <a:lnTo>
                    <a:pt x="9260" y="10310"/>
                  </a:lnTo>
                  <a:cubicBezTo>
                    <a:pt x="9878" y="10310"/>
                    <a:pt x="10341" y="9816"/>
                    <a:pt x="10371" y="9199"/>
                  </a:cubicBezTo>
                  <a:lnTo>
                    <a:pt x="10371" y="6390"/>
                  </a:lnTo>
                  <a:cubicBezTo>
                    <a:pt x="10526" y="6421"/>
                    <a:pt x="10711" y="6421"/>
                    <a:pt x="10896" y="6421"/>
                  </a:cubicBezTo>
                  <a:cubicBezTo>
                    <a:pt x="10933" y="6423"/>
                    <a:pt x="10971" y="6423"/>
                    <a:pt x="11008" y="6423"/>
                  </a:cubicBezTo>
                  <a:cubicBezTo>
                    <a:pt x="12778" y="6423"/>
                    <a:pt x="14229" y="4995"/>
                    <a:pt x="14229" y="3212"/>
                  </a:cubicBezTo>
                  <a:cubicBezTo>
                    <a:pt x="14229" y="1428"/>
                    <a:pt x="12778" y="0"/>
                    <a:pt x="1100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7" name="Google Shape;12607;p23"/>
            <p:cNvSpPr/>
            <p:nvPr/>
          </p:nvSpPr>
          <p:spPr>
            <a:xfrm>
              <a:off x="7965225" y="1933425"/>
              <a:ext cx="94150" cy="93900"/>
            </a:xfrm>
            <a:custGeom>
              <a:avLst/>
              <a:gdLst/>
              <a:ahLst/>
              <a:cxnLst/>
              <a:rect l="l" t="t" r="r" b="b"/>
              <a:pathLst>
                <a:path w="3766" h="3756" extrusionOk="0">
                  <a:moveTo>
                    <a:pt x="865" y="1749"/>
                  </a:moveTo>
                  <a:lnTo>
                    <a:pt x="865" y="3230"/>
                  </a:lnTo>
                  <a:lnTo>
                    <a:pt x="433" y="3230"/>
                  </a:lnTo>
                  <a:lnTo>
                    <a:pt x="433" y="1749"/>
                  </a:lnTo>
                  <a:close/>
                  <a:moveTo>
                    <a:pt x="2223" y="515"/>
                  </a:moveTo>
                  <a:cubicBezTo>
                    <a:pt x="2284" y="823"/>
                    <a:pt x="2223" y="1132"/>
                    <a:pt x="2068" y="1410"/>
                  </a:cubicBezTo>
                  <a:cubicBezTo>
                    <a:pt x="2006" y="1564"/>
                    <a:pt x="2130" y="1718"/>
                    <a:pt x="2253" y="1718"/>
                  </a:cubicBezTo>
                  <a:lnTo>
                    <a:pt x="3272" y="1718"/>
                  </a:lnTo>
                  <a:cubicBezTo>
                    <a:pt x="3303" y="1718"/>
                    <a:pt x="3334" y="1718"/>
                    <a:pt x="3334" y="1749"/>
                  </a:cubicBezTo>
                  <a:lnTo>
                    <a:pt x="3334" y="3261"/>
                  </a:lnTo>
                  <a:cubicBezTo>
                    <a:pt x="3334" y="3292"/>
                    <a:pt x="3303" y="3292"/>
                    <a:pt x="3272" y="3292"/>
                  </a:cubicBezTo>
                  <a:lnTo>
                    <a:pt x="1790" y="3292"/>
                  </a:lnTo>
                  <a:cubicBezTo>
                    <a:pt x="1605" y="3292"/>
                    <a:pt x="1420" y="3230"/>
                    <a:pt x="1266" y="3107"/>
                  </a:cubicBezTo>
                  <a:lnTo>
                    <a:pt x="1266" y="1934"/>
                  </a:lnTo>
                  <a:lnTo>
                    <a:pt x="1914" y="1224"/>
                  </a:lnTo>
                  <a:cubicBezTo>
                    <a:pt x="2068" y="1008"/>
                    <a:pt x="2192" y="792"/>
                    <a:pt x="2223" y="515"/>
                  </a:cubicBezTo>
                  <a:close/>
                  <a:moveTo>
                    <a:pt x="2198" y="0"/>
                  </a:moveTo>
                  <a:cubicBezTo>
                    <a:pt x="2005" y="0"/>
                    <a:pt x="1821" y="134"/>
                    <a:pt x="1821" y="360"/>
                  </a:cubicBezTo>
                  <a:lnTo>
                    <a:pt x="1821" y="329"/>
                  </a:lnTo>
                  <a:cubicBezTo>
                    <a:pt x="1821" y="545"/>
                    <a:pt x="1729" y="761"/>
                    <a:pt x="1605" y="916"/>
                  </a:cubicBezTo>
                  <a:lnTo>
                    <a:pt x="1204" y="1379"/>
                  </a:lnTo>
                  <a:cubicBezTo>
                    <a:pt x="1173" y="1348"/>
                    <a:pt x="1111" y="1317"/>
                    <a:pt x="1081" y="1317"/>
                  </a:cubicBezTo>
                  <a:lnTo>
                    <a:pt x="217" y="1317"/>
                  </a:lnTo>
                  <a:cubicBezTo>
                    <a:pt x="93" y="1317"/>
                    <a:pt x="0" y="1410"/>
                    <a:pt x="0" y="1533"/>
                  </a:cubicBezTo>
                  <a:lnTo>
                    <a:pt x="0" y="3477"/>
                  </a:lnTo>
                  <a:cubicBezTo>
                    <a:pt x="0" y="3570"/>
                    <a:pt x="93" y="3662"/>
                    <a:pt x="217" y="3662"/>
                  </a:cubicBezTo>
                  <a:lnTo>
                    <a:pt x="1081" y="3662"/>
                  </a:lnTo>
                  <a:cubicBezTo>
                    <a:pt x="1142" y="3662"/>
                    <a:pt x="1173" y="3662"/>
                    <a:pt x="1235" y="3601"/>
                  </a:cubicBezTo>
                  <a:cubicBezTo>
                    <a:pt x="1389" y="3693"/>
                    <a:pt x="1574" y="3755"/>
                    <a:pt x="1790" y="3755"/>
                  </a:cubicBezTo>
                  <a:lnTo>
                    <a:pt x="3303" y="3755"/>
                  </a:lnTo>
                  <a:cubicBezTo>
                    <a:pt x="3550" y="3755"/>
                    <a:pt x="3766" y="3508"/>
                    <a:pt x="3766" y="3261"/>
                  </a:cubicBezTo>
                  <a:lnTo>
                    <a:pt x="3766" y="1780"/>
                  </a:lnTo>
                  <a:cubicBezTo>
                    <a:pt x="3766" y="1502"/>
                    <a:pt x="3550" y="1317"/>
                    <a:pt x="3303" y="1317"/>
                  </a:cubicBezTo>
                  <a:lnTo>
                    <a:pt x="2593" y="1317"/>
                  </a:lnTo>
                  <a:cubicBezTo>
                    <a:pt x="2747" y="947"/>
                    <a:pt x="2716" y="515"/>
                    <a:pt x="2531" y="175"/>
                  </a:cubicBezTo>
                  <a:cubicBezTo>
                    <a:pt x="2447" y="55"/>
                    <a:pt x="2321" y="0"/>
                    <a:pt x="219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8" name="Google Shape;12608;p23"/>
            <p:cNvSpPr/>
            <p:nvPr/>
          </p:nvSpPr>
          <p:spPr>
            <a:xfrm>
              <a:off x="7942075" y="2075125"/>
              <a:ext cx="25500" cy="10825"/>
            </a:xfrm>
            <a:custGeom>
              <a:avLst/>
              <a:gdLst/>
              <a:ahLst/>
              <a:cxnLst/>
              <a:rect l="l" t="t" r="r" b="b"/>
              <a:pathLst>
                <a:path w="1020" h="433" extrusionOk="0">
                  <a:moveTo>
                    <a:pt x="186" y="0"/>
                  </a:moveTo>
                  <a:cubicBezTo>
                    <a:pt x="93" y="0"/>
                    <a:pt x="1" y="93"/>
                    <a:pt x="1" y="216"/>
                  </a:cubicBezTo>
                  <a:cubicBezTo>
                    <a:pt x="1" y="340"/>
                    <a:pt x="93" y="433"/>
                    <a:pt x="186" y="433"/>
                  </a:cubicBezTo>
                  <a:lnTo>
                    <a:pt x="741" y="433"/>
                  </a:lnTo>
                  <a:cubicBezTo>
                    <a:pt x="1019" y="433"/>
                    <a:pt x="1019" y="0"/>
                    <a:pt x="74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09" name="Google Shape;12609;p23"/>
            <p:cNvSpPr/>
            <p:nvPr/>
          </p:nvSpPr>
          <p:spPr>
            <a:xfrm>
              <a:off x="7861075" y="2075125"/>
              <a:ext cx="62500" cy="10825"/>
            </a:xfrm>
            <a:custGeom>
              <a:avLst/>
              <a:gdLst/>
              <a:ahLst/>
              <a:cxnLst/>
              <a:rect l="l" t="t" r="r" b="b"/>
              <a:pathLst>
                <a:path w="2500" h="433" extrusionOk="0">
                  <a:moveTo>
                    <a:pt x="309" y="0"/>
                  </a:moveTo>
                  <a:cubicBezTo>
                    <a:pt x="0" y="0"/>
                    <a:pt x="0" y="433"/>
                    <a:pt x="309" y="433"/>
                  </a:cubicBezTo>
                  <a:lnTo>
                    <a:pt x="2222" y="433"/>
                  </a:lnTo>
                  <a:cubicBezTo>
                    <a:pt x="2500" y="433"/>
                    <a:pt x="2500" y="0"/>
                    <a:pt x="222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0" name="Google Shape;12610;p23"/>
            <p:cNvSpPr/>
            <p:nvPr/>
          </p:nvSpPr>
          <p:spPr>
            <a:xfrm>
              <a:off x="7861075" y="2108300"/>
              <a:ext cx="28550" cy="10825"/>
            </a:xfrm>
            <a:custGeom>
              <a:avLst/>
              <a:gdLst/>
              <a:ahLst/>
              <a:cxnLst/>
              <a:rect l="l" t="t" r="r" b="b"/>
              <a:pathLst>
                <a:path w="1142" h="433" extrusionOk="0">
                  <a:moveTo>
                    <a:pt x="309" y="1"/>
                  </a:moveTo>
                  <a:cubicBezTo>
                    <a:pt x="0" y="1"/>
                    <a:pt x="0" y="433"/>
                    <a:pt x="309" y="433"/>
                  </a:cubicBezTo>
                  <a:lnTo>
                    <a:pt x="833" y="433"/>
                  </a:lnTo>
                  <a:cubicBezTo>
                    <a:pt x="1142" y="433"/>
                    <a:pt x="1142" y="1"/>
                    <a:pt x="83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1" name="Google Shape;12611;p23"/>
            <p:cNvSpPr/>
            <p:nvPr/>
          </p:nvSpPr>
          <p:spPr>
            <a:xfrm>
              <a:off x="7905825" y="2108300"/>
              <a:ext cx="61750" cy="10825"/>
            </a:xfrm>
            <a:custGeom>
              <a:avLst/>
              <a:gdLst/>
              <a:ahLst/>
              <a:cxnLst/>
              <a:rect l="l" t="t" r="r" b="b"/>
              <a:pathLst>
                <a:path w="2470" h="433" extrusionOk="0">
                  <a:moveTo>
                    <a:pt x="278" y="1"/>
                  </a:moveTo>
                  <a:cubicBezTo>
                    <a:pt x="0" y="1"/>
                    <a:pt x="0" y="433"/>
                    <a:pt x="278" y="433"/>
                  </a:cubicBezTo>
                  <a:lnTo>
                    <a:pt x="2191" y="433"/>
                  </a:lnTo>
                  <a:cubicBezTo>
                    <a:pt x="2469" y="433"/>
                    <a:pt x="2469" y="1"/>
                    <a:pt x="219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12" name="Google Shape;12612;p23"/>
          <p:cNvGrpSpPr/>
          <p:nvPr/>
        </p:nvGrpSpPr>
        <p:grpSpPr>
          <a:xfrm>
            <a:off x="2502775" y="3422728"/>
            <a:ext cx="361125" cy="361875"/>
            <a:chOff x="6986125" y="1904625"/>
            <a:chExt cx="361125" cy="361875"/>
          </a:xfrm>
        </p:grpSpPr>
        <p:sp>
          <p:nvSpPr>
            <p:cNvPr id="12613" name="Google Shape;12613;p23"/>
            <p:cNvSpPr/>
            <p:nvPr/>
          </p:nvSpPr>
          <p:spPr>
            <a:xfrm>
              <a:off x="6986125" y="1904625"/>
              <a:ext cx="361125" cy="361875"/>
            </a:xfrm>
            <a:custGeom>
              <a:avLst/>
              <a:gdLst/>
              <a:ahLst/>
              <a:cxnLst/>
              <a:rect l="l" t="t" r="r" b="b"/>
              <a:pathLst>
                <a:path w="14445" h="14475" extrusionOk="0">
                  <a:moveTo>
                    <a:pt x="7346" y="432"/>
                  </a:moveTo>
                  <a:lnTo>
                    <a:pt x="402" y="7407"/>
                  </a:lnTo>
                  <a:lnTo>
                    <a:pt x="402" y="5154"/>
                  </a:lnTo>
                  <a:lnTo>
                    <a:pt x="5124" y="432"/>
                  </a:lnTo>
                  <a:close/>
                  <a:moveTo>
                    <a:pt x="12592" y="432"/>
                  </a:moveTo>
                  <a:cubicBezTo>
                    <a:pt x="12994" y="432"/>
                    <a:pt x="13302" y="741"/>
                    <a:pt x="13333" y="1173"/>
                  </a:cubicBezTo>
                  <a:lnTo>
                    <a:pt x="13333" y="2531"/>
                  </a:lnTo>
                  <a:cubicBezTo>
                    <a:pt x="13302" y="2531"/>
                    <a:pt x="13302" y="2531"/>
                    <a:pt x="13271" y="2562"/>
                  </a:cubicBezTo>
                  <a:lnTo>
                    <a:pt x="8117" y="7715"/>
                  </a:lnTo>
                  <a:lnTo>
                    <a:pt x="680" y="7715"/>
                  </a:lnTo>
                  <a:lnTo>
                    <a:pt x="7963" y="432"/>
                  </a:lnTo>
                  <a:close/>
                  <a:moveTo>
                    <a:pt x="13333" y="3086"/>
                  </a:moveTo>
                  <a:lnTo>
                    <a:pt x="13333" y="6790"/>
                  </a:lnTo>
                  <a:lnTo>
                    <a:pt x="10926" y="6790"/>
                  </a:lnTo>
                  <a:cubicBezTo>
                    <a:pt x="10401" y="6790"/>
                    <a:pt x="9969" y="7191"/>
                    <a:pt x="9877" y="7715"/>
                  </a:cubicBezTo>
                  <a:lnTo>
                    <a:pt x="8704" y="7715"/>
                  </a:lnTo>
                  <a:lnTo>
                    <a:pt x="13333" y="3086"/>
                  </a:lnTo>
                  <a:close/>
                  <a:moveTo>
                    <a:pt x="13364" y="7222"/>
                  </a:moveTo>
                  <a:cubicBezTo>
                    <a:pt x="13673" y="7222"/>
                    <a:pt x="13919" y="7407"/>
                    <a:pt x="14012" y="7715"/>
                  </a:cubicBezTo>
                  <a:lnTo>
                    <a:pt x="10309" y="7715"/>
                  </a:lnTo>
                  <a:cubicBezTo>
                    <a:pt x="10370" y="7407"/>
                    <a:pt x="10617" y="7222"/>
                    <a:pt x="10926" y="7222"/>
                  </a:cubicBezTo>
                  <a:close/>
                  <a:moveTo>
                    <a:pt x="9877" y="8148"/>
                  </a:moveTo>
                  <a:lnTo>
                    <a:pt x="9877" y="9752"/>
                  </a:lnTo>
                  <a:lnTo>
                    <a:pt x="1143" y="9752"/>
                  </a:lnTo>
                  <a:cubicBezTo>
                    <a:pt x="711" y="9752"/>
                    <a:pt x="402" y="9413"/>
                    <a:pt x="402" y="8981"/>
                  </a:cubicBezTo>
                  <a:lnTo>
                    <a:pt x="402" y="8148"/>
                  </a:lnTo>
                  <a:close/>
                  <a:moveTo>
                    <a:pt x="12901" y="8148"/>
                  </a:moveTo>
                  <a:lnTo>
                    <a:pt x="10278" y="10740"/>
                  </a:lnTo>
                  <a:lnTo>
                    <a:pt x="10278" y="8148"/>
                  </a:lnTo>
                  <a:close/>
                  <a:moveTo>
                    <a:pt x="7840" y="10154"/>
                  </a:moveTo>
                  <a:lnTo>
                    <a:pt x="7840" y="11697"/>
                  </a:lnTo>
                  <a:lnTo>
                    <a:pt x="5865" y="11697"/>
                  </a:lnTo>
                  <a:lnTo>
                    <a:pt x="5865" y="10154"/>
                  </a:lnTo>
                  <a:close/>
                  <a:moveTo>
                    <a:pt x="9877" y="10154"/>
                  </a:moveTo>
                  <a:lnTo>
                    <a:pt x="9877" y="11882"/>
                  </a:lnTo>
                  <a:cubicBezTo>
                    <a:pt x="9753" y="11789"/>
                    <a:pt x="9599" y="11727"/>
                    <a:pt x="9444" y="11727"/>
                  </a:cubicBezTo>
                  <a:lnTo>
                    <a:pt x="8272" y="11727"/>
                  </a:lnTo>
                  <a:lnTo>
                    <a:pt x="8272" y="10154"/>
                  </a:lnTo>
                  <a:close/>
                  <a:moveTo>
                    <a:pt x="9470" y="12155"/>
                  </a:moveTo>
                  <a:cubicBezTo>
                    <a:pt x="9848" y="12155"/>
                    <a:pt x="9857" y="12746"/>
                    <a:pt x="9444" y="12746"/>
                  </a:cubicBezTo>
                  <a:lnTo>
                    <a:pt x="4291" y="12746"/>
                  </a:lnTo>
                  <a:cubicBezTo>
                    <a:pt x="4281" y="12747"/>
                    <a:pt x="4271" y="12747"/>
                    <a:pt x="4261" y="12747"/>
                  </a:cubicBezTo>
                  <a:cubicBezTo>
                    <a:pt x="3868" y="12747"/>
                    <a:pt x="3868" y="12158"/>
                    <a:pt x="4261" y="12158"/>
                  </a:cubicBezTo>
                  <a:cubicBezTo>
                    <a:pt x="4271" y="12158"/>
                    <a:pt x="4281" y="12159"/>
                    <a:pt x="4291" y="12160"/>
                  </a:cubicBezTo>
                  <a:lnTo>
                    <a:pt x="9414" y="12160"/>
                  </a:lnTo>
                  <a:cubicBezTo>
                    <a:pt x="9433" y="12157"/>
                    <a:pt x="9452" y="12155"/>
                    <a:pt x="9470" y="12155"/>
                  </a:cubicBezTo>
                  <a:close/>
                  <a:moveTo>
                    <a:pt x="14074" y="8148"/>
                  </a:moveTo>
                  <a:lnTo>
                    <a:pt x="14074" y="10400"/>
                  </a:lnTo>
                  <a:lnTo>
                    <a:pt x="14012" y="10431"/>
                  </a:lnTo>
                  <a:lnTo>
                    <a:pt x="11481" y="12931"/>
                  </a:lnTo>
                  <a:lnTo>
                    <a:pt x="10339" y="12931"/>
                  </a:lnTo>
                  <a:lnTo>
                    <a:pt x="10339" y="11326"/>
                  </a:lnTo>
                  <a:cubicBezTo>
                    <a:pt x="10370" y="11326"/>
                    <a:pt x="10401" y="11295"/>
                    <a:pt x="10401" y="11295"/>
                  </a:cubicBezTo>
                  <a:lnTo>
                    <a:pt x="13549" y="8148"/>
                  </a:lnTo>
                  <a:close/>
                  <a:moveTo>
                    <a:pt x="14012" y="13363"/>
                  </a:moveTo>
                  <a:lnTo>
                    <a:pt x="14012" y="13425"/>
                  </a:lnTo>
                  <a:cubicBezTo>
                    <a:pt x="14012" y="13795"/>
                    <a:pt x="13734" y="14073"/>
                    <a:pt x="13395" y="14073"/>
                  </a:cubicBezTo>
                  <a:lnTo>
                    <a:pt x="10957" y="14073"/>
                  </a:lnTo>
                  <a:cubicBezTo>
                    <a:pt x="10586" y="14073"/>
                    <a:pt x="10309" y="13795"/>
                    <a:pt x="10309" y="13425"/>
                  </a:cubicBezTo>
                  <a:lnTo>
                    <a:pt x="10309" y="13363"/>
                  </a:lnTo>
                  <a:close/>
                  <a:moveTo>
                    <a:pt x="1143" y="0"/>
                  </a:moveTo>
                  <a:cubicBezTo>
                    <a:pt x="495" y="0"/>
                    <a:pt x="1" y="525"/>
                    <a:pt x="1" y="1173"/>
                  </a:cubicBezTo>
                  <a:lnTo>
                    <a:pt x="1" y="8981"/>
                  </a:lnTo>
                  <a:cubicBezTo>
                    <a:pt x="1" y="9629"/>
                    <a:pt x="495" y="10154"/>
                    <a:pt x="1143" y="10154"/>
                  </a:cubicBezTo>
                  <a:lnTo>
                    <a:pt x="5463" y="10154"/>
                  </a:lnTo>
                  <a:lnTo>
                    <a:pt x="5463" y="11697"/>
                  </a:lnTo>
                  <a:lnTo>
                    <a:pt x="4291" y="11697"/>
                  </a:lnTo>
                  <a:cubicBezTo>
                    <a:pt x="4271" y="11695"/>
                    <a:pt x="4252" y="11695"/>
                    <a:pt x="4233" y="11695"/>
                  </a:cubicBezTo>
                  <a:cubicBezTo>
                    <a:pt x="3300" y="11695"/>
                    <a:pt x="3291" y="13120"/>
                    <a:pt x="4206" y="13120"/>
                  </a:cubicBezTo>
                  <a:cubicBezTo>
                    <a:pt x="4233" y="13120"/>
                    <a:pt x="4261" y="13119"/>
                    <a:pt x="4291" y="13116"/>
                  </a:cubicBezTo>
                  <a:lnTo>
                    <a:pt x="9444" y="13116"/>
                  </a:lnTo>
                  <a:cubicBezTo>
                    <a:pt x="9599" y="13116"/>
                    <a:pt x="9753" y="13085"/>
                    <a:pt x="9877" y="12993"/>
                  </a:cubicBezTo>
                  <a:lnTo>
                    <a:pt x="9877" y="13394"/>
                  </a:lnTo>
                  <a:cubicBezTo>
                    <a:pt x="9877" y="13980"/>
                    <a:pt x="10370" y="14474"/>
                    <a:pt x="10957" y="14474"/>
                  </a:cubicBezTo>
                  <a:lnTo>
                    <a:pt x="13395" y="14474"/>
                  </a:lnTo>
                  <a:cubicBezTo>
                    <a:pt x="13981" y="14474"/>
                    <a:pt x="14444" y="13980"/>
                    <a:pt x="14444" y="13394"/>
                  </a:cubicBezTo>
                  <a:lnTo>
                    <a:pt x="14444" y="12622"/>
                  </a:lnTo>
                  <a:cubicBezTo>
                    <a:pt x="14444" y="12484"/>
                    <a:pt x="14344" y="12414"/>
                    <a:pt x="14244" y="12414"/>
                  </a:cubicBezTo>
                  <a:cubicBezTo>
                    <a:pt x="14143" y="12414"/>
                    <a:pt x="14043" y="12484"/>
                    <a:pt x="14043" y="12622"/>
                  </a:cubicBezTo>
                  <a:lnTo>
                    <a:pt x="14043" y="12931"/>
                  </a:lnTo>
                  <a:lnTo>
                    <a:pt x="12068" y="12931"/>
                  </a:lnTo>
                  <a:lnTo>
                    <a:pt x="14012" y="10956"/>
                  </a:lnTo>
                  <a:lnTo>
                    <a:pt x="14012" y="11419"/>
                  </a:lnTo>
                  <a:cubicBezTo>
                    <a:pt x="14012" y="11542"/>
                    <a:pt x="14105" y="11635"/>
                    <a:pt x="14228" y="11635"/>
                  </a:cubicBezTo>
                  <a:cubicBezTo>
                    <a:pt x="14352" y="11635"/>
                    <a:pt x="14444" y="11542"/>
                    <a:pt x="14444" y="11419"/>
                  </a:cubicBezTo>
                  <a:lnTo>
                    <a:pt x="14444" y="7870"/>
                  </a:lnTo>
                  <a:cubicBezTo>
                    <a:pt x="14444" y="7438"/>
                    <a:pt x="14166" y="7036"/>
                    <a:pt x="13765" y="6882"/>
                  </a:cubicBezTo>
                  <a:lnTo>
                    <a:pt x="13765" y="1173"/>
                  </a:lnTo>
                  <a:cubicBezTo>
                    <a:pt x="13765" y="525"/>
                    <a:pt x="13241" y="0"/>
                    <a:pt x="12592" y="0"/>
                  </a:cubicBezTo>
                  <a:lnTo>
                    <a:pt x="3457" y="0"/>
                  </a:lnTo>
                  <a:cubicBezTo>
                    <a:pt x="3149" y="0"/>
                    <a:pt x="3149" y="432"/>
                    <a:pt x="3457" y="432"/>
                  </a:cubicBezTo>
                  <a:lnTo>
                    <a:pt x="4537" y="432"/>
                  </a:lnTo>
                  <a:lnTo>
                    <a:pt x="402" y="4568"/>
                  </a:lnTo>
                  <a:lnTo>
                    <a:pt x="402" y="1173"/>
                  </a:lnTo>
                  <a:cubicBezTo>
                    <a:pt x="402" y="741"/>
                    <a:pt x="711" y="401"/>
                    <a:pt x="1143" y="401"/>
                  </a:cubicBezTo>
                  <a:lnTo>
                    <a:pt x="2038" y="401"/>
                  </a:lnTo>
                  <a:cubicBezTo>
                    <a:pt x="2254" y="339"/>
                    <a:pt x="2254" y="62"/>
                    <a:pt x="203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4" name="Google Shape;12614;p23"/>
            <p:cNvSpPr/>
            <p:nvPr/>
          </p:nvSpPr>
          <p:spPr>
            <a:xfrm>
              <a:off x="7278550" y="2241000"/>
              <a:ext cx="23175" cy="10825"/>
            </a:xfrm>
            <a:custGeom>
              <a:avLst/>
              <a:gdLst/>
              <a:ahLst/>
              <a:cxnLst/>
              <a:rect l="l" t="t" r="r" b="b"/>
              <a:pathLst>
                <a:path w="927" h="433" extrusionOk="0">
                  <a:moveTo>
                    <a:pt x="216" y="1"/>
                  </a:moveTo>
                  <a:cubicBezTo>
                    <a:pt x="93" y="1"/>
                    <a:pt x="0" y="93"/>
                    <a:pt x="0" y="217"/>
                  </a:cubicBezTo>
                  <a:cubicBezTo>
                    <a:pt x="0" y="340"/>
                    <a:pt x="93" y="433"/>
                    <a:pt x="216" y="433"/>
                  </a:cubicBezTo>
                  <a:lnTo>
                    <a:pt x="741" y="433"/>
                  </a:lnTo>
                  <a:cubicBezTo>
                    <a:pt x="834" y="433"/>
                    <a:pt x="926" y="340"/>
                    <a:pt x="926" y="217"/>
                  </a:cubicBezTo>
                  <a:cubicBezTo>
                    <a:pt x="926" y="93"/>
                    <a:pt x="834" y="1"/>
                    <a:pt x="74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15" name="Google Shape;12615;p23"/>
          <p:cNvGrpSpPr/>
          <p:nvPr/>
        </p:nvGrpSpPr>
        <p:grpSpPr>
          <a:xfrm>
            <a:off x="1074163" y="3975874"/>
            <a:ext cx="362650" cy="361875"/>
            <a:chOff x="4755600" y="1904625"/>
            <a:chExt cx="362650" cy="361875"/>
          </a:xfrm>
        </p:grpSpPr>
        <p:sp>
          <p:nvSpPr>
            <p:cNvPr id="12616" name="Google Shape;12616;p23"/>
            <p:cNvSpPr/>
            <p:nvPr/>
          </p:nvSpPr>
          <p:spPr>
            <a:xfrm>
              <a:off x="4847400" y="1904625"/>
              <a:ext cx="177475" cy="148150"/>
            </a:xfrm>
            <a:custGeom>
              <a:avLst/>
              <a:gdLst/>
              <a:ahLst/>
              <a:cxnLst/>
              <a:rect l="l" t="t" r="r" b="b"/>
              <a:pathLst>
                <a:path w="7099" h="5926" extrusionOk="0">
                  <a:moveTo>
                    <a:pt x="5834" y="432"/>
                  </a:moveTo>
                  <a:cubicBezTo>
                    <a:pt x="6296" y="432"/>
                    <a:pt x="6698" y="802"/>
                    <a:pt x="6698" y="1265"/>
                  </a:cubicBezTo>
                  <a:lnTo>
                    <a:pt x="6698" y="1512"/>
                  </a:lnTo>
                  <a:lnTo>
                    <a:pt x="6235" y="1512"/>
                  </a:lnTo>
                  <a:cubicBezTo>
                    <a:pt x="5957" y="1512"/>
                    <a:pt x="5957" y="1913"/>
                    <a:pt x="6235" y="1913"/>
                  </a:cubicBezTo>
                  <a:lnTo>
                    <a:pt x="6698" y="1913"/>
                  </a:lnTo>
                  <a:lnTo>
                    <a:pt x="6698" y="4629"/>
                  </a:lnTo>
                  <a:cubicBezTo>
                    <a:pt x="6698" y="5092"/>
                    <a:pt x="6296" y="5463"/>
                    <a:pt x="5834" y="5463"/>
                  </a:cubicBezTo>
                  <a:lnTo>
                    <a:pt x="1297" y="5463"/>
                  </a:lnTo>
                  <a:cubicBezTo>
                    <a:pt x="834" y="5463"/>
                    <a:pt x="464" y="5092"/>
                    <a:pt x="464" y="4629"/>
                  </a:cubicBezTo>
                  <a:lnTo>
                    <a:pt x="464" y="1944"/>
                  </a:lnTo>
                  <a:lnTo>
                    <a:pt x="5124" y="1944"/>
                  </a:lnTo>
                  <a:cubicBezTo>
                    <a:pt x="5401" y="1913"/>
                    <a:pt x="5401" y="1512"/>
                    <a:pt x="5124" y="1512"/>
                  </a:cubicBezTo>
                  <a:lnTo>
                    <a:pt x="464" y="1512"/>
                  </a:lnTo>
                  <a:lnTo>
                    <a:pt x="464" y="1265"/>
                  </a:lnTo>
                  <a:cubicBezTo>
                    <a:pt x="464" y="802"/>
                    <a:pt x="834" y="432"/>
                    <a:pt x="1297" y="432"/>
                  </a:cubicBezTo>
                  <a:close/>
                  <a:moveTo>
                    <a:pt x="1297" y="0"/>
                  </a:moveTo>
                  <a:cubicBezTo>
                    <a:pt x="587" y="0"/>
                    <a:pt x="1" y="556"/>
                    <a:pt x="32" y="1265"/>
                  </a:cubicBezTo>
                  <a:lnTo>
                    <a:pt x="32" y="4629"/>
                  </a:lnTo>
                  <a:cubicBezTo>
                    <a:pt x="32" y="5339"/>
                    <a:pt x="587" y="5895"/>
                    <a:pt x="1297" y="5895"/>
                  </a:cubicBezTo>
                  <a:lnTo>
                    <a:pt x="1297" y="5925"/>
                  </a:lnTo>
                  <a:lnTo>
                    <a:pt x="5834" y="5925"/>
                  </a:lnTo>
                  <a:cubicBezTo>
                    <a:pt x="6543" y="5925"/>
                    <a:pt x="7099" y="5339"/>
                    <a:pt x="7099" y="4629"/>
                  </a:cubicBezTo>
                  <a:lnTo>
                    <a:pt x="7099" y="1265"/>
                  </a:lnTo>
                  <a:cubicBezTo>
                    <a:pt x="7099" y="556"/>
                    <a:pt x="6543" y="0"/>
                    <a:pt x="583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7" name="Google Shape;12617;p23"/>
            <p:cNvSpPr/>
            <p:nvPr/>
          </p:nvSpPr>
          <p:spPr>
            <a:xfrm>
              <a:off x="4871325" y="1923900"/>
              <a:ext cx="14675" cy="10825"/>
            </a:xfrm>
            <a:custGeom>
              <a:avLst/>
              <a:gdLst/>
              <a:ahLst/>
              <a:cxnLst/>
              <a:rect l="l" t="t" r="r" b="b"/>
              <a:pathLst>
                <a:path w="587" h="433" extrusionOk="0">
                  <a:moveTo>
                    <a:pt x="278" y="1"/>
                  </a:moveTo>
                  <a:cubicBezTo>
                    <a:pt x="0" y="1"/>
                    <a:pt x="0" y="433"/>
                    <a:pt x="278" y="433"/>
                  </a:cubicBezTo>
                  <a:cubicBezTo>
                    <a:pt x="587" y="433"/>
                    <a:pt x="587" y="1"/>
                    <a:pt x="2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8" name="Google Shape;12618;p23"/>
            <p:cNvSpPr/>
            <p:nvPr/>
          </p:nvSpPr>
          <p:spPr>
            <a:xfrm>
              <a:off x="4889075" y="1923900"/>
              <a:ext cx="13125" cy="10825"/>
            </a:xfrm>
            <a:custGeom>
              <a:avLst/>
              <a:gdLst/>
              <a:ahLst/>
              <a:cxnLst/>
              <a:rect l="l" t="t" r="r" b="b"/>
              <a:pathLst>
                <a:path w="525" h="433" extrusionOk="0">
                  <a:moveTo>
                    <a:pt x="278" y="1"/>
                  </a:moveTo>
                  <a:cubicBezTo>
                    <a:pt x="0" y="1"/>
                    <a:pt x="0" y="433"/>
                    <a:pt x="278" y="433"/>
                  </a:cubicBezTo>
                  <a:cubicBezTo>
                    <a:pt x="525" y="402"/>
                    <a:pt x="525" y="31"/>
                    <a:pt x="2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19" name="Google Shape;12619;p23"/>
            <p:cNvSpPr/>
            <p:nvPr/>
          </p:nvSpPr>
          <p:spPr>
            <a:xfrm>
              <a:off x="4906825" y="19239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0" name="Google Shape;12620;p23"/>
            <p:cNvSpPr/>
            <p:nvPr/>
          </p:nvSpPr>
          <p:spPr>
            <a:xfrm>
              <a:off x="4755600"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0" y="0"/>
                    <a:pt x="0" y="370"/>
                    <a:pt x="0" y="833"/>
                  </a:cubicBezTo>
                  <a:lnTo>
                    <a:pt x="0" y="2716"/>
                  </a:lnTo>
                  <a:cubicBezTo>
                    <a:pt x="0" y="3179"/>
                    <a:pt x="370" y="3549"/>
                    <a:pt x="833" y="3549"/>
                  </a:cubicBezTo>
                  <a:lnTo>
                    <a:pt x="3395" y="3549"/>
                  </a:lnTo>
                  <a:cubicBezTo>
                    <a:pt x="3858" y="3549"/>
                    <a:pt x="4228" y="3179"/>
                    <a:pt x="4228" y="2716"/>
                  </a:cubicBezTo>
                  <a:cubicBezTo>
                    <a:pt x="4228" y="2577"/>
                    <a:pt x="4120" y="2508"/>
                    <a:pt x="4012" y="2508"/>
                  </a:cubicBezTo>
                  <a:cubicBezTo>
                    <a:pt x="3904" y="2508"/>
                    <a:pt x="3796" y="2577"/>
                    <a:pt x="3796" y="2716"/>
                  </a:cubicBezTo>
                  <a:cubicBezTo>
                    <a:pt x="3796" y="2932"/>
                    <a:pt x="3611" y="3117"/>
                    <a:pt x="3426" y="3117"/>
                  </a:cubicBezTo>
                  <a:lnTo>
                    <a:pt x="833" y="3117"/>
                  </a:lnTo>
                  <a:cubicBezTo>
                    <a:pt x="617" y="3117"/>
                    <a:pt x="463" y="2932"/>
                    <a:pt x="463" y="2716"/>
                  </a:cubicBezTo>
                  <a:lnTo>
                    <a:pt x="463" y="1265"/>
                  </a:lnTo>
                  <a:lnTo>
                    <a:pt x="3827" y="1265"/>
                  </a:lnTo>
                  <a:lnTo>
                    <a:pt x="3827" y="1728"/>
                  </a:lnTo>
                  <a:cubicBezTo>
                    <a:pt x="3827" y="1867"/>
                    <a:pt x="3935" y="1937"/>
                    <a:pt x="4043" y="1937"/>
                  </a:cubicBezTo>
                  <a:cubicBezTo>
                    <a:pt x="4151" y="1937"/>
                    <a:pt x="4259" y="1867"/>
                    <a:pt x="4259" y="1728"/>
                  </a:cubicBezTo>
                  <a:lnTo>
                    <a:pt x="4259" y="833"/>
                  </a:lnTo>
                  <a:cubicBezTo>
                    <a:pt x="4259" y="370"/>
                    <a:pt x="3889" y="0"/>
                    <a:pt x="342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1" name="Google Shape;12621;p23"/>
            <p:cNvSpPr/>
            <p:nvPr/>
          </p:nvSpPr>
          <p:spPr>
            <a:xfrm>
              <a:off x="4883675"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1" y="0"/>
                    <a:pt x="0" y="370"/>
                    <a:pt x="0" y="833"/>
                  </a:cubicBezTo>
                  <a:lnTo>
                    <a:pt x="0" y="2716"/>
                  </a:lnTo>
                  <a:cubicBezTo>
                    <a:pt x="0" y="3179"/>
                    <a:pt x="371" y="3549"/>
                    <a:pt x="833" y="3549"/>
                  </a:cubicBezTo>
                  <a:lnTo>
                    <a:pt x="1173" y="3549"/>
                  </a:lnTo>
                  <a:cubicBezTo>
                    <a:pt x="1420" y="3487"/>
                    <a:pt x="1451" y="3117"/>
                    <a:pt x="1173" y="3117"/>
                  </a:cubicBezTo>
                  <a:lnTo>
                    <a:pt x="833" y="3117"/>
                  </a:lnTo>
                  <a:cubicBezTo>
                    <a:pt x="617" y="3117"/>
                    <a:pt x="463" y="2963"/>
                    <a:pt x="463" y="2747"/>
                  </a:cubicBezTo>
                  <a:lnTo>
                    <a:pt x="463" y="1265"/>
                  </a:lnTo>
                  <a:lnTo>
                    <a:pt x="3827" y="1265"/>
                  </a:lnTo>
                  <a:lnTo>
                    <a:pt x="3827" y="2716"/>
                  </a:lnTo>
                  <a:cubicBezTo>
                    <a:pt x="3827" y="2932"/>
                    <a:pt x="3642" y="3117"/>
                    <a:pt x="3426" y="3117"/>
                  </a:cubicBezTo>
                  <a:lnTo>
                    <a:pt x="2284" y="3117"/>
                  </a:lnTo>
                  <a:cubicBezTo>
                    <a:pt x="2037" y="3148"/>
                    <a:pt x="2037" y="3487"/>
                    <a:pt x="2284" y="3518"/>
                  </a:cubicBezTo>
                  <a:lnTo>
                    <a:pt x="3426" y="3518"/>
                  </a:lnTo>
                  <a:cubicBezTo>
                    <a:pt x="3889" y="3518"/>
                    <a:pt x="4259" y="3148"/>
                    <a:pt x="4259" y="2716"/>
                  </a:cubicBezTo>
                  <a:lnTo>
                    <a:pt x="4259" y="833"/>
                  </a:lnTo>
                  <a:cubicBezTo>
                    <a:pt x="4259" y="370"/>
                    <a:pt x="3889" y="0"/>
                    <a:pt x="342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2" name="Google Shape;12622;p23"/>
            <p:cNvSpPr/>
            <p:nvPr/>
          </p:nvSpPr>
          <p:spPr>
            <a:xfrm>
              <a:off x="5012525" y="2177750"/>
              <a:ext cx="105725" cy="88750"/>
            </a:xfrm>
            <a:custGeom>
              <a:avLst/>
              <a:gdLst/>
              <a:ahLst/>
              <a:cxnLst/>
              <a:rect l="l" t="t" r="r" b="b"/>
              <a:pathLst>
                <a:path w="4229" h="3550" extrusionOk="0">
                  <a:moveTo>
                    <a:pt x="3364" y="432"/>
                  </a:moveTo>
                  <a:cubicBezTo>
                    <a:pt x="3580" y="432"/>
                    <a:pt x="3765" y="617"/>
                    <a:pt x="3765" y="833"/>
                  </a:cubicBezTo>
                  <a:lnTo>
                    <a:pt x="3765" y="864"/>
                  </a:lnTo>
                  <a:lnTo>
                    <a:pt x="401" y="864"/>
                  </a:lnTo>
                  <a:lnTo>
                    <a:pt x="401" y="833"/>
                  </a:lnTo>
                  <a:cubicBezTo>
                    <a:pt x="401" y="617"/>
                    <a:pt x="586" y="432"/>
                    <a:pt x="803" y="432"/>
                  </a:cubicBezTo>
                  <a:close/>
                  <a:moveTo>
                    <a:pt x="803" y="0"/>
                  </a:moveTo>
                  <a:cubicBezTo>
                    <a:pt x="370" y="0"/>
                    <a:pt x="0" y="370"/>
                    <a:pt x="0" y="833"/>
                  </a:cubicBezTo>
                  <a:lnTo>
                    <a:pt x="0" y="1728"/>
                  </a:lnTo>
                  <a:cubicBezTo>
                    <a:pt x="0" y="1867"/>
                    <a:pt x="100" y="1937"/>
                    <a:pt x="201" y="1937"/>
                  </a:cubicBezTo>
                  <a:cubicBezTo>
                    <a:pt x="301" y="1937"/>
                    <a:pt x="401" y="1867"/>
                    <a:pt x="401" y="1728"/>
                  </a:cubicBezTo>
                  <a:lnTo>
                    <a:pt x="401" y="1265"/>
                  </a:lnTo>
                  <a:lnTo>
                    <a:pt x="3765" y="1265"/>
                  </a:lnTo>
                  <a:lnTo>
                    <a:pt x="3765" y="2716"/>
                  </a:lnTo>
                  <a:cubicBezTo>
                    <a:pt x="3765" y="2932"/>
                    <a:pt x="3611" y="3117"/>
                    <a:pt x="3395" y="3117"/>
                  </a:cubicBezTo>
                  <a:lnTo>
                    <a:pt x="833" y="3117"/>
                  </a:lnTo>
                  <a:cubicBezTo>
                    <a:pt x="617" y="3117"/>
                    <a:pt x="432" y="2932"/>
                    <a:pt x="432" y="2716"/>
                  </a:cubicBezTo>
                  <a:cubicBezTo>
                    <a:pt x="432" y="2577"/>
                    <a:pt x="324" y="2508"/>
                    <a:pt x="216" y="2508"/>
                  </a:cubicBezTo>
                  <a:cubicBezTo>
                    <a:pt x="108" y="2508"/>
                    <a:pt x="0" y="2577"/>
                    <a:pt x="0" y="2716"/>
                  </a:cubicBezTo>
                  <a:cubicBezTo>
                    <a:pt x="0" y="3179"/>
                    <a:pt x="370" y="3549"/>
                    <a:pt x="833" y="3549"/>
                  </a:cubicBezTo>
                  <a:lnTo>
                    <a:pt x="3395" y="3549"/>
                  </a:lnTo>
                  <a:cubicBezTo>
                    <a:pt x="3858" y="3549"/>
                    <a:pt x="4228" y="3179"/>
                    <a:pt x="4228" y="2716"/>
                  </a:cubicBezTo>
                  <a:lnTo>
                    <a:pt x="4228" y="833"/>
                  </a:lnTo>
                  <a:cubicBezTo>
                    <a:pt x="4228" y="370"/>
                    <a:pt x="3858" y="0"/>
                    <a:pt x="339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3" name="Google Shape;12623;p23"/>
            <p:cNvSpPr/>
            <p:nvPr/>
          </p:nvSpPr>
          <p:spPr>
            <a:xfrm>
              <a:off x="4805750" y="2068375"/>
              <a:ext cx="261575" cy="87025"/>
            </a:xfrm>
            <a:custGeom>
              <a:avLst/>
              <a:gdLst/>
              <a:ahLst/>
              <a:cxnLst/>
              <a:rect l="l" t="t" r="r" b="b"/>
              <a:pathLst>
                <a:path w="10463" h="3481" extrusionOk="0">
                  <a:moveTo>
                    <a:pt x="5247" y="0"/>
                  </a:moveTo>
                  <a:cubicBezTo>
                    <a:pt x="5139" y="0"/>
                    <a:pt x="5031" y="70"/>
                    <a:pt x="5031" y="209"/>
                  </a:cubicBezTo>
                  <a:lnTo>
                    <a:pt x="5031" y="1443"/>
                  </a:lnTo>
                  <a:lnTo>
                    <a:pt x="864" y="1443"/>
                  </a:lnTo>
                  <a:cubicBezTo>
                    <a:pt x="370" y="1443"/>
                    <a:pt x="0" y="1814"/>
                    <a:pt x="0" y="2307"/>
                  </a:cubicBezTo>
                  <a:lnTo>
                    <a:pt x="0" y="3264"/>
                  </a:lnTo>
                  <a:cubicBezTo>
                    <a:pt x="0" y="3357"/>
                    <a:pt x="93" y="3480"/>
                    <a:pt x="216" y="3480"/>
                  </a:cubicBezTo>
                  <a:cubicBezTo>
                    <a:pt x="340" y="3480"/>
                    <a:pt x="432" y="3388"/>
                    <a:pt x="432" y="3264"/>
                  </a:cubicBezTo>
                  <a:lnTo>
                    <a:pt x="432" y="2307"/>
                  </a:lnTo>
                  <a:cubicBezTo>
                    <a:pt x="432" y="2060"/>
                    <a:pt x="617" y="1875"/>
                    <a:pt x="864" y="1875"/>
                  </a:cubicBezTo>
                  <a:lnTo>
                    <a:pt x="5031" y="1875"/>
                  </a:lnTo>
                  <a:lnTo>
                    <a:pt x="5031" y="3264"/>
                  </a:lnTo>
                  <a:cubicBezTo>
                    <a:pt x="5031" y="3403"/>
                    <a:pt x="5139" y="3472"/>
                    <a:pt x="5247" y="3472"/>
                  </a:cubicBezTo>
                  <a:cubicBezTo>
                    <a:pt x="5355" y="3472"/>
                    <a:pt x="5463" y="3403"/>
                    <a:pt x="5463" y="3264"/>
                  </a:cubicBezTo>
                  <a:lnTo>
                    <a:pt x="5463" y="1875"/>
                  </a:lnTo>
                  <a:lnTo>
                    <a:pt x="9629" y="1875"/>
                  </a:lnTo>
                  <a:cubicBezTo>
                    <a:pt x="9845" y="1875"/>
                    <a:pt x="10061" y="2060"/>
                    <a:pt x="10061" y="2307"/>
                  </a:cubicBezTo>
                  <a:lnTo>
                    <a:pt x="10061" y="3264"/>
                  </a:lnTo>
                  <a:cubicBezTo>
                    <a:pt x="10061" y="3403"/>
                    <a:pt x="10161" y="3472"/>
                    <a:pt x="10262" y="3472"/>
                  </a:cubicBezTo>
                  <a:cubicBezTo>
                    <a:pt x="10362" y="3472"/>
                    <a:pt x="10462" y="3403"/>
                    <a:pt x="10462" y="3264"/>
                  </a:cubicBezTo>
                  <a:lnTo>
                    <a:pt x="10462" y="2307"/>
                  </a:lnTo>
                  <a:cubicBezTo>
                    <a:pt x="10462" y="1814"/>
                    <a:pt x="10092" y="1443"/>
                    <a:pt x="9629" y="1443"/>
                  </a:cubicBezTo>
                  <a:lnTo>
                    <a:pt x="5463" y="1443"/>
                  </a:lnTo>
                  <a:lnTo>
                    <a:pt x="5463" y="209"/>
                  </a:lnTo>
                  <a:cubicBezTo>
                    <a:pt x="5463" y="70"/>
                    <a:pt x="5355" y="0"/>
                    <a:pt x="524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24" name="Google Shape;12624;p23"/>
          <p:cNvGrpSpPr/>
          <p:nvPr/>
        </p:nvGrpSpPr>
        <p:grpSpPr>
          <a:xfrm>
            <a:off x="3974963" y="3975636"/>
            <a:ext cx="363400" cy="362350"/>
            <a:chOff x="2499600" y="1904400"/>
            <a:chExt cx="363400" cy="362350"/>
          </a:xfrm>
        </p:grpSpPr>
        <p:sp>
          <p:nvSpPr>
            <p:cNvPr id="12625" name="Google Shape;12625;p23"/>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6" name="Google Shape;12626;p23"/>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7" name="Google Shape;12627;p23"/>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28" name="Google Shape;12628;p23"/>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29" name="Google Shape;12629;p23"/>
          <p:cNvGrpSpPr/>
          <p:nvPr/>
        </p:nvGrpSpPr>
        <p:grpSpPr>
          <a:xfrm>
            <a:off x="4790706" y="3975474"/>
            <a:ext cx="309425" cy="362675"/>
            <a:chOff x="4781825" y="4140750"/>
            <a:chExt cx="309425" cy="362675"/>
          </a:xfrm>
        </p:grpSpPr>
        <p:sp>
          <p:nvSpPr>
            <p:cNvPr id="12630" name="Google Shape;12630;p23"/>
            <p:cNvSpPr/>
            <p:nvPr/>
          </p:nvSpPr>
          <p:spPr>
            <a:xfrm>
              <a:off x="4781825" y="4208450"/>
              <a:ext cx="309425" cy="294975"/>
            </a:xfrm>
            <a:custGeom>
              <a:avLst/>
              <a:gdLst/>
              <a:ahLst/>
              <a:cxnLst/>
              <a:rect l="l" t="t" r="r" b="b"/>
              <a:pathLst>
                <a:path w="12377" h="11799" extrusionOk="0">
                  <a:moveTo>
                    <a:pt x="11666" y="432"/>
                  </a:moveTo>
                  <a:cubicBezTo>
                    <a:pt x="11851" y="432"/>
                    <a:pt x="11975" y="556"/>
                    <a:pt x="11975" y="710"/>
                  </a:cubicBezTo>
                  <a:lnTo>
                    <a:pt x="11975" y="2253"/>
                  </a:lnTo>
                  <a:lnTo>
                    <a:pt x="9043" y="2253"/>
                  </a:lnTo>
                  <a:lnTo>
                    <a:pt x="9043" y="710"/>
                  </a:lnTo>
                  <a:cubicBezTo>
                    <a:pt x="9043" y="556"/>
                    <a:pt x="9197" y="432"/>
                    <a:pt x="9352" y="432"/>
                  </a:cubicBezTo>
                  <a:close/>
                  <a:moveTo>
                    <a:pt x="710" y="0"/>
                  </a:moveTo>
                  <a:cubicBezTo>
                    <a:pt x="309" y="0"/>
                    <a:pt x="0" y="309"/>
                    <a:pt x="0" y="710"/>
                  </a:cubicBezTo>
                  <a:lnTo>
                    <a:pt x="0" y="5586"/>
                  </a:lnTo>
                  <a:cubicBezTo>
                    <a:pt x="0" y="9125"/>
                    <a:pt x="2897" y="11799"/>
                    <a:pt x="6176" y="11799"/>
                  </a:cubicBezTo>
                  <a:cubicBezTo>
                    <a:pt x="6815" y="11799"/>
                    <a:pt x="7468" y="11697"/>
                    <a:pt x="8117" y="11481"/>
                  </a:cubicBezTo>
                  <a:cubicBezTo>
                    <a:pt x="8293" y="11364"/>
                    <a:pt x="8219" y="11108"/>
                    <a:pt x="8026" y="11108"/>
                  </a:cubicBezTo>
                  <a:cubicBezTo>
                    <a:pt x="8016" y="11108"/>
                    <a:pt x="8005" y="11109"/>
                    <a:pt x="7994" y="11111"/>
                  </a:cubicBezTo>
                  <a:cubicBezTo>
                    <a:pt x="7395" y="11304"/>
                    <a:pt x="6794" y="11394"/>
                    <a:pt x="6207" y="11394"/>
                  </a:cubicBezTo>
                  <a:cubicBezTo>
                    <a:pt x="3131" y="11394"/>
                    <a:pt x="432" y="8908"/>
                    <a:pt x="432" y="5617"/>
                  </a:cubicBezTo>
                  <a:lnTo>
                    <a:pt x="432" y="2716"/>
                  </a:lnTo>
                  <a:lnTo>
                    <a:pt x="1914" y="2716"/>
                  </a:lnTo>
                  <a:cubicBezTo>
                    <a:pt x="2222" y="2716"/>
                    <a:pt x="2222" y="2284"/>
                    <a:pt x="1914" y="2284"/>
                  </a:cubicBezTo>
                  <a:lnTo>
                    <a:pt x="432" y="2284"/>
                  </a:lnTo>
                  <a:lnTo>
                    <a:pt x="432" y="741"/>
                  </a:lnTo>
                  <a:cubicBezTo>
                    <a:pt x="402" y="556"/>
                    <a:pt x="556" y="432"/>
                    <a:pt x="710" y="432"/>
                  </a:cubicBezTo>
                  <a:lnTo>
                    <a:pt x="3025" y="432"/>
                  </a:lnTo>
                  <a:cubicBezTo>
                    <a:pt x="3179" y="432"/>
                    <a:pt x="3303" y="556"/>
                    <a:pt x="3333" y="710"/>
                  </a:cubicBezTo>
                  <a:lnTo>
                    <a:pt x="3333" y="2253"/>
                  </a:lnTo>
                  <a:lnTo>
                    <a:pt x="2963" y="2253"/>
                  </a:lnTo>
                  <a:cubicBezTo>
                    <a:pt x="2655" y="2253"/>
                    <a:pt x="2655" y="2685"/>
                    <a:pt x="2963" y="2685"/>
                  </a:cubicBezTo>
                  <a:lnTo>
                    <a:pt x="3333" y="2685"/>
                  </a:lnTo>
                  <a:lnTo>
                    <a:pt x="3333" y="5586"/>
                  </a:lnTo>
                  <a:cubicBezTo>
                    <a:pt x="3333" y="7191"/>
                    <a:pt x="4630" y="8456"/>
                    <a:pt x="6204" y="8456"/>
                  </a:cubicBezTo>
                  <a:cubicBezTo>
                    <a:pt x="7778" y="8426"/>
                    <a:pt x="9043" y="7129"/>
                    <a:pt x="9043" y="5555"/>
                  </a:cubicBezTo>
                  <a:lnTo>
                    <a:pt x="9043" y="2685"/>
                  </a:lnTo>
                  <a:lnTo>
                    <a:pt x="11944" y="2685"/>
                  </a:lnTo>
                  <a:lnTo>
                    <a:pt x="11944" y="5586"/>
                  </a:lnTo>
                  <a:cubicBezTo>
                    <a:pt x="11944" y="7716"/>
                    <a:pt x="10771" y="9691"/>
                    <a:pt x="8919" y="10679"/>
                  </a:cubicBezTo>
                  <a:cubicBezTo>
                    <a:pt x="8680" y="10811"/>
                    <a:pt x="8807" y="11105"/>
                    <a:pt x="9005" y="11105"/>
                  </a:cubicBezTo>
                  <a:cubicBezTo>
                    <a:pt x="9037" y="11105"/>
                    <a:pt x="9070" y="11097"/>
                    <a:pt x="9105" y="11080"/>
                  </a:cubicBezTo>
                  <a:cubicBezTo>
                    <a:pt x="11111" y="10000"/>
                    <a:pt x="12376" y="7901"/>
                    <a:pt x="12376" y="5617"/>
                  </a:cubicBezTo>
                  <a:lnTo>
                    <a:pt x="12376" y="710"/>
                  </a:lnTo>
                  <a:cubicBezTo>
                    <a:pt x="12376" y="309"/>
                    <a:pt x="12067" y="0"/>
                    <a:pt x="11666" y="0"/>
                  </a:cubicBezTo>
                  <a:lnTo>
                    <a:pt x="9352" y="0"/>
                  </a:lnTo>
                  <a:cubicBezTo>
                    <a:pt x="8950" y="0"/>
                    <a:pt x="8642" y="309"/>
                    <a:pt x="8642" y="710"/>
                  </a:cubicBezTo>
                  <a:lnTo>
                    <a:pt x="8642" y="5555"/>
                  </a:lnTo>
                  <a:cubicBezTo>
                    <a:pt x="8642" y="6913"/>
                    <a:pt x="7562" y="7994"/>
                    <a:pt x="6235" y="8024"/>
                  </a:cubicBezTo>
                  <a:cubicBezTo>
                    <a:pt x="4877" y="8024"/>
                    <a:pt x="3766" y="6944"/>
                    <a:pt x="3766" y="5586"/>
                  </a:cubicBezTo>
                  <a:lnTo>
                    <a:pt x="3766" y="710"/>
                  </a:lnTo>
                  <a:cubicBezTo>
                    <a:pt x="3766" y="309"/>
                    <a:pt x="3426" y="0"/>
                    <a:pt x="305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1" name="Google Shape;12631;p23"/>
            <p:cNvSpPr/>
            <p:nvPr/>
          </p:nvSpPr>
          <p:spPr>
            <a:xfrm>
              <a:off x="4929200" y="4434725"/>
              <a:ext cx="97825" cy="43025"/>
            </a:xfrm>
            <a:custGeom>
              <a:avLst/>
              <a:gdLst/>
              <a:ahLst/>
              <a:cxnLst/>
              <a:rect l="l" t="t" r="r" b="b"/>
              <a:pathLst>
                <a:path w="3913" h="1721" extrusionOk="0">
                  <a:moveTo>
                    <a:pt x="3619" y="0"/>
                  </a:moveTo>
                  <a:cubicBezTo>
                    <a:pt x="3576" y="0"/>
                    <a:pt x="3531" y="16"/>
                    <a:pt x="3487" y="54"/>
                  </a:cubicBezTo>
                  <a:lnTo>
                    <a:pt x="3457" y="54"/>
                  </a:lnTo>
                  <a:cubicBezTo>
                    <a:pt x="2592" y="856"/>
                    <a:pt x="1481" y="1288"/>
                    <a:pt x="309" y="1288"/>
                  </a:cubicBezTo>
                  <a:cubicBezTo>
                    <a:pt x="0" y="1288"/>
                    <a:pt x="0" y="1720"/>
                    <a:pt x="309" y="1720"/>
                  </a:cubicBezTo>
                  <a:cubicBezTo>
                    <a:pt x="1574" y="1720"/>
                    <a:pt x="2808" y="1226"/>
                    <a:pt x="3765" y="393"/>
                  </a:cubicBezTo>
                  <a:cubicBezTo>
                    <a:pt x="3913" y="246"/>
                    <a:pt x="3786" y="0"/>
                    <a:pt x="361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2" name="Google Shape;12632;p23"/>
            <p:cNvSpPr/>
            <p:nvPr/>
          </p:nvSpPr>
          <p:spPr>
            <a:xfrm>
              <a:off x="4799575" y="4163300"/>
              <a:ext cx="10050" cy="28200"/>
            </a:xfrm>
            <a:custGeom>
              <a:avLst/>
              <a:gdLst/>
              <a:ahLst/>
              <a:cxnLst/>
              <a:rect l="l" t="t" r="r" b="b"/>
              <a:pathLst>
                <a:path w="402" h="1128" extrusionOk="0">
                  <a:moveTo>
                    <a:pt x="201" y="1"/>
                  </a:moveTo>
                  <a:cubicBezTo>
                    <a:pt x="101" y="1"/>
                    <a:pt x="0" y="78"/>
                    <a:pt x="0" y="232"/>
                  </a:cubicBezTo>
                  <a:lnTo>
                    <a:pt x="0" y="911"/>
                  </a:lnTo>
                  <a:cubicBezTo>
                    <a:pt x="0" y="1035"/>
                    <a:pt x="93" y="1127"/>
                    <a:pt x="185" y="1127"/>
                  </a:cubicBezTo>
                  <a:cubicBezTo>
                    <a:pt x="309" y="1127"/>
                    <a:pt x="401" y="1035"/>
                    <a:pt x="401" y="911"/>
                  </a:cubicBezTo>
                  <a:lnTo>
                    <a:pt x="401" y="232"/>
                  </a:lnTo>
                  <a:cubicBezTo>
                    <a:pt x="401" y="78"/>
                    <a:pt x="301" y="1"/>
                    <a:pt x="20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3" name="Google Shape;12633;p23"/>
            <p:cNvSpPr/>
            <p:nvPr/>
          </p:nvSpPr>
          <p:spPr>
            <a:xfrm>
              <a:off x="4823475" y="4140750"/>
              <a:ext cx="10075" cy="50750"/>
            </a:xfrm>
            <a:custGeom>
              <a:avLst/>
              <a:gdLst/>
              <a:ahLst/>
              <a:cxnLst/>
              <a:rect l="l" t="t" r="r" b="b"/>
              <a:pathLst>
                <a:path w="403" h="2030" extrusionOk="0">
                  <a:moveTo>
                    <a:pt x="202" y="0"/>
                  </a:moveTo>
                  <a:cubicBezTo>
                    <a:pt x="101" y="0"/>
                    <a:pt x="1" y="70"/>
                    <a:pt x="1" y="209"/>
                  </a:cubicBezTo>
                  <a:lnTo>
                    <a:pt x="1" y="1813"/>
                  </a:lnTo>
                  <a:cubicBezTo>
                    <a:pt x="1" y="1937"/>
                    <a:pt x="94" y="2029"/>
                    <a:pt x="217" y="2029"/>
                  </a:cubicBezTo>
                  <a:cubicBezTo>
                    <a:pt x="310" y="2029"/>
                    <a:pt x="402" y="1937"/>
                    <a:pt x="402" y="1813"/>
                  </a:cubicBezTo>
                  <a:lnTo>
                    <a:pt x="402" y="209"/>
                  </a:lnTo>
                  <a:cubicBezTo>
                    <a:pt x="402" y="70"/>
                    <a:pt x="302" y="0"/>
                    <a:pt x="20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4" name="Google Shape;12634;p23"/>
            <p:cNvSpPr/>
            <p:nvPr/>
          </p:nvSpPr>
          <p:spPr>
            <a:xfrm>
              <a:off x="4847400" y="4163300"/>
              <a:ext cx="10050" cy="28200"/>
            </a:xfrm>
            <a:custGeom>
              <a:avLst/>
              <a:gdLst/>
              <a:ahLst/>
              <a:cxnLst/>
              <a:rect l="l" t="t" r="r" b="b"/>
              <a:pathLst>
                <a:path w="402" h="1128" extrusionOk="0">
                  <a:moveTo>
                    <a:pt x="201" y="1"/>
                  </a:moveTo>
                  <a:cubicBezTo>
                    <a:pt x="101" y="1"/>
                    <a:pt x="1" y="78"/>
                    <a:pt x="1" y="232"/>
                  </a:cubicBezTo>
                  <a:lnTo>
                    <a:pt x="1" y="911"/>
                  </a:lnTo>
                  <a:cubicBezTo>
                    <a:pt x="1" y="1035"/>
                    <a:pt x="93" y="1127"/>
                    <a:pt x="217" y="1127"/>
                  </a:cubicBezTo>
                  <a:cubicBezTo>
                    <a:pt x="309" y="1127"/>
                    <a:pt x="402" y="1035"/>
                    <a:pt x="402" y="911"/>
                  </a:cubicBezTo>
                  <a:lnTo>
                    <a:pt x="402" y="232"/>
                  </a:lnTo>
                  <a:cubicBezTo>
                    <a:pt x="402" y="78"/>
                    <a:pt x="302" y="1"/>
                    <a:pt x="20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5" name="Google Shape;12635;p23"/>
            <p:cNvSpPr/>
            <p:nvPr/>
          </p:nvSpPr>
          <p:spPr>
            <a:xfrm>
              <a:off x="5014825" y="4163300"/>
              <a:ext cx="10825" cy="28200"/>
            </a:xfrm>
            <a:custGeom>
              <a:avLst/>
              <a:gdLst/>
              <a:ahLst/>
              <a:cxnLst/>
              <a:rect l="l" t="t" r="r" b="b"/>
              <a:pathLst>
                <a:path w="433" h="1128" extrusionOk="0">
                  <a:moveTo>
                    <a:pt x="217" y="1"/>
                  </a:moveTo>
                  <a:cubicBezTo>
                    <a:pt x="109" y="1"/>
                    <a:pt x="1" y="78"/>
                    <a:pt x="1" y="232"/>
                  </a:cubicBezTo>
                  <a:lnTo>
                    <a:pt x="1" y="911"/>
                  </a:lnTo>
                  <a:cubicBezTo>
                    <a:pt x="1" y="1035"/>
                    <a:pt x="93" y="1127"/>
                    <a:pt x="217" y="1127"/>
                  </a:cubicBezTo>
                  <a:cubicBezTo>
                    <a:pt x="340" y="1127"/>
                    <a:pt x="433" y="1035"/>
                    <a:pt x="433" y="911"/>
                  </a:cubicBezTo>
                  <a:lnTo>
                    <a:pt x="433" y="232"/>
                  </a:lnTo>
                  <a:cubicBezTo>
                    <a:pt x="433" y="78"/>
                    <a:pt x="325" y="1"/>
                    <a:pt x="21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6" name="Google Shape;12636;p23"/>
            <p:cNvSpPr/>
            <p:nvPr/>
          </p:nvSpPr>
          <p:spPr>
            <a:xfrm>
              <a:off x="5038750" y="4140750"/>
              <a:ext cx="10825" cy="50750"/>
            </a:xfrm>
            <a:custGeom>
              <a:avLst/>
              <a:gdLst/>
              <a:ahLst/>
              <a:cxnLst/>
              <a:rect l="l" t="t" r="r" b="b"/>
              <a:pathLst>
                <a:path w="433" h="2030" extrusionOk="0">
                  <a:moveTo>
                    <a:pt x="216" y="0"/>
                  </a:moveTo>
                  <a:cubicBezTo>
                    <a:pt x="108" y="0"/>
                    <a:pt x="0" y="70"/>
                    <a:pt x="0" y="209"/>
                  </a:cubicBezTo>
                  <a:lnTo>
                    <a:pt x="0" y="1813"/>
                  </a:lnTo>
                  <a:cubicBezTo>
                    <a:pt x="0" y="1937"/>
                    <a:pt x="93" y="2029"/>
                    <a:pt x="216" y="2029"/>
                  </a:cubicBezTo>
                  <a:cubicBezTo>
                    <a:pt x="340" y="2029"/>
                    <a:pt x="432" y="1937"/>
                    <a:pt x="432" y="1813"/>
                  </a:cubicBezTo>
                  <a:lnTo>
                    <a:pt x="432" y="209"/>
                  </a:lnTo>
                  <a:cubicBezTo>
                    <a:pt x="432" y="70"/>
                    <a:pt x="324" y="0"/>
                    <a:pt x="21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37" name="Google Shape;12637;p23"/>
            <p:cNvSpPr/>
            <p:nvPr/>
          </p:nvSpPr>
          <p:spPr>
            <a:xfrm>
              <a:off x="5062675" y="4163300"/>
              <a:ext cx="10825" cy="28200"/>
            </a:xfrm>
            <a:custGeom>
              <a:avLst/>
              <a:gdLst/>
              <a:ahLst/>
              <a:cxnLst/>
              <a:rect l="l" t="t" r="r" b="b"/>
              <a:pathLst>
                <a:path w="433" h="1128" extrusionOk="0">
                  <a:moveTo>
                    <a:pt x="216" y="1"/>
                  </a:moveTo>
                  <a:cubicBezTo>
                    <a:pt x="108" y="1"/>
                    <a:pt x="0" y="78"/>
                    <a:pt x="0" y="232"/>
                  </a:cubicBezTo>
                  <a:lnTo>
                    <a:pt x="0" y="911"/>
                  </a:lnTo>
                  <a:cubicBezTo>
                    <a:pt x="0" y="1035"/>
                    <a:pt x="93" y="1127"/>
                    <a:pt x="216" y="1127"/>
                  </a:cubicBezTo>
                  <a:cubicBezTo>
                    <a:pt x="340" y="1127"/>
                    <a:pt x="432" y="1035"/>
                    <a:pt x="432" y="911"/>
                  </a:cubicBezTo>
                  <a:lnTo>
                    <a:pt x="432" y="232"/>
                  </a:lnTo>
                  <a:cubicBezTo>
                    <a:pt x="432" y="78"/>
                    <a:pt x="324" y="1"/>
                    <a:pt x="21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38" name="Google Shape;12638;p23"/>
          <p:cNvGrpSpPr/>
          <p:nvPr/>
        </p:nvGrpSpPr>
        <p:grpSpPr>
          <a:xfrm>
            <a:off x="7023275" y="3975874"/>
            <a:ext cx="315575" cy="361875"/>
            <a:chOff x="4028025" y="4141325"/>
            <a:chExt cx="315575" cy="361875"/>
          </a:xfrm>
        </p:grpSpPr>
        <p:sp>
          <p:nvSpPr>
            <p:cNvPr id="12639" name="Google Shape;12639;p23"/>
            <p:cNvSpPr/>
            <p:nvPr/>
          </p:nvSpPr>
          <p:spPr>
            <a:xfrm>
              <a:off x="4068150" y="4193775"/>
              <a:ext cx="129625" cy="10850"/>
            </a:xfrm>
            <a:custGeom>
              <a:avLst/>
              <a:gdLst/>
              <a:ahLst/>
              <a:cxnLst/>
              <a:rect l="l" t="t" r="r" b="b"/>
              <a:pathLst>
                <a:path w="5185" h="434"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0" name="Google Shape;12640;p23"/>
            <p:cNvSpPr/>
            <p:nvPr/>
          </p:nvSpPr>
          <p:spPr>
            <a:xfrm>
              <a:off x="4068150" y="4234675"/>
              <a:ext cx="129625" cy="10825"/>
            </a:xfrm>
            <a:custGeom>
              <a:avLst/>
              <a:gdLst/>
              <a:ahLst/>
              <a:cxnLst/>
              <a:rect l="l" t="t" r="r" b="b"/>
              <a:pathLst>
                <a:path w="5185" h="433"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1" name="Google Shape;12641;p23"/>
            <p:cNvSpPr/>
            <p:nvPr/>
          </p:nvSpPr>
          <p:spPr>
            <a:xfrm>
              <a:off x="4070450" y="4275575"/>
              <a:ext cx="182125" cy="92600"/>
            </a:xfrm>
            <a:custGeom>
              <a:avLst/>
              <a:gdLst/>
              <a:ahLst/>
              <a:cxnLst/>
              <a:rect l="l" t="t" r="r" b="b"/>
              <a:pathLst>
                <a:path w="7285" h="3704" extrusionOk="0">
                  <a:moveTo>
                    <a:pt x="6883" y="432"/>
                  </a:moveTo>
                  <a:lnTo>
                    <a:pt x="6883" y="2963"/>
                  </a:lnTo>
                  <a:lnTo>
                    <a:pt x="4846" y="926"/>
                  </a:lnTo>
                  <a:cubicBezTo>
                    <a:pt x="4800" y="880"/>
                    <a:pt x="4738" y="857"/>
                    <a:pt x="4680" y="857"/>
                  </a:cubicBezTo>
                  <a:cubicBezTo>
                    <a:pt x="4622" y="857"/>
                    <a:pt x="4568" y="880"/>
                    <a:pt x="4537" y="926"/>
                  </a:cubicBezTo>
                  <a:lnTo>
                    <a:pt x="2686" y="2778"/>
                  </a:lnTo>
                  <a:lnTo>
                    <a:pt x="1822" y="1883"/>
                  </a:lnTo>
                  <a:cubicBezTo>
                    <a:pt x="1791" y="1852"/>
                    <a:pt x="1737" y="1837"/>
                    <a:pt x="1683" y="1837"/>
                  </a:cubicBezTo>
                  <a:cubicBezTo>
                    <a:pt x="1629" y="1837"/>
                    <a:pt x="1575" y="1852"/>
                    <a:pt x="1544" y="1883"/>
                  </a:cubicBezTo>
                  <a:lnTo>
                    <a:pt x="433" y="2994"/>
                  </a:lnTo>
                  <a:lnTo>
                    <a:pt x="433" y="463"/>
                  </a:lnTo>
                  <a:lnTo>
                    <a:pt x="6883" y="432"/>
                  </a:lnTo>
                  <a:close/>
                  <a:moveTo>
                    <a:pt x="1667" y="2346"/>
                  </a:moveTo>
                  <a:lnTo>
                    <a:pt x="2624" y="3303"/>
                  </a:lnTo>
                  <a:lnTo>
                    <a:pt x="711" y="3303"/>
                  </a:lnTo>
                  <a:lnTo>
                    <a:pt x="1667" y="2346"/>
                  </a:lnTo>
                  <a:close/>
                  <a:moveTo>
                    <a:pt x="4692" y="1358"/>
                  </a:moveTo>
                  <a:lnTo>
                    <a:pt x="6605" y="3303"/>
                  </a:lnTo>
                  <a:lnTo>
                    <a:pt x="3241" y="3303"/>
                  </a:lnTo>
                  <a:lnTo>
                    <a:pt x="2994" y="3056"/>
                  </a:lnTo>
                  <a:lnTo>
                    <a:pt x="4692" y="1358"/>
                  </a:lnTo>
                  <a:close/>
                  <a:moveTo>
                    <a:pt x="217" y="0"/>
                  </a:moveTo>
                  <a:cubicBezTo>
                    <a:pt x="93" y="0"/>
                    <a:pt x="1" y="93"/>
                    <a:pt x="1" y="216"/>
                  </a:cubicBezTo>
                  <a:lnTo>
                    <a:pt x="1" y="3519"/>
                  </a:lnTo>
                  <a:cubicBezTo>
                    <a:pt x="1" y="3611"/>
                    <a:pt x="93" y="3704"/>
                    <a:pt x="217" y="3704"/>
                  </a:cubicBezTo>
                  <a:lnTo>
                    <a:pt x="7068" y="3704"/>
                  </a:lnTo>
                  <a:cubicBezTo>
                    <a:pt x="7192" y="3704"/>
                    <a:pt x="7284" y="3611"/>
                    <a:pt x="7284" y="3519"/>
                  </a:cubicBezTo>
                  <a:lnTo>
                    <a:pt x="7284" y="216"/>
                  </a:lnTo>
                  <a:cubicBezTo>
                    <a:pt x="7284" y="93"/>
                    <a:pt x="7192" y="0"/>
                    <a:pt x="706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2" name="Google Shape;12642;p23"/>
            <p:cNvSpPr/>
            <p:nvPr/>
          </p:nvSpPr>
          <p:spPr>
            <a:xfrm>
              <a:off x="4068150" y="4399025"/>
              <a:ext cx="186725" cy="10825"/>
            </a:xfrm>
            <a:custGeom>
              <a:avLst/>
              <a:gdLst/>
              <a:ahLst/>
              <a:cxnLst/>
              <a:rect l="l" t="t" r="r" b="b"/>
              <a:pathLst>
                <a:path w="7469" h="433" extrusionOk="0">
                  <a:moveTo>
                    <a:pt x="309" y="0"/>
                  </a:moveTo>
                  <a:cubicBezTo>
                    <a:pt x="0" y="0"/>
                    <a:pt x="0" y="432"/>
                    <a:pt x="309" y="432"/>
                  </a:cubicBezTo>
                  <a:lnTo>
                    <a:pt x="7160" y="432"/>
                  </a:lnTo>
                  <a:cubicBezTo>
                    <a:pt x="7469" y="432"/>
                    <a:pt x="7469" y="0"/>
                    <a:pt x="716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3" name="Google Shape;12643;p23"/>
            <p:cNvSpPr/>
            <p:nvPr/>
          </p:nvSpPr>
          <p:spPr>
            <a:xfrm>
              <a:off x="4069675" y="4439900"/>
              <a:ext cx="183675" cy="10825"/>
            </a:xfrm>
            <a:custGeom>
              <a:avLst/>
              <a:gdLst/>
              <a:ahLst/>
              <a:cxnLst/>
              <a:rect l="l" t="t" r="r" b="b"/>
              <a:pathLst>
                <a:path w="7347" h="433" extrusionOk="0">
                  <a:moveTo>
                    <a:pt x="248" y="1"/>
                  </a:moveTo>
                  <a:cubicBezTo>
                    <a:pt x="1" y="32"/>
                    <a:pt x="1" y="402"/>
                    <a:pt x="248" y="433"/>
                  </a:cubicBezTo>
                  <a:lnTo>
                    <a:pt x="7099" y="433"/>
                  </a:lnTo>
                  <a:cubicBezTo>
                    <a:pt x="7346" y="402"/>
                    <a:pt x="7346" y="32"/>
                    <a:pt x="709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4" name="Google Shape;12644;p23"/>
            <p:cNvSpPr/>
            <p:nvPr/>
          </p:nvSpPr>
          <p:spPr>
            <a:xfrm>
              <a:off x="4123700" y="4294800"/>
              <a:ext cx="33200" cy="28625"/>
            </a:xfrm>
            <a:custGeom>
              <a:avLst/>
              <a:gdLst/>
              <a:ahLst/>
              <a:cxnLst/>
              <a:rect l="l" t="t" r="r" b="b"/>
              <a:pathLst>
                <a:path w="1328" h="1145" extrusionOk="0">
                  <a:moveTo>
                    <a:pt x="587" y="435"/>
                  </a:moveTo>
                  <a:cubicBezTo>
                    <a:pt x="648" y="435"/>
                    <a:pt x="710" y="497"/>
                    <a:pt x="710" y="558"/>
                  </a:cubicBezTo>
                  <a:cubicBezTo>
                    <a:pt x="710" y="666"/>
                    <a:pt x="641" y="720"/>
                    <a:pt x="571" y="720"/>
                  </a:cubicBezTo>
                  <a:cubicBezTo>
                    <a:pt x="502" y="720"/>
                    <a:pt x="432" y="666"/>
                    <a:pt x="432" y="558"/>
                  </a:cubicBezTo>
                  <a:cubicBezTo>
                    <a:pt x="432" y="497"/>
                    <a:pt x="494" y="435"/>
                    <a:pt x="587" y="435"/>
                  </a:cubicBezTo>
                  <a:close/>
                  <a:moveTo>
                    <a:pt x="586" y="0"/>
                  </a:moveTo>
                  <a:cubicBezTo>
                    <a:pt x="287" y="0"/>
                    <a:pt x="0" y="222"/>
                    <a:pt x="0" y="558"/>
                  </a:cubicBezTo>
                  <a:cubicBezTo>
                    <a:pt x="0" y="898"/>
                    <a:pt x="278" y="1145"/>
                    <a:pt x="587" y="1145"/>
                  </a:cubicBezTo>
                  <a:cubicBezTo>
                    <a:pt x="1080" y="1145"/>
                    <a:pt x="1327" y="528"/>
                    <a:pt x="988" y="157"/>
                  </a:cubicBezTo>
                  <a:cubicBezTo>
                    <a:pt x="870" y="49"/>
                    <a:pt x="726" y="0"/>
                    <a:pt x="58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5" name="Google Shape;12645;p23"/>
            <p:cNvSpPr/>
            <p:nvPr/>
          </p:nvSpPr>
          <p:spPr>
            <a:xfrm>
              <a:off x="4028025" y="4141325"/>
              <a:ext cx="315575" cy="361875"/>
            </a:xfrm>
            <a:custGeom>
              <a:avLst/>
              <a:gdLst/>
              <a:ahLst/>
              <a:cxnLst/>
              <a:rect l="l" t="t" r="r" b="b"/>
              <a:pathLst>
                <a:path w="12623" h="14475" extrusionOk="0">
                  <a:moveTo>
                    <a:pt x="8271" y="772"/>
                  </a:moveTo>
                  <a:lnTo>
                    <a:pt x="10061" y="2778"/>
                  </a:lnTo>
                  <a:lnTo>
                    <a:pt x="9043" y="2778"/>
                  </a:lnTo>
                  <a:cubicBezTo>
                    <a:pt x="8642" y="2778"/>
                    <a:pt x="8271" y="2438"/>
                    <a:pt x="8271" y="2006"/>
                  </a:cubicBezTo>
                  <a:lnTo>
                    <a:pt x="8271" y="772"/>
                  </a:lnTo>
                  <a:close/>
                  <a:moveTo>
                    <a:pt x="10851" y="4679"/>
                  </a:moveTo>
                  <a:cubicBezTo>
                    <a:pt x="10874" y="4679"/>
                    <a:pt x="10898" y="4682"/>
                    <a:pt x="10925" y="4691"/>
                  </a:cubicBezTo>
                  <a:cubicBezTo>
                    <a:pt x="11049" y="4691"/>
                    <a:pt x="11172" y="4722"/>
                    <a:pt x="11265" y="4815"/>
                  </a:cubicBezTo>
                  <a:cubicBezTo>
                    <a:pt x="11358" y="4907"/>
                    <a:pt x="11419" y="5031"/>
                    <a:pt x="11419" y="5185"/>
                  </a:cubicBezTo>
                  <a:lnTo>
                    <a:pt x="11419" y="5895"/>
                  </a:lnTo>
                  <a:lnTo>
                    <a:pt x="10432" y="5895"/>
                  </a:lnTo>
                  <a:lnTo>
                    <a:pt x="10432" y="5185"/>
                  </a:lnTo>
                  <a:cubicBezTo>
                    <a:pt x="10401" y="5031"/>
                    <a:pt x="10463" y="4907"/>
                    <a:pt x="10555" y="4815"/>
                  </a:cubicBezTo>
                  <a:cubicBezTo>
                    <a:pt x="10586" y="4815"/>
                    <a:pt x="10586" y="4784"/>
                    <a:pt x="10617" y="4784"/>
                  </a:cubicBezTo>
                  <a:cubicBezTo>
                    <a:pt x="10648" y="4753"/>
                    <a:pt x="10679" y="4753"/>
                    <a:pt x="10709" y="4722"/>
                  </a:cubicBezTo>
                  <a:cubicBezTo>
                    <a:pt x="10753" y="4700"/>
                    <a:pt x="10797" y="4679"/>
                    <a:pt x="10851" y="4679"/>
                  </a:cubicBezTo>
                  <a:close/>
                  <a:moveTo>
                    <a:pt x="11234" y="11543"/>
                  </a:moveTo>
                  <a:lnTo>
                    <a:pt x="10925" y="11975"/>
                  </a:lnTo>
                  <a:lnTo>
                    <a:pt x="10617" y="11543"/>
                  </a:lnTo>
                  <a:close/>
                  <a:moveTo>
                    <a:pt x="1204" y="0"/>
                  </a:moveTo>
                  <a:cubicBezTo>
                    <a:pt x="556" y="0"/>
                    <a:pt x="0" y="525"/>
                    <a:pt x="0" y="1204"/>
                  </a:cubicBezTo>
                  <a:lnTo>
                    <a:pt x="0" y="13271"/>
                  </a:lnTo>
                  <a:cubicBezTo>
                    <a:pt x="0" y="13919"/>
                    <a:pt x="525" y="14475"/>
                    <a:pt x="1204" y="14475"/>
                  </a:cubicBezTo>
                  <a:lnTo>
                    <a:pt x="9537" y="14475"/>
                  </a:lnTo>
                  <a:cubicBezTo>
                    <a:pt x="10185" y="14475"/>
                    <a:pt x="10740" y="13919"/>
                    <a:pt x="10740" y="13271"/>
                  </a:cubicBezTo>
                  <a:lnTo>
                    <a:pt x="10740" y="12499"/>
                  </a:lnTo>
                  <a:cubicBezTo>
                    <a:pt x="10783" y="12542"/>
                    <a:pt x="10840" y="12565"/>
                    <a:pt x="10897" y="12565"/>
                  </a:cubicBezTo>
                  <a:cubicBezTo>
                    <a:pt x="10963" y="12565"/>
                    <a:pt x="11030" y="12535"/>
                    <a:pt x="11080" y="12469"/>
                  </a:cubicBezTo>
                  <a:lnTo>
                    <a:pt x="11790" y="11419"/>
                  </a:lnTo>
                  <a:cubicBezTo>
                    <a:pt x="11790" y="11388"/>
                    <a:pt x="11820" y="11358"/>
                    <a:pt x="11820" y="11327"/>
                  </a:cubicBezTo>
                  <a:lnTo>
                    <a:pt x="11820" y="6358"/>
                  </a:lnTo>
                  <a:cubicBezTo>
                    <a:pt x="12036" y="6420"/>
                    <a:pt x="12160" y="6636"/>
                    <a:pt x="12160" y="6852"/>
                  </a:cubicBezTo>
                  <a:lnTo>
                    <a:pt x="12160" y="8395"/>
                  </a:lnTo>
                  <a:cubicBezTo>
                    <a:pt x="12160" y="8534"/>
                    <a:pt x="12268" y="8603"/>
                    <a:pt x="12376" y="8603"/>
                  </a:cubicBezTo>
                  <a:cubicBezTo>
                    <a:pt x="12484" y="8603"/>
                    <a:pt x="12592" y="8534"/>
                    <a:pt x="12592" y="8395"/>
                  </a:cubicBezTo>
                  <a:lnTo>
                    <a:pt x="12623" y="6852"/>
                  </a:lnTo>
                  <a:cubicBezTo>
                    <a:pt x="12623" y="6389"/>
                    <a:pt x="12283" y="5988"/>
                    <a:pt x="11851" y="5895"/>
                  </a:cubicBezTo>
                  <a:lnTo>
                    <a:pt x="11851" y="5185"/>
                  </a:lnTo>
                  <a:cubicBezTo>
                    <a:pt x="11823" y="4652"/>
                    <a:pt x="11413" y="4247"/>
                    <a:pt x="10921" y="4247"/>
                  </a:cubicBezTo>
                  <a:cubicBezTo>
                    <a:pt x="10872" y="4247"/>
                    <a:pt x="10822" y="4251"/>
                    <a:pt x="10771" y="4259"/>
                  </a:cubicBezTo>
                  <a:lnTo>
                    <a:pt x="10771" y="2994"/>
                  </a:lnTo>
                  <a:cubicBezTo>
                    <a:pt x="10740" y="2932"/>
                    <a:pt x="10740" y="2901"/>
                    <a:pt x="10709" y="2840"/>
                  </a:cubicBezTo>
                  <a:lnTo>
                    <a:pt x="8240" y="62"/>
                  </a:lnTo>
                  <a:cubicBezTo>
                    <a:pt x="8210" y="31"/>
                    <a:pt x="8148" y="0"/>
                    <a:pt x="8086" y="0"/>
                  </a:cubicBezTo>
                  <a:lnTo>
                    <a:pt x="3519" y="0"/>
                  </a:lnTo>
                  <a:cubicBezTo>
                    <a:pt x="3241" y="0"/>
                    <a:pt x="3241" y="402"/>
                    <a:pt x="3519" y="402"/>
                  </a:cubicBezTo>
                  <a:lnTo>
                    <a:pt x="7870" y="402"/>
                  </a:lnTo>
                  <a:lnTo>
                    <a:pt x="7870" y="2006"/>
                  </a:lnTo>
                  <a:cubicBezTo>
                    <a:pt x="7870" y="2654"/>
                    <a:pt x="8395" y="3210"/>
                    <a:pt x="9074" y="3210"/>
                  </a:cubicBezTo>
                  <a:lnTo>
                    <a:pt x="10339" y="3210"/>
                  </a:lnTo>
                  <a:lnTo>
                    <a:pt x="10339" y="4444"/>
                  </a:lnTo>
                  <a:lnTo>
                    <a:pt x="10247" y="4537"/>
                  </a:lnTo>
                  <a:cubicBezTo>
                    <a:pt x="10092" y="4691"/>
                    <a:pt x="9969" y="4938"/>
                    <a:pt x="9969" y="5185"/>
                  </a:cubicBezTo>
                  <a:lnTo>
                    <a:pt x="9969" y="9290"/>
                  </a:lnTo>
                  <a:cubicBezTo>
                    <a:pt x="9969" y="9429"/>
                    <a:pt x="10077" y="9498"/>
                    <a:pt x="10185" y="9498"/>
                  </a:cubicBezTo>
                  <a:cubicBezTo>
                    <a:pt x="10293" y="9498"/>
                    <a:pt x="10401" y="9429"/>
                    <a:pt x="10401" y="9290"/>
                  </a:cubicBezTo>
                  <a:lnTo>
                    <a:pt x="10401" y="6327"/>
                  </a:lnTo>
                  <a:lnTo>
                    <a:pt x="11419" y="6327"/>
                  </a:lnTo>
                  <a:lnTo>
                    <a:pt x="11419" y="11111"/>
                  </a:lnTo>
                  <a:lnTo>
                    <a:pt x="10432" y="11111"/>
                  </a:lnTo>
                  <a:lnTo>
                    <a:pt x="10432" y="10555"/>
                  </a:lnTo>
                  <a:cubicBezTo>
                    <a:pt x="10432" y="10416"/>
                    <a:pt x="10324" y="10347"/>
                    <a:pt x="10216" y="10347"/>
                  </a:cubicBezTo>
                  <a:cubicBezTo>
                    <a:pt x="10108" y="10347"/>
                    <a:pt x="10000" y="10416"/>
                    <a:pt x="10000" y="10555"/>
                  </a:cubicBezTo>
                  <a:lnTo>
                    <a:pt x="10000" y="11327"/>
                  </a:lnTo>
                  <a:cubicBezTo>
                    <a:pt x="10000" y="11388"/>
                    <a:pt x="10000" y="11419"/>
                    <a:pt x="10030" y="11450"/>
                  </a:cubicBezTo>
                  <a:lnTo>
                    <a:pt x="10339" y="11913"/>
                  </a:lnTo>
                  <a:cubicBezTo>
                    <a:pt x="10339" y="11944"/>
                    <a:pt x="10339" y="11944"/>
                    <a:pt x="10339" y="11975"/>
                  </a:cubicBezTo>
                  <a:lnTo>
                    <a:pt x="10339" y="13302"/>
                  </a:lnTo>
                  <a:cubicBezTo>
                    <a:pt x="10339" y="13703"/>
                    <a:pt x="10000" y="14073"/>
                    <a:pt x="9568" y="14073"/>
                  </a:cubicBezTo>
                  <a:lnTo>
                    <a:pt x="1204" y="14073"/>
                  </a:lnTo>
                  <a:cubicBezTo>
                    <a:pt x="803" y="14073"/>
                    <a:pt x="432" y="13703"/>
                    <a:pt x="432" y="13302"/>
                  </a:cubicBezTo>
                  <a:lnTo>
                    <a:pt x="432" y="1204"/>
                  </a:lnTo>
                  <a:cubicBezTo>
                    <a:pt x="432" y="772"/>
                    <a:pt x="803" y="432"/>
                    <a:pt x="1204" y="432"/>
                  </a:cubicBezTo>
                  <a:lnTo>
                    <a:pt x="2253" y="432"/>
                  </a:lnTo>
                  <a:cubicBezTo>
                    <a:pt x="2531" y="432"/>
                    <a:pt x="2531" y="0"/>
                    <a:pt x="225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46" name="Google Shape;12646;p23"/>
          <p:cNvGrpSpPr/>
          <p:nvPr/>
        </p:nvGrpSpPr>
        <p:grpSpPr>
          <a:xfrm>
            <a:off x="5475906" y="3975886"/>
            <a:ext cx="378850" cy="361850"/>
            <a:chOff x="1727275" y="1904650"/>
            <a:chExt cx="378850" cy="361850"/>
          </a:xfrm>
        </p:grpSpPr>
        <p:sp>
          <p:nvSpPr>
            <p:cNvPr id="12647" name="Google Shape;12647;p23"/>
            <p:cNvSpPr/>
            <p:nvPr/>
          </p:nvSpPr>
          <p:spPr>
            <a:xfrm>
              <a:off x="1822950" y="1927750"/>
              <a:ext cx="145850" cy="110150"/>
            </a:xfrm>
            <a:custGeom>
              <a:avLst/>
              <a:gdLst/>
              <a:ahLst/>
              <a:cxnLst/>
              <a:rect l="l" t="t" r="r" b="b"/>
              <a:pathLst>
                <a:path w="5834" h="4406" extrusionOk="0">
                  <a:moveTo>
                    <a:pt x="3364" y="1"/>
                  </a:moveTo>
                  <a:cubicBezTo>
                    <a:pt x="1080" y="1"/>
                    <a:pt x="0" y="2809"/>
                    <a:pt x="1698" y="4352"/>
                  </a:cubicBezTo>
                  <a:cubicBezTo>
                    <a:pt x="1741" y="4390"/>
                    <a:pt x="1788" y="4406"/>
                    <a:pt x="1832" y="4406"/>
                  </a:cubicBezTo>
                  <a:cubicBezTo>
                    <a:pt x="2006" y="4406"/>
                    <a:pt x="2147" y="4160"/>
                    <a:pt x="1975" y="4013"/>
                  </a:cubicBezTo>
                  <a:cubicBezTo>
                    <a:pt x="864" y="3025"/>
                    <a:pt x="1142" y="1204"/>
                    <a:pt x="2500" y="587"/>
                  </a:cubicBezTo>
                  <a:cubicBezTo>
                    <a:pt x="2778" y="470"/>
                    <a:pt x="3060" y="416"/>
                    <a:pt x="3335" y="416"/>
                  </a:cubicBezTo>
                  <a:cubicBezTo>
                    <a:pt x="4434" y="416"/>
                    <a:pt x="5407" y="1285"/>
                    <a:pt x="5432" y="2470"/>
                  </a:cubicBezTo>
                  <a:cubicBezTo>
                    <a:pt x="5432" y="3056"/>
                    <a:pt x="5185" y="3612"/>
                    <a:pt x="4753" y="4013"/>
                  </a:cubicBezTo>
                  <a:cubicBezTo>
                    <a:pt x="4581" y="4160"/>
                    <a:pt x="4722" y="4406"/>
                    <a:pt x="4896" y="4406"/>
                  </a:cubicBezTo>
                  <a:cubicBezTo>
                    <a:pt x="4940" y="4406"/>
                    <a:pt x="4987" y="4390"/>
                    <a:pt x="5031" y="4352"/>
                  </a:cubicBezTo>
                  <a:cubicBezTo>
                    <a:pt x="5555" y="3859"/>
                    <a:pt x="5833" y="3210"/>
                    <a:pt x="5833" y="2501"/>
                  </a:cubicBezTo>
                  <a:cubicBezTo>
                    <a:pt x="5833" y="1112"/>
                    <a:pt x="4722" y="1"/>
                    <a:pt x="336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48" name="Google Shape;12648;p23"/>
            <p:cNvSpPr/>
            <p:nvPr/>
          </p:nvSpPr>
          <p:spPr>
            <a:xfrm>
              <a:off x="1727275" y="1904650"/>
              <a:ext cx="378850" cy="361850"/>
            </a:xfrm>
            <a:custGeom>
              <a:avLst/>
              <a:gdLst/>
              <a:ahLst/>
              <a:cxnLst/>
              <a:rect l="l" t="t" r="r" b="b"/>
              <a:pathLst>
                <a:path w="15154" h="14474" extrusionOk="0">
                  <a:moveTo>
                    <a:pt x="14073" y="2869"/>
                  </a:moveTo>
                  <a:cubicBezTo>
                    <a:pt x="14567" y="2900"/>
                    <a:pt x="14783" y="3517"/>
                    <a:pt x="14413" y="3826"/>
                  </a:cubicBezTo>
                  <a:cubicBezTo>
                    <a:pt x="14337" y="3902"/>
                    <a:pt x="14219" y="3957"/>
                    <a:pt x="14110" y="3957"/>
                  </a:cubicBezTo>
                  <a:cubicBezTo>
                    <a:pt x="14087" y="3957"/>
                    <a:pt x="14064" y="3955"/>
                    <a:pt x="14042" y="3949"/>
                  </a:cubicBezTo>
                  <a:cubicBezTo>
                    <a:pt x="13888" y="3949"/>
                    <a:pt x="13734" y="3888"/>
                    <a:pt x="13641" y="3764"/>
                  </a:cubicBezTo>
                  <a:cubicBezTo>
                    <a:pt x="13456" y="3548"/>
                    <a:pt x="13456" y="3209"/>
                    <a:pt x="13703" y="2993"/>
                  </a:cubicBezTo>
                  <a:cubicBezTo>
                    <a:pt x="13796" y="2900"/>
                    <a:pt x="13950" y="2869"/>
                    <a:pt x="14073" y="2869"/>
                  </a:cubicBezTo>
                  <a:close/>
                  <a:moveTo>
                    <a:pt x="7195" y="430"/>
                  </a:moveTo>
                  <a:cubicBezTo>
                    <a:pt x="10505" y="430"/>
                    <a:pt x="11368" y="5037"/>
                    <a:pt x="8240" y="6202"/>
                  </a:cubicBezTo>
                  <a:lnTo>
                    <a:pt x="8240" y="4412"/>
                  </a:lnTo>
                  <a:cubicBezTo>
                    <a:pt x="8240" y="3733"/>
                    <a:pt x="7739" y="3394"/>
                    <a:pt x="7237" y="3394"/>
                  </a:cubicBezTo>
                  <a:cubicBezTo>
                    <a:pt x="6736" y="3394"/>
                    <a:pt x="6234" y="3733"/>
                    <a:pt x="6234" y="4412"/>
                  </a:cubicBezTo>
                  <a:lnTo>
                    <a:pt x="6234" y="6233"/>
                  </a:lnTo>
                  <a:cubicBezTo>
                    <a:pt x="3056" y="5153"/>
                    <a:pt x="3796" y="493"/>
                    <a:pt x="7129" y="431"/>
                  </a:cubicBezTo>
                  <a:cubicBezTo>
                    <a:pt x="7151" y="431"/>
                    <a:pt x="7173" y="430"/>
                    <a:pt x="7195" y="430"/>
                  </a:cubicBezTo>
                  <a:close/>
                  <a:moveTo>
                    <a:pt x="1958" y="7720"/>
                  </a:moveTo>
                  <a:cubicBezTo>
                    <a:pt x="2469" y="7720"/>
                    <a:pt x="2963" y="8128"/>
                    <a:pt x="2963" y="8733"/>
                  </a:cubicBezTo>
                  <a:cubicBezTo>
                    <a:pt x="2963" y="9288"/>
                    <a:pt x="2531" y="9720"/>
                    <a:pt x="1975" y="9720"/>
                  </a:cubicBezTo>
                  <a:cubicBezTo>
                    <a:pt x="1080" y="9720"/>
                    <a:pt x="618" y="8640"/>
                    <a:pt x="1266" y="8023"/>
                  </a:cubicBezTo>
                  <a:cubicBezTo>
                    <a:pt x="1465" y="7813"/>
                    <a:pt x="1714" y="7720"/>
                    <a:pt x="1958" y="7720"/>
                  </a:cubicBezTo>
                  <a:close/>
                  <a:moveTo>
                    <a:pt x="7196" y="1"/>
                  </a:moveTo>
                  <a:cubicBezTo>
                    <a:pt x="6755" y="1"/>
                    <a:pt x="6304" y="88"/>
                    <a:pt x="5864" y="277"/>
                  </a:cubicBezTo>
                  <a:cubicBezTo>
                    <a:pt x="3704" y="1172"/>
                    <a:pt x="3086" y="3980"/>
                    <a:pt x="4660" y="5708"/>
                  </a:cubicBezTo>
                  <a:lnTo>
                    <a:pt x="2809" y="7591"/>
                  </a:lnTo>
                  <a:cubicBezTo>
                    <a:pt x="2562" y="7406"/>
                    <a:pt x="2253" y="7282"/>
                    <a:pt x="1975" y="7282"/>
                  </a:cubicBezTo>
                  <a:cubicBezTo>
                    <a:pt x="463" y="7313"/>
                    <a:pt x="0" y="9319"/>
                    <a:pt x="1327" y="9998"/>
                  </a:cubicBezTo>
                  <a:cubicBezTo>
                    <a:pt x="1546" y="10110"/>
                    <a:pt x="1765" y="10160"/>
                    <a:pt x="1975" y="10160"/>
                  </a:cubicBezTo>
                  <a:cubicBezTo>
                    <a:pt x="3040" y="10160"/>
                    <a:pt x="3865" y="8874"/>
                    <a:pt x="3117" y="7869"/>
                  </a:cubicBezTo>
                  <a:lnTo>
                    <a:pt x="5000" y="6017"/>
                  </a:lnTo>
                  <a:cubicBezTo>
                    <a:pt x="5339" y="6326"/>
                    <a:pt x="5771" y="6542"/>
                    <a:pt x="6234" y="6696"/>
                  </a:cubicBezTo>
                  <a:lnTo>
                    <a:pt x="6234" y="10307"/>
                  </a:lnTo>
                  <a:cubicBezTo>
                    <a:pt x="6111" y="10276"/>
                    <a:pt x="5987" y="10245"/>
                    <a:pt x="5864" y="10245"/>
                  </a:cubicBezTo>
                  <a:cubicBezTo>
                    <a:pt x="5617" y="10245"/>
                    <a:pt x="5339" y="10369"/>
                    <a:pt x="5154" y="10554"/>
                  </a:cubicBezTo>
                  <a:cubicBezTo>
                    <a:pt x="4969" y="10739"/>
                    <a:pt x="4876" y="10955"/>
                    <a:pt x="4846" y="11233"/>
                  </a:cubicBezTo>
                  <a:cubicBezTo>
                    <a:pt x="4722" y="12745"/>
                    <a:pt x="6018" y="13825"/>
                    <a:pt x="6605" y="14226"/>
                  </a:cubicBezTo>
                  <a:cubicBezTo>
                    <a:pt x="6790" y="14381"/>
                    <a:pt x="7006" y="14442"/>
                    <a:pt x="7222" y="14473"/>
                  </a:cubicBezTo>
                  <a:lnTo>
                    <a:pt x="10030" y="14473"/>
                  </a:lnTo>
                  <a:cubicBezTo>
                    <a:pt x="10308" y="14473"/>
                    <a:pt x="10308" y="14041"/>
                    <a:pt x="10030" y="14041"/>
                  </a:cubicBezTo>
                  <a:lnTo>
                    <a:pt x="7253" y="14041"/>
                  </a:lnTo>
                  <a:cubicBezTo>
                    <a:pt x="7099" y="14041"/>
                    <a:pt x="6975" y="13979"/>
                    <a:pt x="6852" y="13887"/>
                  </a:cubicBezTo>
                  <a:cubicBezTo>
                    <a:pt x="6358" y="13516"/>
                    <a:pt x="5185" y="12560"/>
                    <a:pt x="5278" y="11264"/>
                  </a:cubicBezTo>
                  <a:cubicBezTo>
                    <a:pt x="5278" y="11109"/>
                    <a:pt x="5339" y="10955"/>
                    <a:pt x="5463" y="10862"/>
                  </a:cubicBezTo>
                  <a:cubicBezTo>
                    <a:pt x="5555" y="10739"/>
                    <a:pt x="5710" y="10677"/>
                    <a:pt x="5833" y="10677"/>
                  </a:cubicBezTo>
                  <a:cubicBezTo>
                    <a:pt x="5987" y="10677"/>
                    <a:pt x="6142" y="10739"/>
                    <a:pt x="6265" y="10862"/>
                  </a:cubicBezTo>
                  <a:cubicBezTo>
                    <a:pt x="6296" y="10893"/>
                    <a:pt x="6358" y="10924"/>
                    <a:pt x="6420" y="10924"/>
                  </a:cubicBezTo>
                  <a:cubicBezTo>
                    <a:pt x="6543" y="10924"/>
                    <a:pt x="6636" y="10831"/>
                    <a:pt x="6636" y="10708"/>
                  </a:cubicBezTo>
                  <a:lnTo>
                    <a:pt x="6636" y="4412"/>
                  </a:lnTo>
                  <a:cubicBezTo>
                    <a:pt x="6682" y="4073"/>
                    <a:pt x="6944" y="3903"/>
                    <a:pt x="7207" y="3903"/>
                  </a:cubicBezTo>
                  <a:cubicBezTo>
                    <a:pt x="7469" y="3903"/>
                    <a:pt x="7731" y="4073"/>
                    <a:pt x="7777" y="4412"/>
                  </a:cubicBezTo>
                  <a:lnTo>
                    <a:pt x="7777" y="9751"/>
                  </a:lnTo>
                  <a:cubicBezTo>
                    <a:pt x="7777" y="9890"/>
                    <a:pt x="7885" y="9960"/>
                    <a:pt x="7994" y="9960"/>
                  </a:cubicBezTo>
                  <a:cubicBezTo>
                    <a:pt x="8102" y="9960"/>
                    <a:pt x="8210" y="9890"/>
                    <a:pt x="8210" y="9751"/>
                  </a:cubicBezTo>
                  <a:lnTo>
                    <a:pt x="8210" y="8332"/>
                  </a:lnTo>
                  <a:cubicBezTo>
                    <a:pt x="8179" y="7961"/>
                    <a:pt x="8456" y="7653"/>
                    <a:pt x="8827" y="7653"/>
                  </a:cubicBezTo>
                  <a:cubicBezTo>
                    <a:pt x="9135" y="7653"/>
                    <a:pt x="9413" y="7900"/>
                    <a:pt x="9413" y="8239"/>
                  </a:cubicBezTo>
                  <a:lnTo>
                    <a:pt x="9413" y="9751"/>
                  </a:lnTo>
                  <a:cubicBezTo>
                    <a:pt x="9413" y="9890"/>
                    <a:pt x="9513" y="9960"/>
                    <a:pt x="9614" y="9960"/>
                  </a:cubicBezTo>
                  <a:cubicBezTo>
                    <a:pt x="9714" y="9960"/>
                    <a:pt x="9814" y="9890"/>
                    <a:pt x="9814" y="9751"/>
                  </a:cubicBezTo>
                  <a:lnTo>
                    <a:pt x="9814" y="8301"/>
                  </a:lnTo>
                  <a:cubicBezTo>
                    <a:pt x="9814" y="7961"/>
                    <a:pt x="10092" y="7653"/>
                    <a:pt x="10432" y="7653"/>
                  </a:cubicBezTo>
                  <a:cubicBezTo>
                    <a:pt x="10771" y="7653"/>
                    <a:pt x="11049" y="7961"/>
                    <a:pt x="11018" y="8301"/>
                  </a:cubicBezTo>
                  <a:lnTo>
                    <a:pt x="11018" y="9751"/>
                  </a:lnTo>
                  <a:cubicBezTo>
                    <a:pt x="11018" y="9875"/>
                    <a:pt x="11111" y="9967"/>
                    <a:pt x="11234" y="9967"/>
                  </a:cubicBezTo>
                  <a:cubicBezTo>
                    <a:pt x="11357" y="9967"/>
                    <a:pt x="11450" y="9875"/>
                    <a:pt x="11450" y="9751"/>
                  </a:cubicBezTo>
                  <a:lnTo>
                    <a:pt x="11450" y="8270"/>
                  </a:lnTo>
                  <a:cubicBezTo>
                    <a:pt x="11450" y="7930"/>
                    <a:pt x="11697" y="7653"/>
                    <a:pt x="12036" y="7653"/>
                  </a:cubicBezTo>
                  <a:cubicBezTo>
                    <a:pt x="12191" y="7653"/>
                    <a:pt x="12345" y="7684"/>
                    <a:pt x="12438" y="7807"/>
                  </a:cubicBezTo>
                  <a:cubicBezTo>
                    <a:pt x="12561" y="7930"/>
                    <a:pt x="12623" y="8085"/>
                    <a:pt x="12623" y="8239"/>
                  </a:cubicBezTo>
                  <a:lnTo>
                    <a:pt x="12623" y="12004"/>
                  </a:lnTo>
                  <a:cubicBezTo>
                    <a:pt x="12623" y="12652"/>
                    <a:pt x="12407" y="13300"/>
                    <a:pt x="12006" y="13794"/>
                  </a:cubicBezTo>
                  <a:cubicBezTo>
                    <a:pt x="11882" y="13949"/>
                    <a:pt x="11697" y="14041"/>
                    <a:pt x="11481" y="14072"/>
                  </a:cubicBezTo>
                  <a:cubicBezTo>
                    <a:pt x="11471" y="14071"/>
                    <a:pt x="11462" y="14070"/>
                    <a:pt x="11453" y="14070"/>
                  </a:cubicBezTo>
                  <a:cubicBezTo>
                    <a:pt x="11203" y="14070"/>
                    <a:pt x="11213" y="14473"/>
                    <a:pt x="11481" y="14473"/>
                  </a:cubicBezTo>
                  <a:cubicBezTo>
                    <a:pt x="11820" y="14473"/>
                    <a:pt x="12129" y="14319"/>
                    <a:pt x="12345" y="14072"/>
                  </a:cubicBezTo>
                  <a:cubicBezTo>
                    <a:pt x="12808" y="13486"/>
                    <a:pt x="13055" y="12745"/>
                    <a:pt x="13055" y="12004"/>
                  </a:cubicBezTo>
                  <a:lnTo>
                    <a:pt x="13055" y="8239"/>
                  </a:lnTo>
                  <a:cubicBezTo>
                    <a:pt x="13055" y="7961"/>
                    <a:pt x="12931" y="7684"/>
                    <a:pt x="12746" y="7498"/>
                  </a:cubicBezTo>
                  <a:cubicBezTo>
                    <a:pt x="12552" y="7332"/>
                    <a:pt x="12334" y="7216"/>
                    <a:pt x="12091" y="7216"/>
                  </a:cubicBezTo>
                  <a:cubicBezTo>
                    <a:pt x="12063" y="7216"/>
                    <a:pt x="12034" y="7217"/>
                    <a:pt x="12006" y="7221"/>
                  </a:cubicBezTo>
                  <a:cubicBezTo>
                    <a:pt x="11697" y="7221"/>
                    <a:pt x="11419" y="7375"/>
                    <a:pt x="11234" y="7622"/>
                  </a:cubicBezTo>
                  <a:cubicBezTo>
                    <a:pt x="11033" y="7344"/>
                    <a:pt x="10725" y="7205"/>
                    <a:pt x="10416" y="7205"/>
                  </a:cubicBezTo>
                  <a:cubicBezTo>
                    <a:pt x="10108" y="7205"/>
                    <a:pt x="9799" y="7344"/>
                    <a:pt x="9598" y="7622"/>
                  </a:cubicBezTo>
                  <a:cubicBezTo>
                    <a:pt x="9415" y="7346"/>
                    <a:pt x="9110" y="7202"/>
                    <a:pt x="8803" y="7202"/>
                  </a:cubicBezTo>
                  <a:cubicBezTo>
                    <a:pt x="8594" y="7202"/>
                    <a:pt x="8384" y="7269"/>
                    <a:pt x="8210" y="7406"/>
                  </a:cubicBezTo>
                  <a:lnTo>
                    <a:pt x="8210" y="6634"/>
                  </a:lnTo>
                  <a:cubicBezTo>
                    <a:pt x="8858" y="6418"/>
                    <a:pt x="9444" y="6017"/>
                    <a:pt x="9845" y="5462"/>
                  </a:cubicBezTo>
                  <a:cubicBezTo>
                    <a:pt x="10277" y="4906"/>
                    <a:pt x="10493" y="4258"/>
                    <a:pt x="10555" y="3610"/>
                  </a:cubicBezTo>
                  <a:lnTo>
                    <a:pt x="13055" y="3610"/>
                  </a:lnTo>
                  <a:cubicBezTo>
                    <a:pt x="13117" y="3764"/>
                    <a:pt x="13209" y="3918"/>
                    <a:pt x="13333" y="4042"/>
                  </a:cubicBezTo>
                  <a:cubicBezTo>
                    <a:pt x="13487" y="4258"/>
                    <a:pt x="13734" y="4351"/>
                    <a:pt x="14012" y="4381"/>
                  </a:cubicBezTo>
                  <a:cubicBezTo>
                    <a:pt x="14043" y="4385"/>
                    <a:pt x="14074" y="4387"/>
                    <a:pt x="14106" y="4387"/>
                  </a:cubicBezTo>
                  <a:cubicBezTo>
                    <a:pt x="14320" y="4387"/>
                    <a:pt x="14529" y="4296"/>
                    <a:pt x="14691" y="4134"/>
                  </a:cubicBezTo>
                  <a:cubicBezTo>
                    <a:pt x="15092" y="3795"/>
                    <a:pt x="15153" y="3178"/>
                    <a:pt x="14814" y="2777"/>
                  </a:cubicBezTo>
                  <a:cubicBezTo>
                    <a:pt x="14629" y="2591"/>
                    <a:pt x="14382" y="2468"/>
                    <a:pt x="14135" y="2437"/>
                  </a:cubicBezTo>
                  <a:cubicBezTo>
                    <a:pt x="14114" y="2436"/>
                    <a:pt x="14093" y="2435"/>
                    <a:pt x="14073" y="2435"/>
                  </a:cubicBezTo>
                  <a:cubicBezTo>
                    <a:pt x="13605" y="2435"/>
                    <a:pt x="13205" y="2765"/>
                    <a:pt x="13117" y="3209"/>
                  </a:cubicBezTo>
                  <a:lnTo>
                    <a:pt x="10586" y="3209"/>
                  </a:lnTo>
                  <a:cubicBezTo>
                    <a:pt x="10488" y="1340"/>
                    <a:pt x="8921" y="1"/>
                    <a:pt x="719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49" name="Google Shape;12649;p23"/>
          <p:cNvGrpSpPr/>
          <p:nvPr/>
        </p:nvGrpSpPr>
        <p:grpSpPr>
          <a:xfrm>
            <a:off x="2529788" y="3975486"/>
            <a:ext cx="307100" cy="362650"/>
            <a:chOff x="5533300" y="4140550"/>
            <a:chExt cx="307100" cy="362650"/>
          </a:xfrm>
        </p:grpSpPr>
        <p:sp>
          <p:nvSpPr>
            <p:cNvPr id="12650" name="Google Shape;12650;p23"/>
            <p:cNvSpPr/>
            <p:nvPr/>
          </p:nvSpPr>
          <p:spPr>
            <a:xfrm>
              <a:off x="5698425" y="4326500"/>
              <a:ext cx="109575" cy="93200"/>
            </a:xfrm>
            <a:custGeom>
              <a:avLst/>
              <a:gdLst/>
              <a:ahLst/>
              <a:cxnLst/>
              <a:rect l="l" t="t" r="r" b="b"/>
              <a:pathLst>
                <a:path w="4383" h="3728" extrusionOk="0">
                  <a:moveTo>
                    <a:pt x="2510" y="1424"/>
                  </a:moveTo>
                  <a:cubicBezTo>
                    <a:pt x="2582" y="1424"/>
                    <a:pt x="2656" y="1452"/>
                    <a:pt x="2716" y="1512"/>
                  </a:cubicBezTo>
                  <a:cubicBezTo>
                    <a:pt x="2932" y="1728"/>
                    <a:pt x="2778" y="2037"/>
                    <a:pt x="2500" y="2037"/>
                  </a:cubicBezTo>
                  <a:cubicBezTo>
                    <a:pt x="2346" y="2037"/>
                    <a:pt x="2222" y="1883"/>
                    <a:pt x="2222" y="1728"/>
                  </a:cubicBezTo>
                  <a:cubicBezTo>
                    <a:pt x="2222" y="1541"/>
                    <a:pt x="2362" y="1424"/>
                    <a:pt x="2510" y="1424"/>
                  </a:cubicBezTo>
                  <a:close/>
                  <a:moveTo>
                    <a:pt x="2500" y="463"/>
                  </a:moveTo>
                  <a:cubicBezTo>
                    <a:pt x="3735" y="463"/>
                    <a:pt x="4383" y="1883"/>
                    <a:pt x="3580" y="2778"/>
                  </a:cubicBezTo>
                  <a:lnTo>
                    <a:pt x="3580" y="2809"/>
                  </a:lnTo>
                  <a:cubicBezTo>
                    <a:pt x="3488" y="2531"/>
                    <a:pt x="3303" y="2315"/>
                    <a:pt x="3086" y="2191"/>
                  </a:cubicBezTo>
                  <a:cubicBezTo>
                    <a:pt x="3179" y="2068"/>
                    <a:pt x="3241" y="1883"/>
                    <a:pt x="3241" y="1728"/>
                  </a:cubicBezTo>
                  <a:cubicBezTo>
                    <a:pt x="3272" y="1204"/>
                    <a:pt x="2894" y="941"/>
                    <a:pt x="2516" y="941"/>
                  </a:cubicBezTo>
                  <a:cubicBezTo>
                    <a:pt x="2137" y="941"/>
                    <a:pt x="1759" y="1204"/>
                    <a:pt x="1790" y="1728"/>
                  </a:cubicBezTo>
                  <a:cubicBezTo>
                    <a:pt x="1790" y="1883"/>
                    <a:pt x="1852" y="2068"/>
                    <a:pt x="1945" y="2191"/>
                  </a:cubicBezTo>
                  <a:cubicBezTo>
                    <a:pt x="1729" y="2315"/>
                    <a:pt x="1543" y="2531"/>
                    <a:pt x="1451" y="2778"/>
                  </a:cubicBezTo>
                  <a:cubicBezTo>
                    <a:pt x="648" y="1883"/>
                    <a:pt x="1297" y="463"/>
                    <a:pt x="2500" y="463"/>
                  </a:cubicBezTo>
                  <a:close/>
                  <a:moveTo>
                    <a:pt x="2500" y="2438"/>
                  </a:moveTo>
                  <a:cubicBezTo>
                    <a:pt x="2832" y="2438"/>
                    <a:pt x="3164" y="2654"/>
                    <a:pt x="3210" y="3086"/>
                  </a:cubicBezTo>
                  <a:cubicBezTo>
                    <a:pt x="2994" y="3210"/>
                    <a:pt x="2778" y="3272"/>
                    <a:pt x="2531" y="3272"/>
                  </a:cubicBezTo>
                  <a:cubicBezTo>
                    <a:pt x="2253" y="3272"/>
                    <a:pt x="2006" y="3210"/>
                    <a:pt x="1790" y="3086"/>
                  </a:cubicBezTo>
                  <a:cubicBezTo>
                    <a:pt x="1837" y="2654"/>
                    <a:pt x="2168" y="2438"/>
                    <a:pt x="2500" y="2438"/>
                  </a:cubicBezTo>
                  <a:close/>
                  <a:moveTo>
                    <a:pt x="2531" y="0"/>
                  </a:moveTo>
                  <a:cubicBezTo>
                    <a:pt x="864" y="0"/>
                    <a:pt x="0" y="1975"/>
                    <a:pt x="1173" y="3179"/>
                  </a:cubicBezTo>
                  <a:cubicBezTo>
                    <a:pt x="1552" y="3557"/>
                    <a:pt x="2017" y="3727"/>
                    <a:pt x="2474" y="3727"/>
                  </a:cubicBezTo>
                  <a:cubicBezTo>
                    <a:pt x="3432" y="3727"/>
                    <a:pt x="4352" y="2981"/>
                    <a:pt x="4352" y="1852"/>
                  </a:cubicBezTo>
                  <a:cubicBezTo>
                    <a:pt x="4352" y="833"/>
                    <a:pt x="3549" y="0"/>
                    <a:pt x="253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1" name="Google Shape;12651;p23"/>
            <p:cNvSpPr/>
            <p:nvPr/>
          </p:nvSpPr>
          <p:spPr>
            <a:xfrm>
              <a:off x="5533300" y="4140550"/>
              <a:ext cx="307100" cy="362650"/>
            </a:xfrm>
            <a:custGeom>
              <a:avLst/>
              <a:gdLst/>
              <a:ahLst/>
              <a:cxnLst/>
              <a:rect l="l" t="t" r="r" b="b"/>
              <a:pathLst>
                <a:path w="12284" h="14506" extrusionOk="0">
                  <a:moveTo>
                    <a:pt x="10988" y="433"/>
                  </a:moveTo>
                  <a:cubicBezTo>
                    <a:pt x="11451" y="433"/>
                    <a:pt x="11852" y="834"/>
                    <a:pt x="11852" y="1328"/>
                  </a:cubicBezTo>
                  <a:lnTo>
                    <a:pt x="11852" y="1698"/>
                  </a:lnTo>
                  <a:lnTo>
                    <a:pt x="402" y="1698"/>
                  </a:lnTo>
                  <a:lnTo>
                    <a:pt x="402" y="1328"/>
                  </a:lnTo>
                  <a:cubicBezTo>
                    <a:pt x="402" y="834"/>
                    <a:pt x="803" y="433"/>
                    <a:pt x="1297" y="433"/>
                  </a:cubicBezTo>
                  <a:close/>
                  <a:moveTo>
                    <a:pt x="1297" y="1"/>
                  </a:moveTo>
                  <a:cubicBezTo>
                    <a:pt x="556" y="1"/>
                    <a:pt x="1" y="587"/>
                    <a:pt x="1" y="1328"/>
                  </a:cubicBezTo>
                  <a:lnTo>
                    <a:pt x="1" y="13179"/>
                  </a:lnTo>
                  <a:cubicBezTo>
                    <a:pt x="1" y="13919"/>
                    <a:pt x="556" y="14506"/>
                    <a:pt x="1297" y="14506"/>
                  </a:cubicBezTo>
                  <a:lnTo>
                    <a:pt x="10988" y="14506"/>
                  </a:lnTo>
                  <a:cubicBezTo>
                    <a:pt x="11698" y="14506"/>
                    <a:pt x="12284" y="13919"/>
                    <a:pt x="12284" y="13179"/>
                  </a:cubicBezTo>
                  <a:lnTo>
                    <a:pt x="12284" y="9845"/>
                  </a:lnTo>
                  <a:cubicBezTo>
                    <a:pt x="12284" y="9707"/>
                    <a:pt x="12176" y="9637"/>
                    <a:pt x="12068" y="9637"/>
                  </a:cubicBezTo>
                  <a:cubicBezTo>
                    <a:pt x="11960" y="9637"/>
                    <a:pt x="11852" y="9707"/>
                    <a:pt x="11852" y="9845"/>
                  </a:cubicBezTo>
                  <a:lnTo>
                    <a:pt x="11852" y="13179"/>
                  </a:lnTo>
                  <a:cubicBezTo>
                    <a:pt x="11852" y="13672"/>
                    <a:pt x="11451" y="14074"/>
                    <a:pt x="10988" y="14074"/>
                  </a:cubicBezTo>
                  <a:lnTo>
                    <a:pt x="1297" y="14074"/>
                  </a:lnTo>
                  <a:cubicBezTo>
                    <a:pt x="803" y="14074"/>
                    <a:pt x="402" y="13672"/>
                    <a:pt x="402" y="13179"/>
                  </a:cubicBezTo>
                  <a:lnTo>
                    <a:pt x="402" y="2161"/>
                  </a:lnTo>
                  <a:lnTo>
                    <a:pt x="11852" y="2161"/>
                  </a:lnTo>
                  <a:lnTo>
                    <a:pt x="11852" y="8734"/>
                  </a:lnTo>
                  <a:cubicBezTo>
                    <a:pt x="11852" y="8858"/>
                    <a:pt x="11944" y="8950"/>
                    <a:pt x="12068" y="8950"/>
                  </a:cubicBezTo>
                  <a:cubicBezTo>
                    <a:pt x="12191" y="8950"/>
                    <a:pt x="12284" y="8827"/>
                    <a:pt x="12284" y="8734"/>
                  </a:cubicBezTo>
                  <a:lnTo>
                    <a:pt x="12284" y="1328"/>
                  </a:lnTo>
                  <a:cubicBezTo>
                    <a:pt x="12284" y="587"/>
                    <a:pt x="11698" y="1"/>
                    <a:pt x="1098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2" name="Google Shape;12652;p23"/>
            <p:cNvSpPr/>
            <p:nvPr/>
          </p:nvSpPr>
          <p:spPr>
            <a:xfrm>
              <a:off x="5558000" y="41637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3" name="Google Shape;12653;p23"/>
            <p:cNvSpPr/>
            <p:nvPr/>
          </p:nvSpPr>
          <p:spPr>
            <a:xfrm>
              <a:off x="5576525" y="41637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4" name="Google Shape;12654;p23"/>
            <p:cNvSpPr/>
            <p:nvPr/>
          </p:nvSpPr>
          <p:spPr>
            <a:xfrm>
              <a:off x="5595800" y="4163700"/>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5" name="Google Shape;12655;p23"/>
            <p:cNvSpPr/>
            <p:nvPr/>
          </p:nvSpPr>
          <p:spPr>
            <a:xfrm>
              <a:off x="5565725" y="4216350"/>
              <a:ext cx="108800" cy="93200"/>
            </a:xfrm>
            <a:custGeom>
              <a:avLst/>
              <a:gdLst/>
              <a:ahLst/>
              <a:cxnLst/>
              <a:rect l="l" t="t" r="r" b="b"/>
              <a:pathLst>
                <a:path w="4352" h="3728" extrusionOk="0">
                  <a:moveTo>
                    <a:pt x="1836" y="1397"/>
                  </a:moveTo>
                  <a:cubicBezTo>
                    <a:pt x="1998" y="1397"/>
                    <a:pt x="2160" y="1505"/>
                    <a:pt x="2130" y="1721"/>
                  </a:cubicBezTo>
                  <a:cubicBezTo>
                    <a:pt x="2160" y="1953"/>
                    <a:pt x="1998" y="2068"/>
                    <a:pt x="1836" y="2068"/>
                  </a:cubicBezTo>
                  <a:cubicBezTo>
                    <a:pt x="1674" y="2068"/>
                    <a:pt x="1512" y="1953"/>
                    <a:pt x="1543" y="1721"/>
                  </a:cubicBezTo>
                  <a:cubicBezTo>
                    <a:pt x="1512" y="1505"/>
                    <a:pt x="1674" y="1397"/>
                    <a:pt x="1836" y="1397"/>
                  </a:cubicBezTo>
                  <a:close/>
                  <a:moveTo>
                    <a:pt x="1852" y="425"/>
                  </a:moveTo>
                  <a:cubicBezTo>
                    <a:pt x="2623" y="425"/>
                    <a:pt x="3271" y="1073"/>
                    <a:pt x="3271" y="1876"/>
                  </a:cubicBezTo>
                  <a:cubicBezTo>
                    <a:pt x="3271" y="2215"/>
                    <a:pt x="3148" y="2555"/>
                    <a:pt x="2932" y="2832"/>
                  </a:cubicBezTo>
                  <a:cubicBezTo>
                    <a:pt x="2808" y="2555"/>
                    <a:pt x="2654" y="2338"/>
                    <a:pt x="2407" y="2215"/>
                  </a:cubicBezTo>
                  <a:cubicBezTo>
                    <a:pt x="2500" y="2092"/>
                    <a:pt x="2562" y="1906"/>
                    <a:pt x="2562" y="1752"/>
                  </a:cubicBezTo>
                  <a:cubicBezTo>
                    <a:pt x="2608" y="1227"/>
                    <a:pt x="2230" y="965"/>
                    <a:pt x="1848" y="965"/>
                  </a:cubicBezTo>
                  <a:cubicBezTo>
                    <a:pt x="1466" y="965"/>
                    <a:pt x="1080" y="1227"/>
                    <a:pt x="1111" y="1752"/>
                  </a:cubicBezTo>
                  <a:cubicBezTo>
                    <a:pt x="1111" y="1906"/>
                    <a:pt x="1173" y="2092"/>
                    <a:pt x="1296" y="2215"/>
                  </a:cubicBezTo>
                  <a:cubicBezTo>
                    <a:pt x="1049" y="2338"/>
                    <a:pt x="864" y="2555"/>
                    <a:pt x="772" y="2801"/>
                  </a:cubicBezTo>
                  <a:cubicBezTo>
                    <a:pt x="0" y="1876"/>
                    <a:pt x="648" y="456"/>
                    <a:pt x="1852" y="456"/>
                  </a:cubicBezTo>
                  <a:lnTo>
                    <a:pt x="1852" y="425"/>
                  </a:lnTo>
                  <a:close/>
                  <a:moveTo>
                    <a:pt x="1852" y="2462"/>
                  </a:moveTo>
                  <a:cubicBezTo>
                    <a:pt x="2191" y="2462"/>
                    <a:pt x="2500" y="2740"/>
                    <a:pt x="2562" y="3110"/>
                  </a:cubicBezTo>
                  <a:cubicBezTo>
                    <a:pt x="2330" y="3233"/>
                    <a:pt x="2083" y="3295"/>
                    <a:pt x="1840" y="3295"/>
                  </a:cubicBezTo>
                  <a:cubicBezTo>
                    <a:pt x="1597" y="3295"/>
                    <a:pt x="1358" y="3233"/>
                    <a:pt x="1142" y="3110"/>
                  </a:cubicBezTo>
                  <a:cubicBezTo>
                    <a:pt x="1173" y="2740"/>
                    <a:pt x="1481" y="2462"/>
                    <a:pt x="1852" y="2462"/>
                  </a:cubicBezTo>
                  <a:close/>
                  <a:moveTo>
                    <a:pt x="1878" y="0"/>
                  </a:moveTo>
                  <a:cubicBezTo>
                    <a:pt x="920" y="0"/>
                    <a:pt x="0" y="747"/>
                    <a:pt x="0" y="1876"/>
                  </a:cubicBezTo>
                  <a:cubicBezTo>
                    <a:pt x="0" y="2863"/>
                    <a:pt x="833" y="3696"/>
                    <a:pt x="1852" y="3727"/>
                  </a:cubicBezTo>
                  <a:cubicBezTo>
                    <a:pt x="3487" y="3727"/>
                    <a:pt x="4352" y="1721"/>
                    <a:pt x="3179" y="548"/>
                  </a:cubicBezTo>
                  <a:cubicBezTo>
                    <a:pt x="2800" y="170"/>
                    <a:pt x="2335" y="0"/>
                    <a:pt x="18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6" name="Google Shape;12656;p23"/>
            <p:cNvSpPr/>
            <p:nvPr/>
          </p:nvSpPr>
          <p:spPr>
            <a:xfrm>
              <a:off x="5561850" y="4436825"/>
              <a:ext cx="250000" cy="35525"/>
            </a:xfrm>
            <a:custGeom>
              <a:avLst/>
              <a:gdLst/>
              <a:ahLst/>
              <a:cxnLst/>
              <a:rect l="l" t="t" r="r" b="b"/>
              <a:pathLst>
                <a:path w="10000" h="1421" extrusionOk="0">
                  <a:moveTo>
                    <a:pt x="865" y="0"/>
                  </a:moveTo>
                  <a:cubicBezTo>
                    <a:pt x="1" y="62"/>
                    <a:pt x="1" y="1358"/>
                    <a:pt x="865" y="1420"/>
                  </a:cubicBezTo>
                  <a:lnTo>
                    <a:pt x="9105" y="1420"/>
                  </a:lnTo>
                  <a:cubicBezTo>
                    <a:pt x="10000" y="1358"/>
                    <a:pt x="10000" y="62"/>
                    <a:pt x="9105" y="0"/>
                  </a:cubicBezTo>
                  <a:lnTo>
                    <a:pt x="2593" y="0"/>
                  </a:lnTo>
                  <a:cubicBezTo>
                    <a:pt x="2315" y="0"/>
                    <a:pt x="2315" y="433"/>
                    <a:pt x="2593" y="433"/>
                  </a:cubicBezTo>
                  <a:lnTo>
                    <a:pt x="9105" y="433"/>
                  </a:lnTo>
                  <a:cubicBezTo>
                    <a:pt x="9444" y="463"/>
                    <a:pt x="9444" y="957"/>
                    <a:pt x="9105" y="988"/>
                  </a:cubicBezTo>
                  <a:lnTo>
                    <a:pt x="865" y="988"/>
                  </a:lnTo>
                  <a:cubicBezTo>
                    <a:pt x="525" y="957"/>
                    <a:pt x="525" y="463"/>
                    <a:pt x="865" y="433"/>
                  </a:cubicBezTo>
                  <a:lnTo>
                    <a:pt x="1451" y="433"/>
                  </a:lnTo>
                  <a:cubicBezTo>
                    <a:pt x="1729" y="433"/>
                    <a:pt x="1729" y="0"/>
                    <a:pt x="145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7" name="Google Shape;12657;p23"/>
            <p:cNvSpPr/>
            <p:nvPr/>
          </p:nvSpPr>
          <p:spPr>
            <a:xfrm>
              <a:off x="5662925" y="4220025"/>
              <a:ext cx="144300" cy="86425"/>
            </a:xfrm>
            <a:custGeom>
              <a:avLst/>
              <a:gdLst/>
              <a:ahLst/>
              <a:cxnLst/>
              <a:rect l="l" t="t" r="r" b="b"/>
              <a:pathLst>
                <a:path w="5772" h="3457" extrusionOk="0">
                  <a:moveTo>
                    <a:pt x="1852" y="0"/>
                  </a:moveTo>
                  <a:cubicBezTo>
                    <a:pt x="1359" y="0"/>
                    <a:pt x="957" y="401"/>
                    <a:pt x="957" y="895"/>
                  </a:cubicBezTo>
                  <a:lnTo>
                    <a:pt x="957" y="988"/>
                  </a:lnTo>
                  <a:lnTo>
                    <a:pt x="278" y="988"/>
                  </a:lnTo>
                  <a:cubicBezTo>
                    <a:pt x="93" y="988"/>
                    <a:pt x="1" y="1204"/>
                    <a:pt x="124" y="1327"/>
                  </a:cubicBezTo>
                  <a:lnTo>
                    <a:pt x="957" y="2315"/>
                  </a:lnTo>
                  <a:lnTo>
                    <a:pt x="957" y="2562"/>
                  </a:lnTo>
                  <a:cubicBezTo>
                    <a:pt x="957" y="3056"/>
                    <a:pt x="1359" y="3457"/>
                    <a:pt x="1852" y="3457"/>
                  </a:cubicBezTo>
                  <a:lnTo>
                    <a:pt x="4877" y="3457"/>
                  </a:lnTo>
                  <a:cubicBezTo>
                    <a:pt x="5371" y="3457"/>
                    <a:pt x="5772" y="3056"/>
                    <a:pt x="5772" y="2562"/>
                  </a:cubicBezTo>
                  <a:lnTo>
                    <a:pt x="5772" y="895"/>
                  </a:lnTo>
                  <a:cubicBezTo>
                    <a:pt x="5772" y="401"/>
                    <a:pt x="5371" y="0"/>
                    <a:pt x="4877" y="0"/>
                  </a:cubicBezTo>
                  <a:lnTo>
                    <a:pt x="4568" y="0"/>
                  </a:lnTo>
                  <a:cubicBezTo>
                    <a:pt x="4290" y="0"/>
                    <a:pt x="4290" y="401"/>
                    <a:pt x="4568" y="401"/>
                  </a:cubicBezTo>
                  <a:lnTo>
                    <a:pt x="4877" y="401"/>
                  </a:lnTo>
                  <a:cubicBezTo>
                    <a:pt x="5124" y="401"/>
                    <a:pt x="5340" y="618"/>
                    <a:pt x="5340" y="895"/>
                  </a:cubicBezTo>
                  <a:lnTo>
                    <a:pt x="5340" y="2562"/>
                  </a:lnTo>
                  <a:cubicBezTo>
                    <a:pt x="5340" y="2809"/>
                    <a:pt x="5124" y="3025"/>
                    <a:pt x="4877" y="3025"/>
                  </a:cubicBezTo>
                  <a:lnTo>
                    <a:pt x="1852" y="3025"/>
                  </a:lnTo>
                  <a:cubicBezTo>
                    <a:pt x="1605" y="3025"/>
                    <a:pt x="1359" y="2809"/>
                    <a:pt x="1359" y="2562"/>
                  </a:cubicBezTo>
                  <a:lnTo>
                    <a:pt x="1359" y="2222"/>
                  </a:lnTo>
                  <a:cubicBezTo>
                    <a:pt x="1359" y="2191"/>
                    <a:pt x="1359" y="2130"/>
                    <a:pt x="1328" y="2099"/>
                  </a:cubicBezTo>
                  <a:lnTo>
                    <a:pt x="741" y="1389"/>
                  </a:lnTo>
                  <a:lnTo>
                    <a:pt x="1173" y="1389"/>
                  </a:lnTo>
                  <a:cubicBezTo>
                    <a:pt x="1183" y="1392"/>
                    <a:pt x="1193" y="1394"/>
                    <a:pt x="1203" y="1394"/>
                  </a:cubicBezTo>
                  <a:cubicBezTo>
                    <a:pt x="1285" y="1394"/>
                    <a:pt x="1359" y="1287"/>
                    <a:pt x="1359" y="1204"/>
                  </a:cubicBezTo>
                  <a:lnTo>
                    <a:pt x="1359" y="895"/>
                  </a:lnTo>
                  <a:cubicBezTo>
                    <a:pt x="1389" y="618"/>
                    <a:pt x="1605" y="401"/>
                    <a:pt x="1852" y="401"/>
                  </a:cubicBezTo>
                  <a:lnTo>
                    <a:pt x="3365" y="401"/>
                  </a:lnTo>
                  <a:cubicBezTo>
                    <a:pt x="3673" y="401"/>
                    <a:pt x="3673" y="0"/>
                    <a:pt x="336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58" name="Google Shape;12658;p23"/>
            <p:cNvSpPr/>
            <p:nvPr/>
          </p:nvSpPr>
          <p:spPr>
            <a:xfrm>
              <a:off x="5565725" y="4329575"/>
              <a:ext cx="144300" cy="86450"/>
            </a:xfrm>
            <a:custGeom>
              <a:avLst/>
              <a:gdLst/>
              <a:ahLst/>
              <a:cxnLst/>
              <a:rect l="l" t="t" r="r" b="b"/>
              <a:pathLst>
                <a:path w="5772" h="3458" extrusionOk="0">
                  <a:moveTo>
                    <a:pt x="3920" y="433"/>
                  </a:moveTo>
                  <a:cubicBezTo>
                    <a:pt x="4197" y="433"/>
                    <a:pt x="4413" y="649"/>
                    <a:pt x="4413" y="896"/>
                  </a:cubicBezTo>
                  <a:lnTo>
                    <a:pt x="4413" y="1204"/>
                  </a:lnTo>
                  <a:cubicBezTo>
                    <a:pt x="4413" y="1328"/>
                    <a:pt x="4506" y="1420"/>
                    <a:pt x="4629" y="1420"/>
                  </a:cubicBezTo>
                  <a:lnTo>
                    <a:pt x="5031" y="1420"/>
                  </a:lnTo>
                  <a:lnTo>
                    <a:pt x="4475" y="2161"/>
                  </a:lnTo>
                  <a:cubicBezTo>
                    <a:pt x="4413" y="2192"/>
                    <a:pt x="4413" y="2223"/>
                    <a:pt x="4413" y="2284"/>
                  </a:cubicBezTo>
                  <a:lnTo>
                    <a:pt x="4413" y="2593"/>
                  </a:lnTo>
                  <a:cubicBezTo>
                    <a:pt x="4413" y="2840"/>
                    <a:pt x="4197" y="3056"/>
                    <a:pt x="3920" y="3056"/>
                  </a:cubicBezTo>
                  <a:lnTo>
                    <a:pt x="926" y="3056"/>
                  </a:lnTo>
                  <a:cubicBezTo>
                    <a:pt x="648" y="3056"/>
                    <a:pt x="432" y="2840"/>
                    <a:pt x="432" y="2593"/>
                  </a:cubicBezTo>
                  <a:lnTo>
                    <a:pt x="432" y="896"/>
                  </a:lnTo>
                  <a:cubicBezTo>
                    <a:pt x="432" y="649"/>
                    <a:pt x="648" y="433"/>
                    <a:pt x="926" y="433"/>
                  </a:cubicBezTo>
                  <a:close/>
                  <a:moveTo>
                    <a:pt x="926" y="1"/>
                  </a:moveTo>
                  <a:cubicBezTo>
                    <a:pt x="401" y="1"/>
                    <a:pt x="0" y="402"/>
                    <a:pt x="0" y="896"/>
                  </a:cubicBezTo>
                  <a:lnTo>
                    <a:pt x="0" y="2562"/>
                  </a:lnTo>
                  <a:cubicBezTo>
                    <a:pt x="0" y="3056"/>
                    <a:pt x="401" y="3457"/>
                    <a:pt x="926" y="3457"/>
                  </a:cubicBezTo>
                  <a:lnTo>
                    <a:pt x="3920" y="3457"/>
                  </a:lnTo>
                  <a:cubicBezTo>
                    <a:pt x="4413" y="3457"/>
                    <a:pt x="4815" y="3056"/>
                    <a:pt x="4845" y="2562"/>
                  </a:cubicBezTo>
                  <a:lnTo>
                    <a:pt x="4845" y="2346"/>
                  </a:lnTo>
                  <a:lnTo>
                    <a:pt x="5648" y="1359"/>
                  </a:lnTo>
                  <a:cubicBezTo>
                    <a:pt x="5771" y="1204"/>
                    <a:pt x="5679" y="1019"/>
                    <a:pt x="5493" y="1019"/>
                  </a:cubicBezTo>
                  <a:lnTo>
                    <a:pt x="4845" y="1019"/>
                  </a:lnTo>
                  <a:lnTo>
                    <a:pt x="4845" y="896"/>
                  </a:lnTo>
                  <a:cubicBezTo>
                    <a:pt x="4845" y="402"/>
                    <a:pt x="4444" y="1"/>
                    <a:pt x="395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59" name="Google Shape;12659;p23"/>
          <p:cNvGrpSpPr/>
          <p:nvPr/>
        </p:nvGrpSpPr>
        <p:grpSpPr>
          <a:xfrm>
            <a:off x="3986913" y="1766106"/>
            <a:ext cx="339500" cy="361250"/>
            <a:chOff x="2510400" y="4141325"/>
            <a:chExt cx="339500" cy="361250"/>
          </a:xfrm>
        </p:grpSpPr>
        <p:sp>
          <p:nvSpPr>
            <p:cNvPr id="12660" name="Google Shape;12660;p23"/>
            <p:cNvSpPr/>
            <p:nvPr/>
          </p:nvSpPr>
          <p:spPr>
            <a:xfrm>
              <a:off x="2510400" y="4141325"/>
              <a:ext cx="339500" cy="361250"/>
            </a:xfrm>
            <a:custGeom>
              <a:avLst/>
              <a:gdLst/>
              <a:ahLst/>
              <a:cxnLst/>
              <a:rect l="l" t="t" r="r" b="b"/>
              <a:pathLst>
                <a:path w="13580" h="14450" extrusionOk="0">
                  <a:moveTo>
                    <a:pt x="7098" y="0"/>
                  </a:moveTo>
                  <a:cubicBezTo>
                    <a:pt x="6203" y="0"/>
                    <a:pt x="5493" y="710"/>
                    <a:pt x="5493" y="1574"/>
                  </a:cubicBezTo>
                  <a:lnTo>
                    <a:pt x="5493" y="3858"/>
                  </a:lnTo>
                  <a:cubicBezTo>
                    <a:pt x="5428" y="3836"/>
                    <a:pt x="5347" y="3814"/>
                    <a:pt x="5273" y="3814"/>
                  </a:cubicBezTo>
                  <a:cubicBezTo>
                    <a:pt x="5242" y="3814"/>
                    <a:pt x="5212" y="3818"/>
                    <a:pt x="5185" y="3827"/>
                  </a:cubicBezTo>
                  <a:lnTo>
                    <a:pt x="1296" y="3827"/>
                  </a:lnTo>
                  <a:cubicBezTo>
                    <a:pt x="586" y="3827"/>
                    <a:pt x="0" y="4383"/>
                    <a:pt x="0" y="5123"/>
                  </a:cubicBezTo>
                  <a:lnTo>
                    <a:pt x="0" y="5556"/>
                  </a:lnTo>
                  <a:cubicBezTo>
                    <a:pt x="0" y="5694"/>
                    <a:pt x="108" y="5764"/>
                    <a:pt x="216" y="5764"/>
                  </a:cubicBezTo>
                  <a:cubicBezTo>
                    <a:pt x="324" y="5764"/>
                    <a:pt x="432" y="5694"/>
                    <a:pt x="432" y="5556"/>
                  </a:cubicBezTo>
                  <a:lnTo>
                    <a:pt x="432" y="5123"/>
                  </a:lnTo>
                  <a:cubicBezTo>
                    <a:pt x="432" y="4630"/>
                    <a:pt x="802" y="4228"/>
                    <a:pt x="1296" y="4228"/>
                  </a:cubicBezTo>
                  <a:lnTo>
                    <a:pt x="5185" y="4228"/>
                  </a:lnTo>
                  <a:cubicBezTo>
                    <a:pt x="5648" y="4228"/>
                    <a:pt x="6049" y="4630"/>
                    <a:pt x="6049" y="5123"/>
                  </a:cubicBezTo>
                  <a:lnTo>
                    <a:pt x="6049" y="7562"/>
                  </a:lnTo>
                  <a:cubicBezTo>
                    <a:pt x="6049" y="7592"/>
                    <a:pt x="6049" y="7623"/>
                    <a:pt x="6049" y="7623"/>
                  </a:cubicBezTo>
                  <a:lnTo>
                    <a:pt x="6049" y="8981"/>
                  </a:lnTo>
                  <a:lnTo>
                    <a:pt x="6049" y="9074"/>
                  </a:lnTo>
                  <a:lnTo>
                    <a:pt x="5617" y="9074"/>
                  </a:lnTo>
                  <a:cubicBezTo>
                    <a:pt x="5597" y="9072"/>
                    <a:pt x="5578" y="9072"/>
                    <a:pt x="5559" y="9072"/>
                  </a:cubicBezTo>
                  <a:cubicBezTo>
                    <a:pt x="5118" y="9072"/>
                    <a:pt x="4719" y="9403"/>
                    <a:pt x="4660" y="9876"/>
                  </a:cubicBezTo>
                  <a:cubicBezTo>
                    <a:pt x="4629" y="9876"/>
                    <a:pt x="4598" y="9876"/>
                    <a:pt x="4598" y="9907"/>
                  </a:cubicBezTo>
                  <a:lnTo>
                    <a:pt x="3642" y="10617"/>
                  </a:lnTo>
                  <a:lnTo>
                    <a:pt x="3642" y="10061"/>
                  </a:lnTo>
                  <a:cubicBezTo>
                    <a:pt x="3642" y="9938"/>
                    <a:pt x="3549" y="9845"/>
                    <a:pt x="3426" y="9845"/>
                  </a:cubicBezTo>
                  <a:lnTo>
                    <a:pt x="1296" y="9845"/>
                  </a:lnTo>
                  <a:cubicBezTo>
                    <a:pt x="802" y="9845"/>
                    <a:pt x="432" y="9444"/>
                    <a:pt x="432" y="8981"/>
                  </a:cubicBezTo>
                  <a:lnTo>
                    <a:pt x="432" y="6852"/>
                  </a:lnTo>
                  <a:cubicBezTo>
                    <a:pt x="432" y="6697"/>
                    <a:pt x="324" y="6620"/>
                    <a:pt x="216" y="6620"/>
                  </a:cubicBezTo>
                  <a:cubicBezTo>
                    <a:pt x="108" y="6620"/>
                    <a:pt x="0" y="6697"/>
                    <a:pt x="0" y="6852"/>
                  </a:cubicBezTo>
                  <a:lnTo>
                    <a:pt x="0" y="8981"/>
                  </a:lnTo>
                  <a:cubicBezTo>
                    <a:pt x="0" y="9691"/>
                    <a:pt x="586" y="10277"/>
                    <a:pt x="1296" y="10277"/>
                  </a:cubicBezTo>
                  <a:lnTo>
                    <a:pt x="3241" y="10277"/>
                  </a:lnTo>
                  <a:lnTo>
                    <a:pt x="3241" y="11049"/>
                  </a:lnTo>
                  <a:cubicBezTo>
                    <a:pt x="3241" y="11159"/>
                    <a:pt x="3335" y="11254"/>
                    <a:pt x="3445" y="11254"/>
                  </a:cubicBezTo>
                  <a:cubicBezTo>
                    <a:pt x="3489" y="11254"/>
                    <a:pt x="3536" y="11238"/>
                    <a:pt x="3580" y="11203"/>
                  </a:cubicBezTo>
                  <a:lnTo>
                    <a:pt x="4629" y="10401"/>
                  </a:lnTo>
                  <a:lnTo>
                    <a:pt x="4629" y="12777"/>
                  </a:lnTo>
                  <a:cubicBezTo>
                    <a:pt x="4629" y="13302"/>
                    <a:pt x="5092" y="13765"/>
                    <a:pt x="5617" y="13765"/>
                  </a:cubicBezTo>
                  <a:lnTo>
                    <a:pt x="6913" y="13765"/>
                  </a:lnTo>
                  <a:lnTo>
                    <a:pt x="6913" y="14259"/>
                  </a:lnTo>
                  <a:cubicBezTo>
                    <a:pt x="6936" y="14370"/>
                    <a:pt x="7039" y="14450"/>
                    <a:pt x="7141" y="14450"/>
                  </a:cubicBezTo>
                  <a:cubicBezTo>
                    <a:pt x="7180" y="14450"/>
                    <a:pt x="7219" y="14438"/>
                    <a:pt x="7253" y="14413"/>
                  </a:cubicBezTo>
                  <a:lnTo>
                    <a:pt x="8117" y="13765"/>
                  </a:lnTo>
                  <a:lnTo>
                    <a:pt x="8395" y="13765"/>
                  </a:lnTo>
                  <a:cubicBezTo>
                    <a:pt x="8919" y="13765"/>
                    <a:pt x="9351" y="13302"/>
                    <a:pt x="9351" y="12777"/>
                  </a:cubicBezTo>
                  <a:lnTo>
                    <a:pt x="9351" y="12376"/>
                  </a:lnTo>
                  <a:cubicBezTo>
                    <a:pt x="9351" y="12237"/>
                    <a:pt x="9251" y="12168"/>
                    <a:pt x="9151" y="12168"/>
                  </a:cubicBezTo>
                  <a:cubicBezTo>
                    <a:pt x="9050" y="12168"/>
                    <a:pt x="8950" y="12237"/>
                    <a:pt x="8950" y="12376"/>
                  </a:cubicBezTo>
                  <a:lnTo>
                    <a:pt x="8950" y="12777"/>
                  </a:lnTo>
                  <a:cubicBezTo>
                    <a:pt x="8950" y="13086"/>
                    <a:pt x="8672" y="13333"/>
                    <a:pt x="8395" y="13333"/>
                  </a:cubicBezTo>
                  <a:lnTo>
                    <a:pt x="8055" y="13333"/>
                  </a:lnTo>
                  <a:cubicBezTo>
                    <a:pt x="7993" y="13333"/>
                    <a:pt x="7962" y="13333"/>
                    <a:pt x="7932" y="13364"/>
                  </a:cubicBezTo>
                  <a:lnTo>
                    <a:pt x="7345" y="13826"/>
                  </a:lnTo>
                  <a:lnTo>
                    <a:pt x="7345" y="13549"/>
                  </a:lnTo>
                  <a:cubicBezTo>
                    <a:pt x="7345" y="13425"/>
                    <a:pt x="7253" y="13333"/>
                    <a:pt x="7129" y="13333"/>
                  </a:cubicBezTo>
                  <a:lnTo>
                    <a:pt x="5617" y="13333"/>
                  </a:lnTo>
                  <a:cubicBezTo>
                    <a:pt x="5308" y="13333"/>
                    <a:pt x="5061" y="13086"/>
                    <a:pt x="5061" y="12777"/>
                  </a:cubicBezTo>
                  <a:lnTo>
                    <a:pt x="5061" y="10030"/>
                  </a:lnTo>
                  <a:cubicBezTo>
                    <a:pt x="5061" y="9722"/>
                    <a:pt x="5308" y="9475"/>
                    <a:pt x="5617" y="9475"/>
                  </a:cubicBezTo>
                  <a:lnTo>
                    <a:pt x="8395" y="9475"/>
                  </a:lnTo>
                  <a:cubicBezTo>
                    <a:pt x="8672" y="9475"/>
                    <a:pt x="8950" y="9722"/>
                    <a:pt x="8950" y="10030"/>
                  </a:cubicBezTo>
                  <a:lnTo>
                    <a:pt x="8950" y="11049"/>
                  </a:lnTo>
                  <a:cubicBezTo>
                    <a:pt x="8950" y="11203"/>
                    <a:pt x="9050" y="11280"/>
                    <a:pt x="9151" y="11280"/>
                  </a:cubicBezTo>
                  <a:cubicBezTo>
                    <a:pt x="9251" y="11280"/>
                    <a:pt x="9351" y="11203"/>
                    <a:pt x="9351" y="11049"/>
                  </a:cubicBezTo>
                  <a:lnTo>
                    <a:pt x="9351" y="10030"/>
                  </a:lnTo>
                  <a:cubicBezTo>
                    <a:pt x="9351" y="9475"/>
                    <a:pt x="8919" y="9043"/>
                    <a:pt x="8364" y="9043"/>
                  </a:cubicBezTo>
                  <a:lnTo>
                    <a:pt x="6481" y="9043"/>
                  </a:lnTo>
                  <a:lnTo>
                    <a:pt x="6481" y="7932"/>
                  </a:lnTo>
                  <a:cubicBezTo>
                    <a:pt x="6666" y="8024"/>
                    <a:pt x="6882" y="8055"/>
                    <a:pt x="7067" y="8055"/>
                  </a:cubicBezTo>
                  <a:lnTo>
                    <a:pt x="9444" y="8055"/>
                  </a:lnTo>
                  <a:lnTo>
                    <a:pt x="9444" y="9105"/>
                  </a:lnTo>
                  <a:cubicBezTo>
                    <a:pt x="9444" y="9215"/>
                    <a:pt x="9554" y="9309"/>
                    <a:pt x="9662" y="9309"/>
                  </a:cubicBezTo>
                  <a:cubicBezTo>
                    <a:pt x="9705" y="9309"/>
                    <a:pt x="9748" y="9294"/>
                    <a:pt x="9783" y="9259"/>
                  </a:cubicBezTo>
                  <a:lnTo>
                    <a:pt x="11357" y="8055"/>
                  </a:lnTo>
                  <a:lnTo>
                    <a:pt x="12005" y="8055"/>
                  </a:lnTo>
                  <a:cubicBezTo>
                    <a:pt x="12869" y="8055"/>
                    <a:pt x="13579" y="7345"/>
                    <a:pt x="13579" y="6481"/>
                  </a:cubicBezTo>
                  <a:lnTo>
                    <a:pt x="13579" y="1574"/>
                  </a:lnTo>
                  <a:cubicBezTo>
                    <a:pt x="13579" y="710"/>
                    <a:pt x="12869" y="0"/>
                    <a:pt x="12005" y="0"/>
                  </a:cubicBezTo>
                  <a:lnTo>
                    <a:pt x="11388" y="0"/>
                  </a:lnTo>
                  <a:cubicBezTo>
                    <a:pt x="11079" y="0"/>
                    <a:pt x="11079" y="432"/>
                    <a:pt x="11388" y="432"/>
                  </a:cubicBezTo>
                  <a:lnTo>
                    <a:pt x="12005" y="432"/>
                  </a:lnTo>
                  <a:cubicBezTo>
                    <a:pt x="12623" y="432"/>
                    <a:pt x="13147" y="926"/>
                    <a:pt x="13147" y="1574"/>
                  </a:cubicBezTo>
                  <a:lnTo>
                    <a:pt x="13147" y="6481"/>
                  </a:lnTo>
                  <a:cubicBezTo>
                    <a:pt x="13147" y="7129"/>
                    <a:pt x="12623" y="7654"/>
                    <a:pt x="12005" y="7654"/>
                  </a:cubicBezTo>
                  <a:lnTo>
                    <a:pt x="11296" y="7654"/>
                  </a:lnTo>
                  <a:cubicBezTo>
                    <a:pt x="11234" y="7654"/>
                    <a:pt x="11203" y="7654"/>
                    <a:pt x="11172" y="7685"/>
                  </a:cubicBezTo>
                  <a:lnTo>
                    <a:pt x="9876" y="8673"/>
                  </a:lnTo>
                  <a:lnTo>
                    <a:pt x="9876" y="7870"/>
                  </a:lnTo>
                  <a:cubicBezTo>
                    <a:pt x="9876" y="7747"/>
                    <a:pt x="9783" y="7654"/>
                    <a:pt x="9660" y="7654"/>
                  </a:cubicBezTo>
                  <a:lnTo>
                    <a:pt x="7098" y="7654"/>
                  </a:lnTo>
                  <a:cubicBezTo>
                    <a:pt x="6882" y="7654"/>
                    <a:pt x="6666" y="7592"/>
                    <a:pt x="6481" y="7500"/>
                  </a:cubicBezTo>
                  <a:lnTo>
                    <a:pt x="6481" y="5123"/>
                  </a:lnTo>
                  <a:cubicBezTo>
                    <a:pt x="6481" y="4691"/>
                    <a:pt x="6265" y="4259"/>
                    <a:pt x="5926" y="4043"/>
                  </a:cubicBezTo>
                  <a:lnTo>
                    <a:pt x="5926" y="1574"/>
                  </a:lnTo>
                  <a:cubicBezTo>
                    <a:pt x="5926" y="926"/>
                    <a:pt x="6419" y="432"/>
                    <a:pt x="7067" y="432"/>
                  </a:cubicBezTo>
                  <a:lnTo>
                    <a:pt x="10030" y="432"/>
                  </a:lnTo>
                  <a:cubicBezTo>
                    <a:pt x="10339" y="432"/>
                    <a:pt x="10339" y="0"/>
                    <a:pt x="1003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661" name="Google Shape;12661;p23"/>
            <p:cNvGrpSpPr/>
            <p:nvPr/>
          </p:nvGrpSpPr>
          <p:grpSpPr>
            <a:xfrm>
              <a:off x="2548975" y="4180400"/>
              <a:ext cx="260800" cy="179300"/>
              <a:chOff x="2548975" y="4180400"/>
              <a:chExt cx="260800" cy="179300"/>
            </a:xfrm>
          </p:grpSpPr>
          <p:sp>
            <p:nvSpPr>
              <p:cNvPr id="12662" name="Google Shape;12662;p23"/>
              <p:cNvSpPr/>
              <p:nvPr/>
            </p:nvSpPr>
            <p:spPr>
              <a:xfrm>
                <a:off x="2687075" y="4180400"/>
                <a:ext cx="122700" cy="122200"/>
              </a:xfrm>
              <a:custGeom>
                <a:avLst/>
                <a:gdLst/>
                <a:ahLst/>
                <a:cxnLst/>
                <a:rect l="l" t="t" r="r" b="b"/>
                <a:pathLst>
                  <a:path w="4908" h="4888" extrusionOk="0">
                    <a:moveTo>
                      <a:pt x="1173" y="2233"/>
                    </a:moveTo>
                    <a:lnTo>
                      <a:pt x="1173" y="4394"/>
                    </a:lnTo>
                    <a:lnTo>
                      <a:pt x="463" y="4394"/>
                    </a:lnTo>
                    <a:lnTo>
                      <a:pt x="463" y="2233"/>
                    </a:lnTo>
                    <a:close/>
                    <a:moveTo>
                      <a:pt x="2901" y="413"/>
                    </a:moveTo>
                    <a:cubicBezTo>
                      <a:pt x="3087" y="752"/>
                      <a:pt x="3087" y="1153"/>
                      <a:pt x="2963" y="1493"/>
                    </a:cubicBezTo>
                    <a:lnTo>
                      <a:pt x="2778" y="1894"/>
                    </a:lnTo>
                    <a:cubicBezTo>
                      <a:pt x="2747" y="1956"/>
                      <a:pt x="2747" y="2017"/>
                      <a:pt x="2778" y="2079"/>
                    </a:cubicBezTo>
                    <a:cubicBezTo>
                      <a:pt x="2809" y="2141"/>
                      <a:pt x="2901" y="2172"/>
                      <a:pt x="2963" y="2172"/>
                    </a:cubicBezTo>
                    <a:lnTo>
                      <a:pt x="4383" y="2203"/>
                    </a:lnTo>
                    <a:cubicBezTo>
                      <a:pt x="4445" y="2203"/>
                      <a:pt x="4475" y="2233"/>
                      <a:pt x="4506" y="2326"/>
                    </a:cubicBezTo>
                    <a:lnTo>
                      <a:pt x="4506" y="2604"/>
                    </a:lnTo>
                    <a:lnTo>
                      <a:pt x="4506" y="4332"/>
                    </a:lnTo>
                    <a:cubicBezTo>
                      <a:pt x="4475" y="4363"/>
                      <a:pt x="4475" y="4394"/>
                      <a:pt x="4445" y="4425"/>
                    </a:cubicBezTo>
                    <a:cubicBezTo>
                      <a:pt x="4445" y="4455"/>
                      <a:pt x="4414" y="4455"/>
                      <a:pt x="4383" y="4486"/>
                    </a:cubicBezTo>
                    <a:lnTo>
                      <a:pt x="2346" y="4486"/>
                    </a:lnTo>
                    <a:cubicBezTo>
                      <a:pt x="2099" y="4455"/>
                      <a:pt x="1852" y="4394"/>
                      <a:pt x="1667" y="4239"/>
                    </a:cubicBezTo>
                    <a:lnTo>
                      <a:pt x="1574" y="4178"/>
                    </a:lnTo>
                    <a:lnTo>
                      <a:pt x="1574" y="2511"/>
                    </a:lnTo>
                    <a:lnTo>
                      <a:pt x="2439" y="1524"/>
                    </a:lnTo>
                    <a:cubicBezTo>
                      <a:pt x="2716" y="1215"/>
                      <a:pt x="2871" y="814"/>
                      <a:pt x="2871" y="413"/>
                    </a:cubicBezTo>
                    <a:close/>
                    <a:moveTo>
                      <a:pt x="2899" y="1"/>
                    </a:moveTo>
                    <a:cubicBezTo>
                      <a:pt x="2662" y="1"/>
                      <a:pt x="2469" y="198"/>
                      <a:pt x="2469" y="443"/>
                    </a:cubicBezTo>
                    <a:cubicBezTo>
                      <a:pt x="2469" y="752"/>
                      <a:pt x="2346" y="1030"/>
                      <a:pt x="2130" y="1246"/>
                    </a:cubicBezTo>
                    <a:lnTo>
                      <a:pt x="1574" y="1894"/>
                    </a:lnTo>
                    <a:cubicBezTo>
                      <a:pt x="1513" y="1832"/>
                      <a:pt x="1451" y="1801"/>
                      <a:pt x="1389" y="1801"/>
                    </a:cubicBezTo>
                    <a:lnTo>
                      <a:pt x="216" y="1801"/>
                    </a:lnTo>
                    <a:cubicBezTo>
                      <a:pt x="93" y="1801"/>
                      <a:pt x="0" y="1894"/>
                      <a:pt x="0" y="2017"/>
                    </a:cubicBezTo>
                    <a:lnTo>
                      <a:pt x="0" y="4579"/>
                    </a:lnTo>
                    <a:cubicBezTo>
                      <a:pt x="0" y="4702"/>
                      <a:pt x="93" y="4795"/>
                      <a:pt x="216" y="4795"/>
                    </a:cubicBezTo>
                    <a:lnTo>
                      <a:pt x="1389" y="4795"/>
                    </a:lnTo>
                    <a:cubicBezTo>
                      <a:pt x="1451" y="4795"/>
                      <a:pt x="1544" y="4764"/>
                      <a:pt x="1574" y="4671"/>
                    </a:cubicBezTo>
                    <a:cubicBezTo>
                      <a:pt x="1821" y="4826"/>
                      <a:pt x="2068" y="4887"/>
                      <a:pt x="2346" y="4887"/>
                    </a:cubicBezTo>
                    <a:lnTo>
                      <a:pt x="4352" y="4887"/>
                    </a:lnTo>
                    <a:cubicBezTo>
                      <a:pt x="4661" y="4887"/>
                      <a:pt x="4907" y="4641"/>
                      <a:pt x="4907" y="4332"/>
                    </a:cubicBezTo>
                    <a:lnTo>
                      <a:pt x="4907" y="2326"/>
                    </a:lnTo>
                    <a:cubicBezTo>
                      <a:pt x="4907" y="2017"/>
                      <a:pt x="4661" y="1770"/>
                      <a:pt x="4352" y="1770"/>
                    </a:cubicBezTo>
                    <a:lnTo>
                      <a:pt x="3303" y="1770"/>
                    </a:lnTo>
                    <a:lnTo>
                      <a:pt x="3364" y="1678"/>
                    </a:lnTo>
                    <a:cubicBezTo>
                      <a:pt x="3550" y="1184"/>
                      <a:pt x="3519" y="659"/>
                      <a:pt x="3272" y="197"/>
                    </a:cubicBezTo>
                    <a:cubicBezTo>
                      <a:pt x="3210" y="104"/>
                      <a:pt x="3117" y="42"/>
                      <a:pt x="2994" y="11"/>
                    </a:cubicBezTo>
                    <a:cubicBezTo>
                      <a:pt x="2962" y="4"/>
                      <a:pt x="2930" y="1"/>
                      <a:pt x="289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63" name="Google Shape;12663;p23"/>
              <p:cNvSpPr/>
              <p:nvPr/>
            </p:nvSpPr>
            <p:spPr>
              <a:xfrm>
                <a:off x="2548975" y="4277875"/>
                <a:ext cx="85650" cy="81825"/>
              </a:xfrm>
              <a:custGeom>
                <a:avLst/>
                <a:gdLst/>
                <a:ahLst/>
                <a:cxnLst/>
                <a:rect l="l" t="t" r="r" b="b"/>
                <a:pathLst>
                  <a:path w="3426" h="3273" extrusionOk="0">
                    <a:moveTo>
                      <a:pt x="2006" y="1390"/>
                    </a:moveTo>
                    <a:lnTo>
                      <a:pt x="1914" y="1914"/>
                    </a:lnTo>
                    <a:lnTo>
                      <a:pt x="1389" y="1914"/>
                    </a:lnTo>
                    <a:lnTo>
                      <a:pt x="1482" y="1390"/>
                    </a:lnTo>
                    <a:close/>
                    <a:moveTo>
                      <a:pt x="1512" y="1"/>
                    </a:moveTo>
                    <a:cubicBezTo>
                      <a:pt x="1420" y="1"/>
                      <a:pt x="1296" y="63"/>
                      <a:pt x="1266" y="186"/>
                    </a:cubicBezTo>
                    <a:lnTo>
                      <a:pt x="1142" y="958"/>
                    </a:lnTo>
                    <a:lnTo>
                      <a:pt x="309" y="958"/>
                    </a:lnTo>
                    <a:cubicBezTo>
                      <a:pt x="0" y="958"/>
                      <a:pt x="0" y="1359"/>
                      <a:pt x="309" y="1359"/>
                    </a:cubicBezTo>
                    <a:lnTo>
                      <a:pt x="1080" y="1359"/>
                    </a:lnTo>
                    <a:lnTo>
                      <a:pt x="988" y="1883"/>
                    </a:lnTo>
                    <a:lnTo>
                      <a:pt x="278" y="1914"/>
                    </a:lnTo>
                    <a:cubicBezTo>
                      <a:pt x="0" y="1914"/>
                      <a:pt x="0" y="2316"/>
                      <a:pt x="278" y="2316"/>
                    </a:cubicBezTo>
                    <a:lnTo>
                      <a:pt x="926" y="2316"/>
                    </a:lnTo>
                    <a:lnTo>
                      <a:pt x="803" y="3025"/>
                    </a:lnTo>
                    <a:cubicBezTo>
                      <a:pt x="772" y="3149"/>
                      <a:pt x="864" y="3241"/>
                      <a:pt x="957" y="3272"/>
                    </a:cubicBezTo>
                    <a:lnTo>
                      <a:pt x="1019" y="3272"/>
                    </a:lnTo>
                    <a:cubicBezTo>
                      <a:pt x="1111" y="3272"/>
                      <a:pt x="1204" y="3211"/>
                      <a:pt x="1204" y="3087"/>
                    </a:cubicBezTo>
                    <a:lnTo>
                      <a:pt x="1327" y="2316"/>
                    </a:lnTo>
                    <a:lnTo>
                      <a:pt x="1852" y="2316"/>
                    </a:lnTo>
                    <a:lnTo>
                      <a:pt x="1728" y="3025"/>
                    </a:lnTo>
                    <a:cubicBezTo>
                      <a:pt x="1728" y="3149"/>
                      <a:pt x="1790" y="3241"/>
                      <a:pt x="1914" y="3272"/>
                    </a:cubicBezTo>
                    <a:lnTo>
                      <a:pt x="1944" y="3272"/>
                    </a:lnTo>
                    <a:cubicBezTo>
                      <a:pt x="2037" y="3272"/>
                      <a:pt x="2130" y="3211"/>
                      <a:pt x="2161" y="3087"/>
                    </a:cubicBezTo>
                    <a:lnTo>
                      <a:pt x="2284" y="2316"/>
                    </a:lnTo>
                    <a:lnTo>
                      <a:pt x="3148" y="2316"/>
                    </a:lnTo>
                    <a:cubicBezTo>
                      <a:pt x="3416" y="2316"/>
                      <a:pt x="3426" y="1913"/>
                      <a:pt x="3176" y="1913"/>
                    </a:cubicBezTo>
                    <a:cubicBezTo>
                      <a:pt x="3167" y="1913"/>
                      <a:pt x="3158" y="1913"/>
                      <a:pt x="3148" y="1914"/>
                    </a:cubicBezTo>
                    <a:lnTo>
                      <a:pt x="2377" y="1914"/>
                    </a:lnTo>
                    <a:lnTo>
                      <a:pt x="2438" y="1390"/>
                    </a:lnTo>
                    <a:lnTo>
                      <a:pt x="3148" y="1390"/>
                    </a:lnTo>
                    <a:cubicBezTo>
                      <a:pt x="3426" y="1390"/>
                      <a:pt x="3426" y="958"/>
                      <a:pt x="3148" y="958"/>
                    </a:cubicBezTo>
                    <a:lnTo>
                      <a:pt x="2531" y="958"/>
                    </a:lnTo>
                    <a:lnTo>
                      <a:pt x="2654" y="248"/>
                    </a:lnTo>
                    <a:cubicBezTo>
                      <a:pt x="2654" y="124"/>
                      <a:pt x="2593" y="32"/>
                      <a:pt x="2469" y="1"/>
                    </a:cubicBezTo>
                    <a:cubicBezTo>
                      <a:pt x="2346" y="1"/>
                      <a:pt x="2253" y="63"/>
                      <a:pt x="2222" y="186"/>
                    </a:cubicBezTo>
                    <a:lnTo>
                      <a:pt x="2099" y="958"/>
                    </a:lnTo>
                    <a:lnTo>
                      <a:pt x="1574" y="958"/>
                    </a:lnTo>
                    <a:lnTo>
                      <a:pt x="1698" y="248"/>
                    </a:lnTo>
                    <a:cubicBezTo>
                      <a:pt x="1728" y="124"/>
                      <a:pt x="1636" y="32"/>
                      <a:pt x="151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664" name="Google Shape;12664;p23"/>
            <p:cNvSpPr/>
            <p:nvPr/>
          </p:nvSpPr>
          <p:spPr>
            <a:xfrm>
              <a:off x="2654675" y="4401500"/>
              <a:ext cx="61750" cy="53100"/>
            </a:xfrm>
            <a:custGeom>
              <a:avLst/>
              <a:gdLst/>
              <a:ahLst/>
              <a:cxnLst/>
              <a:rect l="l" t="t" r="r" b="b"/>
              <a:pathLst>
                <a:path w="2470" h="2124" extrusionOk="0">
                  <a:moveTo>
                    <a:pt x="772" y="426"/>
                  </a:moveTo>
                  <a:cubicBezTo>
                    <a:pt x="864" y="426"/>
                    <a:pt x="988" y="518"/>
                    <a:pt x="1019" y="611"/>
                  </a:cubicBezTo>
                  <a:cubicBezTo>
                    <a:pt x="1080" y="673"/>
                    <a:pt x="1142" y="734"/>
                    <a:pt x="1235" y="734"/>
                  </a:cubicBezTo>
                  <a:cubicBezTo>
                    <a:pt x="1296" y="734"/>
                    <a:pt x="1389" y="673"/>
                    <a:pt x="1420" y="611"/>
                  </a:cubicBezTo>
                  <a:cubicBezTo>
                    <a:pt x="1471" y="509"/>
                    <a:pt x="1565" y="449"/>
                    <a:pt x="1665" y="449"/>
                  </a:cubicBezTo>
                  <a:cubicBezTo>
                    <a:pt x="1686" y="449"/>
                    <a:pt x="1707" y="451"/>
                    <a:pt x="1729" y="457"/>
                  </a:cubicBezTo>
                  <a:cubicBezTo>
                    <a:pt x="1914" y="488"/>
                    <a:pt x="2037" y="673"/>
                    <a:pt x="2006" y="858"/>
                  </a:cubicBezTo>
                  <a:lnTo>
                    <a:pt x="2006" y="827"/>
                  </a:lnTo>
                  <a:cubicBezTo>
                    <a:pt x="2006" y="1136"/>
                    <a:pt x="1821" y="1383"/>
                    <a:pt x="1235" y="1691"/>
                  </a:cubicBezTo>
                  <a:cubicBezTo>
                    <a:pt x="648" y="1383"/>
                    <a:pt x="432" y="1136"/>
                    <a:pt x="432" y="827"/>
                  </a:cubicBezTo>
                  <a:cubicBezTo>
                    <a:pt x="401" y="642"/>
                    <a:pt x="525" y="488"/>
                    <a:pt x="679" y="426"/>
                  </a:cubicBezTo>
                  <a:close/>
                  <a:moveTo>
                    <a:pt x="1648" y="0"/>
                  </a:moveTo>
                  <a:cubicBezTo>
                    <a:pt x="1492" y="0"/>
                    <a:pt x="1339" y="58"/>
                    <a:pt x="1204" y="148"/>
                  </a:cubicBezTo>
                  <a:lnTo>
                    <a:pt x="1235" y="179"/>
                  </a:lnTo>
                  <a:cubicBezTo>
                    <a:pt x="1097" y="65"/>
                    <a:pt x="926" y="1"/>
                    <a:pt x="759" y="1"/>
                  </a:cubicBezTo>
                  <a:cubicBezTo>
                    <a:pt x="700" y="1"/>
                    <a:pt x="642" y="9"/>
                    <a:pt x="587" y="25"/>
                  </a:cubicBezTo>
                  <a:cubicBezTo>
                    <a:pt x="247" y="117"/>
                    <a:pt x="0" y="457"/>
                    <a:pt x="0" y="827"/>
                  </a:cubicBezTo>
                  <a:cubicBezTo>
                    <a:pt x="0" y="1105"/>
                    <a:pt x="124" y="1352"/>
                    <a:pt x="309" y="1568"/>
                  </a:cubicBezTo>
                  <a:cubicBezTo>
                    <a:pt x="556" y="1784"/>
                    <a:pt x="834" y="1969"/>
                    <a:pt x="1111" y="2123"/>
                  </a:cubicBezTo>
                  <a:lnTo>
                    <a:pt x="1327" y="2123"/>
                  </a:lnTo>
                  <a:cubicBezTo>
                    <a:pt x="2006" y="1753"/>
                    <a:pt x="2438" y="1413"/>
                    <a:pt x="2438" y="827"/>
                  </a:cubicBezTo>
                  <a:cubicBezTo>
                    <a:pt x="2469" y="426"/>
                    <a:pt x="2191" y="86"/>
                    <a:pt x="1821" y="25"/>
                  </a:cubicBezTo>
                  <a:cubicBezTo>
                    <a:pt x="1763" y="8"/>
                    <a:pt x="1705" y="0"/>
                    <a:pt x="164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65" name="Google Shape;12665;p23"/>
          <p:cNvGrpSpPr/>
          <p:nvPr/>
        </p:nvGrpSpPr>
        <p:grpSpPr>
          <a:xfrm>
            <a:off x="1769581" y="3975874"/>
            <a:ext cx="361875" cy="361875"/>
            <a:chOff x="4004875" y="1904625"/>
            <a:chExt cx="361875" cy="361875"/>
          </a:xfrm>
        </p:grpSpPr>
        <p:sp>
          <p:nvSpPr>
            <p:cNvPr id="12666" name="Google Shape;12666;p23"/>
            <p:cNvSpPr/>
            <p:nvPr/>
          </p:nvSpPr>
          <p:spPr>
            <a:xfrm>
              <a:off x="4114425" y="1994900"/>
              <a:ext cx="35050" cy="51675"/>
            </a:xfrm>
            <a:custGeom>
              <a:avLst/>
              <a:gdLst/>
              <a:ahLst/>
              <a:cxnLst/>
              <a:rect l="l" t="t" r="r" b="b"/>
              <a:pathLst>
                <a:path w="1402" h="2067" extrusionOk="0">
                  <a:moveTo>
                    <a:pt x="1062" y="1"/>
                  </a:moveTo>
                  <a:cubicBezTo>
                    <a:pt x="1017" y="1"/>
                    <a:pt x="969" y="19"/>
                    <a:pt x="927" y="62"/>
                  </a:cubicBezTo>
                  <a:lnTo>
                    <a:pt x="93" y="864"/>
                  </a:lnTo>
                  <a:cubicBezTo>
                    <a:pt x="1" y="957"/>
                    <a:pt x="1" y="1080"/>
                    <a:pt x="93" y="1173"/>
                  </a:cubicBezTo>
                  <a:lnTo>
                    <a:pt x="958" y="2006"/>
                  </a:lnTo>
                  <a:cubicBezTo>
                    <a:pt x="1001" y="2049"/>
                    <a:pt x="1050" y="2067"/>
                    <a:pt x="1099" y="2067"/>
                  </a:cubicBezTo>
                  <a:cubicBezTo>
                    <a:pt x="1258" y="2067"/>
                    <a:pt x="1401" y="1870"/>
                    <a:pt x="1235" y="1728"/>
                  </a:cubicBezTo>
                  <a:lnTo>
                    <a:pt x="556" y="1018"/>
                  </a:lnTo>
                  <a:lnTo>
                    <a:pt x="1205" y="370"/>
                  </a:lnTo>
                  <a:cubicBezTo>
                    <a:pt x="1347" y="204"/>
                    <a:pt x="1215" y="1"/>
                    <a:pt x="1062"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67" name="Google Shape;12667;p23"/>
            <p:cNvSpPr/>
            <p:nvPr/>
          </p:nvSpPr>
          <p:spPr>
            <a:xfrm>
              <a:off x="4222750" y="1994900"/>
              <a:ext cx="33675" cy="51675"/>
            </a:xfrm>
            <a:custGeom>
              <a:avLst/>
              <a:gdLst/>
              <a:ahLst/>
              <a:cxnLst/>
              <a:rect l="l" t="t" r="r" b="b"/>
              <a:pathLst>
                <a:path w="1347" h="2067" extrusionOk="0">
                  <a:moveTo>
                    <a:pt x="297" y="0"/>
                  </a:moveTo>
                  <a:cubicBezTo>
                    <a:pt x="131" y="0"/>
                    <a:pt x="1" y="197"/>
                    <a:pt x="143" y="339"/>
                  </a:cubicBezTo>
                  <a:lnTo>
                    <a:pt x="822" y="1049"/>
                  </a:lnTo>
                  <a:lnTo>
                    <a:pt x="174" y="1697"/>
                  </a:lnTo>
                  <a:cubicBezTo>
                    <a:pt x="31" y="1864"/>
                    <a:pt x="163" y="2067"/>
                    <a:pt x="330" y="2067"/>
                  </a:cubicBezTo>
                  <a:cubicBezTo>
                    <a:pt x="380" y="2067"/>
                    <a:pt x="433" y="2048"/>
                    <a:pt x="482" y="2006"/>
                  </a:cubicBezTo>
                  <a:lnTo>
                    <a:pt x="1285" y="1203"/>
                  </a:lnTo>
                  <a:cubicBezTo>
                    <a:pt x="1346" y="1111"/>
                    <a:pt x="1346" y="987"/>
                    <a:pt x="1285" y="895"/>
                  </a:cubicBezTo>
                  <a:lnTo>
                    <a:pt x="451" y="62"/>
                  </a:lnTo>
                  <a:cubicBezTo>
                    <a:pt x="401" y="19"/>
                    <a:pt x="348" y="0"/>
                    <a:pt x="29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68" name="Google Shape;12668;p23"/>
            <p:cNvSpPr/>
            <p:nvPr/>
          </p:nvSpPr>
          <p:spPr>
            <a:xfrm>
              <a:off x="4165875" y="1982250"/>
              <a:ext cx="39625" cy="75850"/>
            </a:xfrm>
            <a:custGeom>
              <a:avLst/>
              <a:gdLst/>
              <a:ahLst/>
              <a:cxnLst/>
              <a:rect l="l" t="t" r="r" b="b"/>
              <a:pathLst>
                <a:path w="1585" h="3034" extrusionOk="0">
                  <a:moveTo>
                    <a:pt x="1357" y="1"/>
                  </a:moveTo>
                  <a:cubicBezTo>
                    <a:pt x="1272" y="1"/>
                    <a:pt x="1176" y="41"/>
                    <a:pt x="1153" y="135"/>
                  </a:cubicBezTo>
                  <a:lnTo>
                    <a:pt x="42" y="2759"/>
                  </a:lnTo>
                  <a:cubicBezTo>
                    <a:pt x="0" y="2923"/>
                    <a:pt x="124" y="3033"/>
                    <a:pt x="247" y="3033"/>
                  </a:cubicBezTo>
                  <a:cubicBezTo>
                    <a:pt x="309" y="3033"/>
                    <a:pt x="371" y="3006"/>
                    <a:pt x="412" y="2944"/>
                  </a:cubicBezTo>
                  <a:lnTo>
                    <a:pt x="1554" y="290"/>
                  </a:lnTo>
                  <a:cubicBezTo>
                    <a:pt x="1585" y="197"/>
                    <a:pt x="1523" y="74"/>
                    <a:pt x="1430" y="12"/>
                  </a:cubicBezTo>
                  <a:cubicBezTo>
                    <a:pt x="1408" y="5"/>
                    <a:pt x="1383" y="1"/>
                    <a:pt x="135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69" name="Google Shape;12669;p23"/>
            <p:cNvSpPr/>
            <p:nvPr/>
          </p:nvSpPr>
          <p:spPr>
            <a:xfrm>
              <a:off x="4004875" y="1904625"/>
              <a:ext cx="361875" cy="361875"/>
            </a:xfrm>
            <a:custGeom>
              <a:avLst/>
              <a:gdLst/>
              <a:ahLst/>
              <a:cxnLst/>
              <a:rect l="l" t="t" r="r" b="b"/>
              <a:pathLst>
                <a:path w="14475" h="14475" extrusionOk="0">
                  <a:moveTo>
                    <a:pt x="10833" y="432"/>
                  </a:moveTo>
                  <a:cubicBezTo>
                    <a:pt x="11327" y="432"/>
                    <a:pt x="11728" y="802"/>
                    <a:pt x="11728" y="1296"/>
                  </a:cubicBezTo>
                  <a:lnTo>
                    <a:pt x="11728" y="1636"/>
                  </a:lnTo>
                  <a:lnTo>
                    <a:pt x="2747" y="1636"/>
                  </a:lnTo>
                  <a:lnTo>
                    <a:pt x="2747" y="1296"/>
                  </a:lnTo>
                  <a:cubicBezTo>
                    <a:pt x="2747" y="833"/>
                    <a:pt x="3148" y="432"/>
                    <a:pt x="3642" y="432"/>
                  </a:cubicBezTo>
                  <a:close/>
                  <a:moveTo>
                    <a:pt x="11728" y="2068"/>
                  </a:moveTo>
                  <a:lnTo>
                    <a:pt x="11728" y="6697"/>
                  </a:lnTo>
                  <a:cubicBezTo>
                    <a:pt x="11728" y="7191"/>
                    <a:pt x="11327" y="7592"/>
                    <a:pt x="10864" y="7592"/>
                  </a:cubicBezTo>
                  <a:lnTo>
                    <a:pt x="3642" y="7592"/>
                  </a:lnTo>
                  <a:cubicBezTo>
                    <a:pt x="3148" y="7592"/>
                    <a:pt x="2747" y="7191"/>
                    <a:pt x="2747" y="6697"/>
                  </a:cubicBezTo>
                  <a:lnTo>
                    <a:pt x="2747" y="2068"/>
                  </a:lnTo>
                  <a:close/>
                  <a:moveTo>
                    <a:pt x="14043" y="9660"/>
                  </a:moveTo>
                  <a:lnTo>
                    <a:pt x="14043" y="10678"/>
                  </a:lnTo>
                  <a:cubicBezTo>
                    <a:pt x="14043" y="11049"/>
                    <a:pt x="13734" y="11357"/>
                    <a:pt x="13395" y="11357"/>
                  </a:cubicBezTo>
                  <a:lnTo>
                    <a:pt x="13395" y="11326"/>
                  </a:lnTo>
                  <a:lnTo>
                    <a:pt x="1112" y="11326"/>
                  </a:lnTo>
                  <a:cubicBezTo>
                    <a:pt x="741" y="11326"/>
                    <a:pt x="433" y="11049"/>
                    <a:pt x="433" y="10678"/>
                  </a:cubicBezTo>
                  <a:lnTo>
                    <a:pt x="433" y="9660"/>
                  </a:lnTo>
                  <a:close/>
                  <a:moveTo>
                    <a:pt x="8148" y="11758"/>
                  </a:moveTo>
                  <a:lnTo>
                    <a:pt x="8148" y="13147"/>
                  </a:lnTo>
                  <a:lnTo>
                    <a:pt x="6389" y="13147"/>
                  </a:lnTo>
                  <a:lnTo>
                    <a:pt x="6389" y="11758"/>
                  </a:lnTo>
                  <a:close/>
                  <a:moveTo>
                    <a:pt x="3642" y="0"/>
                  </a:moveTo>
                  <a:cubicBezTo>
                    <a:pt x="2902" y="0"/>
                    <a:pt x="2315" y="586"/>
                    <a:pt x="2315" y="1296"/>
                  </a:cubicBezTo>
                  <a:lnTo>
                    <a:pt x="2315" y="2160"/>
                  </a:lnTo>
                  <a:lnTo>
                    <a:pt x="1081" y="2160"/>
                  </a:lnTo>
                  <a:cubicBezTo>
                    <a:pt x="494" y="2160"/>
                    <a:pt x="1" y="2654"/>
                    <a:pt x="1" y="3271"/>
                  </a:cubicBezTo>
                  <a:lnTo>
                    <a:pt x="1" y="3981"/>
                  </a:lnTo>
                  <a:cubicBezTo>
                    <a:pt x="1" y="4120"/>
                    <a:pt x="109" y="4189"/>
                    <a:pt x="217" y="4189"/>
                  </a:cubicBezTo>
                  <a:cubicBezTo>
                    <a:pt x="325" y="4189"/>
                    <a:pt x="433" y="4120"/>
                    <a:pt x="433" y="3981"/>
                  </a:cubicBezTo>
                  <a:lnTo>
                    <a:pt x="433" y="3271"/>
                  </a:lnTo>
                  <a:cubicBezTo>
                    <a:pt x="433" y="2901"/>
                    <a:pt x="710" y="2592"/>
                    <a:pt x="1081" y="2592"/>
                  </a:cubicBezTo>
                  <a:lnTo>
                    <a:pt x="2315" y="2592"/>
                  </a:lnTo>
                  <a:lnTo>
                    <a:pt x="2315" y="6697"/>
                  </a:lnTo>
                  <a:cubicBezTo>
                    <a:pt x="2315" y="7407"/>
                    <a:pt x="2902" y="7993"/>
                    <a:pt x="3642" y="7993"/>
                  </a:cubicBezTo>
                  <a:lnTo>
                    <a:pt x="10833" y="7993"/>
                  </a:lnTo>
                  <a:cubicBezTo>
                    <a:pt x="11574" y="7993"/>
                    <a:pt x="12129" y="7407"/>
                    <a:pt x="12129" y="6697"/>
                  </a:cubicBezTo>
                  <a:lnTo>
                    <a:pt x="12129" y="2592"/>
                  </a:lnTo>
                  <a:lnTo>
                    <a:pt x="13395" y="2592"/>
                  </a:lnTo>
                  <a:cubicBezTo>
                    <a:pt x="13734" y="2592"/>
                    <a:pt x="14043" y="2901"/>
                    <a:pt x="14043" y="3271"/>
                  </a:cubicBezTo>
                  <a:lnTo>
                    <a:pt x="14043" y="9228"/>
                  </a:lnTo>
                  <a:lnTo>
                    <a:pt x="433" y="9228"/>
                  </a:lnTo>
                  <a:lnTo>
                    <a:pt x="433" y="5185"/>
                  </a:lnTo>
                  <a:cubicBezTo>
                    <a:pt x="433" y="5046"/>
                    <a:pt x="325" y="4976"/>
                    <a:pt x="217" y="4976"/>
                  </a:cubicBezTo>
                  <a:cubicBezTo>
                    <a:pt x="109" y="4976"/>
                    <a:pt x="1" y="5046"/>
                    <a:pt x="1" y="5185"/>
                  </a:cubicBezTo>
                  <a:lnTo>
                    <a:pt x="1" y="10678"/>
                  </a:lnTo>
                  <a:cubicBezTo>
                    <a:pt x="1" y="11265"/>
                    <a:pt x="494" y="11758"/>
                    <a:pt x="1112" y="11758"/>
                  </a:cubicBezTo>
                  <a:lnTo>
                    <a:pt x="5957" y="11758"/>
                  </a:lnTo>
                  <a:lnTo>
                    <a:pt x="5957" y="13147"/>
                  </a:lnTo>
                  <a:lnTo>
                    <a:pt x="4877" y="13147"/>
                  </a:lnTo>
                  <a:cubicBezTo>
                    <a:pt x="4043" y="13147"/>
                    <a:pt x="4043" y="14474"/>
                    <a:pt x="4877" y="14474"/>
                  </a:cubicBezTo>
                  <a:lnTo>
                    <a:pt x="7809" y="14474"/>
                  </a:lnTo>
                  <a:cubicBezTo>
                    <a:pt x="8077" y="14474"/>
                    <a:pt x="8086" y="14071"/>
                    <a:pt x="7836" y="14071"/>
                  </a:cubicBezTo>
                  <a:cubicBezTo>
                    <a:pt x="7827" y="14071"/>
                    <a:pt x="7818" y="14072"/>
                    <a:pt x="7809" y="14073"/>
                  </a:cubicBezTo>
                  <a:lnTo>
                    <a:pt x="4877" y="14073"/>
                  </a:lnTo>
                  <a:cubicBezTo>
                    <a:pt x="4599" y="14011"/>
                    <a:pt x="4599" y="13610"/>
                    <a:pt x="4877" y="13579"/>
                  </a:cubicBezTo>
                  <a:lnTo>
                    <a:pt x="9599" y="13579"/>
                  </a:lnTo>
                  <a:cubicBezTo>
                    <a:pt x="9876" y="13610"/>
                    <a:pt x="9876" y="14011"/>
                    <a:pt x="9599" y="14073"/>
                  </a:cubicBezTo>
                  <a:lnTo>
                    <a:pt x="9043" y="14073"/>
                  </a:lnTo>
                  <a:cubicBezTo>
                    <a:pt x="8765" y="14073"/>
                    <a:pt x="8765" y="14474"/>
                    <a:pt x="9043" y="14474"/>
                  </a:cubicBezTo>
                  <a:lnTo>
                    <a:pt x="9599" y="14474"/>
                  </a:lnTo>
                  <a:cubicBezTo>
                    <a:pt x="10432" y="14474"/>
                    <a:pt x="10432" y="13147"/>
                    <a:pt x="9599" y="13147"/>
                  </a:cubicBezTo>
                  <a:lnTo>
                    <a:pt x="8549" y="13147"/>
                  </a:lnTo>
                  <a:lnTo>
                    <a:pt x="8549" y="11758"/>
                  </a:lnTo>
                  <a:lnTo>
                    <a:pt x="13364" y="11758"/>
                  </a:lnTo>
                  <a:cubicBezTo>
                    <a:pt x="13981" y="11758"/>
                    <a:pt x="14475" y="11265"/>
                    <a:pt x="14475" y="10678"/>
                  </a:cubicBezTo>
                  <a:lnTo>
                    <a:pt x="14475" y="3271"/>
                  </a:lnTo>
                  <a:cubicBezTo>
                    <a:pt x="14475" y="2654"/>
                    <a:pt x="13981" y="2160"/>
                    <a:pt x="13364" y="2160"/>
                  </a:cubicBezTo>
                  <a:lnTo>
                    <a:pt x="12129" y="2160"/>
                  </a:lnTo>
                  <a:lnTo>
                    <a:pt x="12129" y="1296"/>
                  </a:lnTo>
                  <a:cubicBezTo>
                    <a:pt x="12129" y="586"/>
                    <a:pt x="11574" y="0"/>
                    <a:pt x="1083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0" name="Google Shape;12670;p23"/>
            <p:cNvSpPr/>
            <p:nvPr/>
          </p:nvSpPr>
          <p:spPr>
            <a:xfrm>
              <a:off x="408742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1" name="Google Shape;12671;p23"/>
            <p:cNvSpPr/>
            <p:nvPr/>
          </p:nvSpPr>
          <p:spPr>
            <a:xfrm>
              <a:off x="410517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2" name="Google Shape;12672;p23"/>
            <p:cNvSpPr/>
            <p:nvPr/>
          </p:nvSpPr>
          <p:spPr>
            <a:xfrm>
              <a:off x="4122925" y="1926225"/>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73" name="Google Shape;12673;p23"/>
          <p:cNvGrpSpPr/>
          <p:nvPr/>
        </p:nvGrpSpPr>
        <p:grpSpPr>
          <a:xfrm>
            <a:off x="1074150" y="1796643"/>
            <a:ext cx="362675" cy="300175"/>
            <a:chOff x="1740375" y="4172175"/>
            <a:chExt cx="362675" cy="300175"/>
          </a:xfrm>
        </p:grpSpPr>
        <p:sp>
          <p:nvSpPr>
            <p:cNvPr id="12674" name="Google Shape;12674;p23"/>
            <p:cNvSpPr/>
            <p:nvPr/>
          </p:nvSpPr>
          <p:spPr>
            <a:xfrm>
              <a:off x="1740375" y="4172175"/>
              <a:ext cx="362675" cy="300175"/>
            </a:xfrm>
            <a:custGeom>
              <a:avLst/>
              <a:gdLst/>
              <a:ahLst/>
              <a:cxnLst/>
              <a:rect l="l" t="t" r="r" b="b"/>
              <a:pathLst>
                <a:path w="14507" h="12007" extrusionOk="0">
                  <a:moveTo>
                    <a:pt x="13025" y="433"/>
                  </a:moveTo>
                  <a:cubicBezTo>
                    <a:pt x="13611" y="433"/>
                    <a:pt x="14105" y="927"/>
                    <a:pt x="14105" y="1513"/>
                  </a:cubicBezTo>
                  <a:lnTo>
                    <a:pt x="14105" y="2285"/>
                  </a:lnTo>
                  <a:lnTo>
                    <a:pt x="464" y="2285"/>
                  </a:lnTo>
                  <a:lnTo>
                    <a:pt x="464" y="1513"/>
                  </a:lnTo>
                  <a:cubicBezTo>
                    <a:pt x="464" y="927"/>
                    <a:pt x="927" y="433"/>
                    <a:pt x="1513" y="433"/>
                  </a:cubicBezTo>
                  <a:close/>
                  <a:moveTo>
                    <a:pt x="12531" y="9013"/>
                  </a:moveTo>
                  <a:lnTo>
                    <a:pt x="12531" y="11574"/>
                  </a:lnTo>
                  <a:lnTo>
                    <a:pt x="8025" y="11574"/>
                  </a:lnTo>
                  <a:lnTo>
                    <a:pt x="8025" y="9013"/>
                  </a:lnTo>
                  <a:close/>
                  <a:moveTo>
                    <a:pt x="1513" y="1"/>
                  </a:moveTo>
                  <a:cubicBezTo>
                    <a:pt x="680" y="1"/>
                    <a:pt x="1" y="680"/>
                    <a:pt x="32" y="1513"/>
                  </a:cubicBezTo>
                  <a:lnTo>
                    <a:pt x="32" y="8704"/>
                  </a:lnTo>
                  <a:cubicBezTo>
                    <a:pt x="32" y="8843"/>
                    <a:pt x="132" y="8912"/>
                    <a:pt x="232" y="8912"/>
                  </a:cubicBezTo>
                  <a:cubicBezTo>
                    <a:pt x="333" y="8912"/>
                    <a:pt x="433" y="8843"/>
                    <a:pt x="433" y="8704"/>
                  </a:cubicBezTo>
                  <a:lnTo>
                    <a:pt x="433" y="2655"/>
                  </a:lnTo>
                  <a:lnTo>
                    <a:pt x="14074" y="2655"/>
                  </a:lnTo>
                  <a:lnTo>
                    <a:pt x="14074" y="10494"/>
                  </a:lnTo>
                  <a:cubicBezTo>
                    <a:pt x="14074" y="11080"/>
                    <a:pt x="13611" y="11574"/>
                    <a:pt x="13025" y="11574"/>
                  </a:cubicBezTo>
                  <a:lnTo>
                    <a:pt x="12963" y="11574"/>
                  </a:lnTo>
                  <a:lnTo>
                    <a:pt x="12963" y="8796"/>
                  </a:lnTo>
                  <a:cubicBezTo>
                    <a:pt x="12963" y="8673"/>
                    <a:pt x="12870" y="8580"/>
                    <a:pt x="12747" y="8580"/>
                  </a:cubicBezTo>
                  <a:lnTo>
                    <a:pt x="7840" y="8580"/>
                  </a:lnTo>
                  <a:cubicBezTo>
                    <a:pt x="7716" y="8580"/>
                    <a:pt x="7624" y="8673"/>
                    <a:pt x="7624" y="8796"/>
                  </a:cubicBezTo>
                  <a:lnTo>
                    <a:pt x="7624" y="11574"/>
                  </a:lnTo>
                  <a:lnTo>
                    <a:pt x="1513" y="11574"/>
                  </a:lnTo>
                  <a:cubicBezTo>
                    <a:pt x="927" y="11543"/>
                    <a:pt x="464" y="11080"/>
                    <a:pt x="464" y="10525"/>
                  </a:cubicBezTo>
                  <a:lnTo>
                    <a:pt x="464" y="9815"/>
                  </a:lnTo>
                  <a:cubicBezTo>
                    <a:pt x="464" y="9676"/>
                    <a:pt x="356" y="9607"/>
                    <a:pt x="248" y="9607"/>
                  </a:cubicBezTo>
                  <a:cubicBezTo>
                    <a:pt x="140" y="9607"/>
                    <a:pt x="32" y="9676"/>
                    <a:pt x="32" y="9815"/>
                  </a:cubicBezTo>
                  <a:lnTo>
                    <a:pt x="32" y="10525"/>
                  </a:lnTo>
                  <a:cubicBezTo>
                    <a:pt x="32" y="11327"/>
                    <a:pt x="711" y="12006"/>
                    <a:pt x="1513" y="12006"/>
                  </a:cubicBezTo>
                  <a:lnTo>
                    <a:pt x="13025" y="12006"/>
                  </a:lnTo>
                  <a:cubicBezTo>
                    <a:pt x="13858" y="12006"/>
                    <a:pt x="14506" y="11327"/>
                    <a:pt x="14506" y="10525"/>
                  </a:cubicBezTo>
                  <a:lnTo>
                    <a:pt x="14506" y="1513"/>
                  </a:lnTo>
                  <a:cubicBezTo>
                    <a:pt x="14506" y="680"/>
                    <a:pt x="13858" y="1"/>
                    <a:pt x="1302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bg2">
                    <a:lumMod val="75000"/>
                  </a:schemeClr>
                </a:solidFill>
                <a:effectLst/>
                <a:uLnTx/>
                <a:uFillTx/>
                <a:cs typeface="B Nazanin" panose="00000700000000000000" pitchFamily="2" charset="-78"/>
                <a:sym typeface="Arial"/>
              </a:endParaRPr>
            </a:p>
          </p:txBody>
        </p:sp>
        <p:sp>
          <p:nvSpPr>
            <p:cNvPr id="12675" name="Google Shape;12675;p23"/>
            <p:cNvSpPr/>
            <p:nvPr/>
          </p:nvSpPr>
          <p:spPr>
            <a:xfrm>
              <a:off x="17720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6" name="Google Shape;12676;p23"/>
            <p:cNvSpPr/>
            <p:nvPr/>
          </p:nvSpPr>
          <p:spPr>
            <a:xfrm>
              <a:off x="1806750" y="4197650"/>
              <a:ext cx="22400" cy="19050"/>
            </a:xfrm>
            <a:custGeom>
              <a:avLst/>
              <a:gdLst/>
              <a:ahLst/>
              <a:cxnLst/>
              <a:rect l="l" t="t" r="r" b="b"/>
              <a:pathLst>
                <a:path w="896" h="762" extrusionOk="0">
                  <a:moveTo>
                    <a:pt x="509" y="347"/>
                  </a:moveTo>
                  <a:cubicBezTo>
                    <a:pt x="517" y="347"/>
                    <a:pt x="525" y="355"/>
                    <a:pt x="525" y="371"/>
                  </a:cubicBezTo>
                  <a:cubicBezTo>
                    <a:pt x="525" y="401"/>
                    <a:pt x="525" y="401"/>
                    <a:pt x="525" y="401"/>
                  </a:cubicBezTo>
                  <a:cubicBezTo>
                    <a:pt x="494" y="401"/>
                    <a:pt x="494" y="401"/>
                    <a:pt x="494" y="371"/>
                  </a:cubicBezTo>
                  <a:cubicBezTo>
                    <a:pt x="494" y="355"/>
                    <a:pt x="502" y="347"/>
                    <a:pt x="509" y="347"/>
                  </a:cubicBezTo>
                  <a:close/>
                  <a:moveTo>
                    <a:pt x="525" y="0"/>
                  </a:moveTo>
                  <a:cubicBezTo>
                    <a:pt x="154" y="0"/>
                    <a:pt x="0" y="401"/>
                    <a:pt x="247" y="648"/>
                  </a:cubicBezTo>
                  <a:cubicBezTo>
                    <a:pt x="326" y="727"/>
                    <a:pt x="420" y="762"/>
                    <a:pt x="512" y="762"/>
                  </a:cubicBezTo>
                  <a:cubicBezTo>
                    <a:pt x="709" y="762"/>
                    <a:pt x="895" y="602"/>
                    <a:pt x="895" y="371"/>
                  </a:cubicBezTo>
                  <a:cubicBezTo>
                    <a:pt x="895" y="155"/>
                    <a:pt x="710" y="0"/>
                    <a:pt x="52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7" name="Google Shape;12677;p23"/>
            <p:cNvSpPr/>
            <p:nvPr/>
          </p:nvSpPr>
          <p:spPr>
            <a:xfrm>
              <a:off x="18399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8" name="Google Shape;12678;p23"/>
            <p:cNvSpPr/>
            <p:nvPr/>
          </p:nvSpPr>
          <p:spPr>
            <a:xfrm>
              <a:off x="1775875" y="4262450"/>
              <a:ext cx="290125" cy="104950"/>
            </a:xfrm>
            <a:custGeom>
              <a:avLst/>
              <a:gdLst/>
              <a:ahLst/>
              <a:cxnLst/>
              <a:rect l="l" t="t" r="r" b="b"/>
              <a:pathLst>
                <a:path w="11605" h="4198" extrusionOk="0">
                  <a:moveTo>
                    <a:pt x="7932" y="433"/>
                  </a:moveTo>
                  <a:lnTo>
                    <a:pt x="4537" y="3797"/>
                  </a:lnTo>
                  <a:lnTo>
                    <a:pt x="402" y="3797"/>
                  </a:lnTo>
                  <a:lnTo>
                    <a:pt x="402" y="433"/>
                  </a:lnTo>
                  <a:close/>
                  <a:moveTo>
                    <a:pt x="217" y="1"/>
                  </a:moveTo>
                  <a:cubicBezTo>
                    <a:pt x="93" y="1"/>
                    <a:pt x="1" y="93"/>
                    <a:pt x="1" y="217"/>
                  </a:cubicBezTo>
                  <a:lnTo>
                    <a:pt x="1" y="3982"/>
                  </a:lnTo>
                  <a:cubicBezTo>
                    <a:pt x="1" y="4105"/>
                    <a:pt x="93" y="4198"/>
                    <a:pt x="217" y="4198"/>
                  </a:cubicBezTo>
                  <a:lnTo>
                    <a:pt x="11389" y="4198"/>
                  </a:lnTo>
                  <a:cubicBezTo>
                    <a:pt x="11512" y="4198"/>
                    <a:pt x="11605" y="4105"/>
                    <a:pt x="11605" y="3982"/>
                  </a:cubicBezTo>
                  <a:lnTo>
                    <a:pt x="11605" y="2254"/>
                  </a:lnTo>
                  <a:cubicBezTo>
                    <a:pt x="11605" y="2115"/>
                    <a:pt x="11497" y="2045"/>
                    <a:pt x="11389" y="2045"/>
                  </a:cubicBezTo>
                  <a:cubicBezTo>
                    <a:pt x="11281" y="2045"/>
                    <a:pt x="11173" y="2115"/>
                    <a:pt x="11173" y="2254"/>
                  </a:cubicBezTo>
                  <a:lnTo>
                    <a:pt x="11173" y="3797"/>
                  </a:lnTo>
                  <a:lnTo>
                    <a:pt x="5124" y="3797"/>
                  </a:lnTo>
                  <a:lnTo>
                    <a:pt x="8518" y="433"/>
                  </a:lnTo>
                  <a:lnTo>
                    <a:pt x="11142" y="433"/>
                  </a:lnTo>
                  <a:lnTo>
                    <a:pt x="11142" y="1112"/>
                  </a:lnTo>
                  <a:cubicBezTo>
                    <a:pt x="11142" y="1235"/>
                    <a:pt x="11234" y="1328"/>
                    <a:pt x="11358" y="1328"/>
                  </a:cubicBezTo>
                  <a:cubicBezTo>
                    <a:pt x="11481" y="1328"/>
                    <a:pt x="11574" y="1235"/>
                    <a:pt x="11574" y="1112"/>
                  </a:cubicBezTo>
                  <a:lnTo>
                    <a:pt x="11574" y="217"/>
                  </a:lnTo>
                  <a:cubicBezTo>
                    <a:pt x="11574" y="93"/>
                    <a:pt x="11481" y="1"/>
                    <a:pt x="1135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79" name="Google Shape;12679;p23"/>
            <p:cNvSpPr/>
            <p:nvPr/>
          </p:nvSpPr>
          <p:spPr>
            <a:xfrm>
              <a:off x="1991900" y="4300250"/>
              <a:ext cx="44775" cy="10825"/>
            </a:xfrm>
            <a:custGeom>
              <a:avLst/>
              <a:gdLst/>
              <a:ahLst/>
              <a:cxnLst/>
              <a:rect l="l" t="t" r="r" b="b"/>
              <a:pathLst>
                <a:path w="1791" h="433" extrusionOk="0">
                  <a:moveTo>
                    <a:pt x="310" y="1"/>
                  </a:moveTo>
                  <a:cubicBezTo>
                    <a:pt x="1" y="1"/>
                    <a:pt x="1" y="433"/>
                    <a:pt x="310" y="433"/>
                  </a:cubicBezTo>
                  <a:lnTo>
                    <a:pt x="1513" y="433"/>
                  </a:lnTo>
                  <a:cubicBezTo>
                    <a:pt x="1791" y="433"/>
                    <a:pt x="1791" y="1"/>
                    <a:pt x="151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0" name="Google Shape;12680;p23"/>
            <p:cNvSpPr/>
            <p:nvPr/>
          </p:nvSpPr>
          <p:spPr>
            <a:xfrm>
              <a:off x="1964125" y="4324175"/>
              <a:ext cx="72550" cy="10050"/>
            </a:xfrm>
            <a:custGeom>
              <a:avLst/>
              <a:gdLst/>
              <a:ahLst/>
              <a:cxnLst/>
              <a:rect l="l" t="t" r="r" b="b"/>
              <a:pathLst>
                <a:path w="2902" h="402" extrusionOk="0">
                  <a:moveTo>
                    <a:pt x="279" y="1"/>
                  </a:moveTo>
                  <a:cubicBezTo>
                    <a:pt x="1" y="1"/>
                    <a:pt x="1" y="402"/>
                    <a:pt x="279" y="402"/>
                  </a:cubicBezTo>
                  <a:lnTo>
                    <a:pt x="2624" y="402"/>
                  </a:lnTo>
                  <a:cubicBezTo>
                    <a:pt x="2902" y="402"/>
                    <a:pt x="2902" y="1"/>
                    <a:pt x="262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1" name="Google Shape;12681;p23"/>
            <p:cNvSpPr/>
            <p:nvPr/>
          </p:nvSpPr>
          <p:spPr>
            <a:xfrm>
              <a:off x="1773550" y="4386675"/>
              <a:ext cx="130425" cy="10825"/>
            </a:xfrm>
            <a:custGeom>
              <a:avLst/>
              <a:gdLst/>
              <a:ahLst/>
              <a:cxnLst/>
              <a:rect l="l" t="t" r="r" b="b"/>
              <a:pathLst>
                <a:path w="5217" h="433" extrusionOk="0">
                  <a:moveTo>
                    <a:pt x="310" y="0"/>
                  </a:moveTo>
                  <a:cubicBezTo>
                    <a:pt x="1" y="0"/>
                    <a:pt x="1" y="433"/>
                    <a:pt x="310" y="433"/>
                  </a:cubicBezTo>
                  <a:lnTo>
                    <a:pt x="4939" y="433"/>
                  </a:lnTo>
                  <a:cubicBezTo>
                    <a:pt x="5217" y="433"/>
                    <a:pt x="5217" y="0"/>
                    <a:pt x="493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2" name="Google Shape;12682;p23"/>
            <p:cNvSpPr/>
            <p:nvPr/>
          </p:nvSpPr>
          <p:spPr>
            <a:xfrm>
              <a:off x="1773550" y="4411375"/>
              <a:ext cx="130425" cy="10825"/>
            </a:xfrm>
            <a:custGeom>
              <a:avLst/>
              <a:gdLst/>
              <a:ahLst/>
              <a:cxnLst/>
              <a:rect l="l" t="t" r="r" b="b"/>
              <a:pathLst>
                <a:path w="5217" h="433" extrusionOk="0">
                  <a:moveTo>
                    <a:pt x="310" y="0"/>
                  </a:moveTo>
                  <a:cubicBezTo>
                    <a:pt x="1" y="0"/>
                    <a:pt x="1" y="432"/>
                    <a:pt x="310" y="432"/>
                  </a:cubicBezTo>
                  <a:lnTo>
                    <a:pt x="4939" y="432"/>
                  </a:lnTo>
                  <a:cubicBezTo>
                    <a:pt x="5217" y="432"/>
                    <a:pt x="5217" y="0"/>
                    <a:pt x="493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3" name="Google Shape;12683;p23"/>
            <p:cNvSpPr/>
            <p:nvPr/>
          </p:nvSpPr>
          <p:spPr>
            <a:xfrm>
              <a:off x="1773550" y="4434500"/>
              <a:ext cx="130425" cy="10825"/>
            </a:xfrm>
            <a:custGeom>
              <a:avLst/>
              <a:gdLst/>
              <a:ahLst/>
              <a:cxnLst/>
              <a:rect l="l" t="t" r="r" b="b"/>
              <a:pathLst>
                <a:path w="5217" h="433" extrusionOk="0">
                  <a:moveTo>
                    <a:pt x="310" y="1"/>
                  </a:moveTo>
                  <a:cubicBezTo>
                    <a:pt x="1" y="1"/>
                    <a:pt x="1" y="433"/>
                    <a:pt x="310" y="433"/>
                  </a:cubicBezTo>
                  <a:lnTo>
                    <a:pt x="4939" y="433"/>
                  </a:lnTo>
                  <a:cubicBezTo>
                    <a:pt x="5217" y="433"/>
                    <a:pt x="5217" y="1"/>
                    <a:pt x="493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84" name="Google Shape;12684;p23"/>
          <p:cNvGrpSpPr/>
          <p:nvPr/>
        </p:nvGrpSpPr>
        <p:grpSpPr>
          <a:xfrm>
            <a:off x="7721420" y="3975874"/>
            <a:ext cx="361875" cy="361875"/>
            <a:chOff x="980425" y="1904625"/>
            <a:chExt cx="361875" cy="361875"/>
          </a:xfrm>
        </p:grpSpPr>
        <p:sp>
          <p:nvSpPr>
            <p:cNvPr id="12685" name="Google Shape;12685;p23"/>
            <p:cNvSpPr/>
            <p:nvPr/>
          </p:nvSpPr>
          <p:spPr>
            <a:xfrm>
              <a:off x="980425" y="1904625"/>
              <a:ext cx="361875" cy="361875"/>
            </a:xfrm>
            <a:custGeom>
              <a:avLst/>
              <a:gdLst/>
              <a:ahLst/>
              <a:cxnLst/>
              <a:rect l="l" t="t" r="r" b="b"/>
              <a:pathLst>
                <a:path w="14475" h="14475" extrusionOk="0">
                  <a:moveTo>
                    <a:pt x="5740" y="432"/>
                  </a:moveTo>
                  <a:cubicBezTo>
                    <a:pt x="6234" y="432"/>
                    <a:pt x="6604" y="802"/>
                    <a:pt x="6604" y="1296"/>
                  </a:cubicBezTo>
                  <a:lnTo>
                    <a:pt x="6604" y="1636"/>
                  </a:lnTo>
                  <a:lnTo>
                    <a:pt x="1512" y="1636"/>
                  </a:lnTo>
                  <a:lnTo>
                    <a:pt x="1512" y="1296"/>
                  </a:lnTo>
                  <a:cubicBezTo>
                    <a:pt x="1512" y="802"/>
                    <a:pt x="1913" y="432"/>
                    <a:pt x="2376" y="432"/>
                  </a:cubicBezTo>
                  <a:close/>
                  <a:moveTo>
                    <a:pt x="12098" y="432"/>
                  </a:moveTo>
                  <a:cubicBezTo>
                    <a:pt x="12592" y="432"/>
                    <a:pt x="12962" y="802"/>
                    <a:pt x="12962" y="1296"/>
                  </a:cubicBezTo>
                  <a:lnTo>
                    <a:pt x="12962" y="1636"/>
                  </a:lnTo>
                  <a:lnTo>
                    <a:pt x="7870" y="1636"/>
                  </a:lnTo>
                  <a:lnTo>
                    <a:pt x="7870" y="1296"/>
                  </a:lnTo>
                  <a:cubicBezTo>
                    <a:pt x="7870" y="802"/>
                    <a:pt x="8271" y="432"/>
                    <a:pt x="8734" y="432"/>
                  </a:cubicBezTo>
                  <a:close/>
                  <a:moveTo>
                    <a:pt x="12962" y="2068"/>
                  </a:moveTo>
                  <a:lnTo>
                    <a:pt x="12962" y="6697"/>
                  </a:lnTo>
                  <a:cubicBezTo>
                    <a:pt x="12962" y="7191"/>
                    <a:pt x="12592" y="7592"/>
                    <a:pt x="12098" y="7592"/>
                  </a:cubicBezTo>
                  <a:lnTo>
                    <a:pt x="8734" y="7592"/>
                  </a:lnTo>
                  <a:cubicBezTo>
                    <a:pt x="8271" y="7592"/>
                    <a:pt x="7870" y="7191"/>
                    <a:pt x="7870" y="6697"/>
                  </a:cubicBezTo>
                  <a:lnTo>
                    <a:pt x="7870" y="2068"/>
                  </a:lnTo>
                  <a:close/>
                  <a:moveTo>
                    <a:pt x="6604" y="2068"/>
                  </a:moveTo>
                  <a:lnTo>
                    <a:pt x="6604" y="4722"/>
                  </a:lnTo>
                  <a:cubicBezTo>
                    <a:pt x="6604" y="4861"/>
                    <a:pt x="6712" y="4930"/>
                    <a:pt x="6820" y="4930"/>
                  </a:cubicBezTo>
                  <a:cubicBezTo>
                    <a:pt x="6928" y="4930"/>
                    <a:pt x="7037" y="4861"/>
                    <a:pt x="7037" y="4722"/>
                  </a:cubicBezTo>
                  <a:lnTo>
                    <a:pt x="7037" y="2592"/>
                  </a:lnTo>
                  <a:lnTo>
                    <a:pt x="7438" y="2592"/>
                  </a:lnTo>
                  <a:lnTo>
                    <a:pt x="7438" y="6697"/>
                  </a:lnTo>
                  <a:cubicBezTo>
                    <a:pt x="7438" y="7407"/>
                    <a:pt x="8024" y="7993"/>
                    <a:pt x="8734" y="7993"/>
                  </a:cubicBezTo>
                  <a:lnTo>
                    <a:pt x="12098" y="7993"/>
                  </a:lnTo>
                  <a:cubicBezTo>
                    <a:pt x="12808" y="7993"/>
                    <a:pt x="13394" y="7407"/>
                    <a:pt x="13394" y="6697"/>
                  </a:cubicBezTo>
                  <a:lnTo>
                    <a:pt x="13394" y="2592"/>
                  </a:lnTo>
                  <a:cubicBezTo>
                    <a:pt x="13734" y="2592"/>
                    <a:pt x="14042" y="2901"/>
                    <a:pt x="14042" y="3271"/>
                  </a:cubicBezTo>
                  <a:lnTo>
                    <a:pt x="14042" y="9228"/>
                  </a:lnTo>
                  <a:lnTo>
                    <a:pt x="432" y="9228"/>
                  </a:lnTo>
                  <a:lnTo>
                    <a:pt x="432" y="3271"/>
                  </a:lnTo>
                  <a:cubicBezTo>
                    <a:pt x="432" y="2901"/>
                    <a:pt x="710" y="2592"/>
                    <a:pt x="1080" y="2592"/>
                  </a:cubicBezTo>
                  <a:lnTo>
                    <a:pt x="1080" y="6697"/>
                  </a:lnTo>
                  <a:cubicBezTo>
                    <a:pt x="1080" y="7407"/>
                    <a:pt x="1667" y="7993"/>
                    <a:pt x="2376" y="7993"/>
                  </a:cubicBezTo>
                  <a:lnTo>
                    <a:pt x="5740" y="7993"/>
                  </a:lnTo>
                  <a:cubicBezTo>
                    <a:pt x="6450" y="7993"/>
                    <a:pt x="7037" y="7407"/>
                    <a:pt x="7037" y="6697"/>
                  </a:cubicBezTo>
                  <a:lnTo>
                    <a:pt x="7037" y="5987"/>
                  </a:lnTo>
                  <a:cubicBezTo>
                    <a:pt x="7037" y="5848"/>
                    <a:pt x="6928" y="5779"/>
                    <a:pt x="6820" y="5779"/>
                  </a:cubicBezTo>
                  <a:cubicBezTo>
                    <a:pt x="6712" y="5779"/>
                    <a:pt x="6604" y="5848"/>
                    <a:pt x="6604" y="5987"/>
                  </a:cubicBezTo>
                  <a:lnTo>
                    <a:pt x="6604" y="6697"/>
                  </a:lnTo>
                  <a:cubicBezTo>
                    <a:pt x="6604" y="7191"/>
                    <a:pt x="6234" y="7592"/>
                    <a:pt x="5740" y="7592"/>
                  </a:cubicBezTo>
                  <a:lnTo>
                    <a:pt x="2376" y="7592"/>
                  </a:lnTo>
                  <a:cubicBezTo>
                    <a:pt x="1913" y="7592"/>
                    <a:pt x="1512" y="7191"/>
                    <a:pt x="1512" y="6697"/>
                  </a:cubicBezTo>
                  <a:lnTo>
                    <a:pt x="1512" y="2068"/>
                  </a:lnTo>
                  <a:close/>
                  <a:moveTo>
                    <a:pt x="8148" y="11758"/>
                  </a:moveTo>
                  <a:lnTo>
                    <a:pt x="8148" y="13147"/>
                  </a:lnTo>
                  <a:lnTo>
                    <a:pt x="6388" y="13147"/>
                  </a:lnTo>
                  <a:lnTo>
                    <a:pt x="6388" y="11758"/>
                  </a:lnTo>
                  <a:close/>
                  <a:moveTo>
                    <a:pt x="2376" y="0"/>
                  </a:moveTo>
                  <a:cubicBezTo>
                    <a:pt x="1667" y="0"/>
                    <a:pt x="1080" y="586"/>
                    <a:pt x="1080" y="1296"/>
                  </a:cubicBezTo>
                  <a:lnTo>
                    <a:pt x="1080" y="2160"/>
                  </a:lnTo>
                  <a:cubicBezTo>
                    <a:pt x="494" y="2191"/>
                    <a:pt x="0" y="2654"/>
                    <a:pt x="0" y="3271"/>
                  </a:cubicBezTo>
                  <a:lnTo>
                    <a:pt x="0" y="10678"/>
                  </a:lnTo>
                  <a:cubicBezTo>
                    <a:pt x="0" y="11265"/>
                    <a:pt x="494" y="11758"/>
                    <a:pt x="1080" y="11758"/>
                  </a:cubicBezTo>
                  <a:lnTo>
                    <a:pt x="5956" y="11758"/>
                  </a:lnTo>
                  <a:lnTo>
                    <a:pt x="5956" y="13147"/>
                  </a:lnTo>
                  <a:lnTo>
                    <a:pt x="4876" y="13147"/>
                  </a:lnTo>
                  <a:cubicBezTo>
                    <a:pt x="4043" y="13147"/>
                    <a:pt x="4043" y="14474"/>
                    <a:pt x="4876" y="14474"/>
                  </a:cubicBezTo>
                  <a:lnTo>
                    <a:pt x="5586" y="14474"/>
                  </a:lnTo>
                  <a:cubicBezTo>
                    <a:pt x="5854" y="14474"/>
                    <a:pt x="5863" y="14071"/>
                    <a:pt x="5614" y="14071"/>
                  </a:cubicBezTo>
                  <a:cubicBezTo>
                    <a:pt x="5605" y="14071"/>
                    <a:pt x="5596" y="14072"/>
                    <a:pt x="5586" y="14073"/>
                  </a:cubicBezTo>
                  <a:lnTo>
                    <a:pt x="4876" y="14073"/>
                  </a:lnTo>
                  <a:cubicBezTo>
                    <a:pt x="4598" y="14011"/>
                    <a:pt x="4598" y="13610"/>
                    <a:pt x="4876" y="13579"/>
                  </a:cubicBezTo>
                  <a:lnTo>
                    <a:pt x="9598" y="13579"/>
                  </a:lnTo>
                  <a:cubicBezTo>
                    <a:pt x="9876" y="13579"/>
                    <a:pt x="9876" y="14073"/>
                    <a:pt x="9598" y="14073"/>
                  </a:cubicBezTo>
                  <a:lnTo>
                    <a:pt x="6820" y="14073"/>
                  </a:lnTo>
                  <a:cubicBezTo>
                    <a:pt x="6543" y="14073"/>
                    <a:pt x="6543" y="14474"/>
                    <a:pt x="6820" y="14474"/>
                  </a:cubicBezTo>
                  <a:lnTo>
                    <a:pt x="9598" y="14474"/>
                  </a:lnTo>
                  <a:cubicBezTo>
                    <a:pt x="10431" y="14474"/>
                    <a:pt x="10431" y="13147"/>
                    <a:pt x="9598" y="13147"/>
                  </a:cubicBezTo>
                  <a:lnTo>
                    <a:pt x="8549" y="13147"/>
                  </a:lnTo>
                  <a:lnTo>
                    <a:pt x="8549" y="11758"/>
                  </a:lnTo>
                  <a:lnTo>
                    <a:pt x="10956" y="11758"/>
                  </a:lnTo>
                  <a:cubicBezTo>
                    <a:pt x="11265" y="11758"/>
                    <a:pt x="11265" y="11326"/>
                    <a:pt x="10956" y="11326"/>
                  </a:cubicBezTo>
                  <a:lnTo>
                    <a:pt x="1111" y="11326"/>
                  </a:lnTo>
                  <a:cubicBezTo>
                    <a:pt x="741" y="11326"/>
                    <a:pt x="432" y="11049"/>
                    <a:pt x="432" y="10678"/>
                  </a:cubicBezTo>
                  <a:lnTo>
                    <a:pt x="432" y="9660"/>
                  </a:lnTo>
                  <a:lnTo>
                    <a:pt x="14042" y="9660"/>
                  </a:lnTo>
                  <a:lnTo>
                    <a:pt x="14042" y="10678"/>
                  </a:lnTo>
                  <a:cubicBezTo>
                    <a:pt x="14042" y="11049"/>
                    <a:pt x="13734" y="11357"/>
                    <a:pt x="13394" y="11357"/>
                  </a:cubicBezTo>
                  <a:lnTo>
                    <a:pt x="12221" y="11357"/>
                  </a:lnTo>
                  <a:cubicBezTo>
                    <a:pt x="11944" y="11357"/>
                    <a:pt x="11944" y="11758"/>
                    <a:pt x="12221" y="11758"/>
                  </a:cubicBezTo>
                  <a:lnTo>
                    <a:pt x="13394" y="11758"/>
                  </a:lnTo>
                  <a:cubicBezTo>
                    <a:pt x="13980" y="11758"/>
                    <a:pt x="14474" y="11265"/>
                    <a:pt x="14474" y="10678"/>
                  </a:cubicBezTo>
                  <a:lnTo>
                    <a:pt x="14474" y="3271"/>
                  </a:lnTo>
                  <a:cubicBezTo>
                    <a:pt x="14474" y="2654"/>
                    <a:pt x="13980" y="2191"/>
                    <a:pt x="13394" y="2160"/>
                  </a:cubicBezTo>
                  <a:lnTo>
                    <a:pt x="13394" y="1296"/>
                  </a:lnTo>
                  <a:cubicBezTo>
                    <a:pt x="13394" y="586"/>
                    <a:pt x="12808" y="0"/>
                    <a:pt x="12098" y="0"/>
                  </a:cubicBezTo>
                  <a:lnTo>
                    <a:pt x="8734" y="0"/>
                  </a:lnTo>
                  <a:cubicBezTo>
                    <a:pt x="8024" y="0"/>
                    <a:pt x="7438" y="586"/>
                    <a:pt x="7438" y="1296"/>
                  </a:cubicBezTo>
                  <a:lnTo>
                    <a:pt x="7438" y="2160"/>
                  </a:lnTo>
                  <a:lnTo>
                    <a:pt x="7067" y="2160"/>
                  </a:lnTo>
                  <a:lnTo>
                    <a:pt x="7067" y="1296"/>
                  </a:lnTo>
                  <a:cubicBezTo>
                    <a:pt x="7067" y="586"/>
                    <a:pt x="6450" y="0"/>
                    <a:pt x="574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6" name="Google Shape;12686;p23"/>
            <p:cNvSpPr/>
            <p:nvPr/>
          </p:nvSpPr>
          <p:spPr>
            <a:xfrm>
              <a:off x="1054750" y="1995075"/>
              <a:ext cx="54275" cy="54450"/>
            </a:xfrm>
            <a:custGeom>
              <a:avLst/>
              <a:gdLst/>
              <a:ahLst/>
              <a:cxnLst/>
              <a:rect l="l" t="t" r="r" b="b"/>
              <a:pathLst>
                <a:path w="2171" h="2178" extrusionOk="0">
                  <a:moveTo>
                    <a:pt x="1101" y="703"/>
                  </a:moveTo>
                  <a:lnTo>
                    <a:pt x="1317" y="1227"/>
                  </a:lnTo>
                  <a:lnTo>
                    <a:pt x="854" y="1227"/>
                  </a:lnTo>
                  <a:lnTo>
                    <a:pt x="1101" y="703"/>
                  </a:lnTo>
                  <a:close/>
                  <a:moveTo>
                    <a:pt x="1085" y="1"/>
                  </a:moveTo>
                  <a:cubicBezTo>
                    <a:pt x="1008" y="1"/>
                    <a:pt x="931" y="39"/>
                    <a:pt x="885" y="116"/>
                  </a:cubicBezTo>
                  <a:lnTo>
                    <a:pt x="82" y="1875"/>
                  </a:lnTo>
                  <a:cubicBezTo>
                    <a:pt x="0" y="2040"/>
                    <a:pt x="137" y="2177"/>
                    <a:pt x="274" y="2177"/>
                  </a:cubicBezTo>
                  <a:cubicBezTo>
                    <a:pt x="343" y="2177"/>
                    <a:pt x="412" y="2143"/>
                    <a:pt x="453" y="2061"/>
                  </a:cubicBezTo>
                  <a:lnTo>
                    <a:pt x="638" y="1659"/>
                  </a:lnTo>
                  <a:lnTo>
                    <a:pt x="1533" y="1659"/>
                  </a:lnTo>
                  <a:lnTo>
                    <a:pt x="1718" y="2061"/>
                  </a:lnTo>
                  <a:cubicBezTo>
                    <a:pt x="1749" y="2143"/>
                    <a:pt x="1814" y="2177"/>
                    <a:pt x="1883" y="2177"/>
                  </a:cubicBezTo>
                  <a:cubicBezTo>
                    <a:pt x="2020" y="2177"/>
                    <a:pt x="2171" y="2040"/>
                    <a:pt x="2088" y="1875"/>
                  </a:cubicBezTo>
                  <a:lnTo>
                    <a:pt x="1286" y="116"/>
                  </a:lnTo>
                  <a:cubicBezTo>
                    <a:pt x="1240" y="39"/>
                    <a:pt x="1162" y="1"/>
                    <a:pt x="108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7" name="Google Shape;12687;p23"/>
            <p:cNvSpPr/>
            <p:nvPr/>
          </p:nvSpPr>
          <p:spPr>
            <a:xfrm>
              <a:off x="1221125" y="1993225"/>
              <a:ext cx="39375" cy="56475"/>
            </a:xfrm>
            <a:custGeom>
              <a:avLst/>
              <a:gdLst/>
              <a:ahLst/>
              <a:cxnLst/>
              <a:rect l="l" t="t" r="r" b="b"/>
              <a:pathLst>
                <a:path w="1575" h="2259" extrusionOk="0">
                  <a:moveTo>
                    <a:pt x="803" y="406"/>
                  </a:moveTo>
                  <a:cubicBezTo>
                    <a:pt x="988" y="406"/>
                    <a:pt x="988" y="715"/>
                    <a:pt x="803" y="715"/>
                  </a:cubicBezTo>
                  <a:lnTo>
                    <a:pt x="402" y="715"/>
                  </a:lnTo>
                  <a:lnTo>
                    <a:pt x="402" y="406"/>
                  </a:lnTo>
                  <a:close/>
                  <a:moveTo>
                    <a:pt x="803" y="1116"/>
                  </a:moveTo>
                  <a:cubicBezTo>
                    <a:pt x="988" y="1147"/>
                    <a:pt x="1143" y="1209"/>
                    <a:pt x="1174" y="1425"/>
                  </a:cubicBezTo>
                  <a:cubicBezTo>
                    <a:pt x="1205" y="1641"/>
                    <a:pt x="1019" y="1795"/>
                    <a:pt x="834" y="1826"/>
                  </a:cubicBezTo>
                  <a:lnTo>
                    <a:pt x="402" y="1826"/>
                  </a:lnTo>
                  <a:lnTo>
                    <a:pt x="402" y="1116"/>
                  </a:lnTo>
                  <a:close/>
                  <a:moveTo>
                    <a:pt x="178" y="0"/>
                  </a:moveTo>
                  <a:cubicBezTo>
                    <a:pt x="75" y="0"/>
                    <a:pt x="1" y="108"/>
                    <a:pt x="1" y="190"/>
                  </a:cubicBezTo>
                  <a:lnTo>
                    <a:pt x="1" y="2042"/>
                  </a:lnTo>
                  <a:cubicBezTo>
                    <a:pt x="1" y="2165"/>
                    <a:pt x="93" y="2258"/>
                    <a:pt x="217" y="2258"/>
                  </a:cubicBezTo>
                  <a:lnTo>
                    <a:pt x="803" y="2258"/>
                  </a:lnTo>
                  <a:cubicBezTo>
                    <a:pt x="1235" y="2258"/>
                    <a:pt x="1575" y="1888"/>
                    <a:pt x="1575" y="1486"/>
                  </a:cubicBezTo>
                  <a:cubicBezTo>
                    <a:pt x="1575" y="1209"/>
                    <a:pt x="1451" y="993"/>
                    <a:pt x="1266" y="838"/>
                  </a:cubicBezTo>
                  <a:cubicBezTo>
                    <a:pt x="1328" y="746"/>
                    <a:pt x="1359" y="653"/>
                    <a:pt x="1359" y="561"/>
                  </a:cubicBezTo>
                  <a:cubicBezTo>
                    <a:pt x="1359" y="252"/>
                    <a:pt x="1112" y="5"/>
                    <a:pt x="803" y="5"/>
                  </a:cubicBezTo>
                  <a:lnTo>
                    <a:pt x="217" y="5"/>
                  </a:lnTo>
                  <a:cubicBezTo>
                    <a:pt x="204" y="2"/>
                    <a:pt x="191" y="0"/>
                    <a:pt x="1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8" name="Google Shape;12688;p23"/>
            <p:cNvSpPr/>
            <p:nvPr/>
          </p:nvSpPr>
          <p:spPr>
            <a:xfrm>
              <a:off x="10313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89" name="Google Shape;12689;p23"/>
            <p:cNvSpPr/>
            <p:nvPr/>
          </p:nvSpPr>
          <p:spPr>
            <a:xfrm>
              <a:off x="1049850"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90" name="Google Shape;12690;p23"/>
            <p:cNvSpPr/>
            <p:nvPr/>
          </p:nvSpPr>
          <p:spPr>
            <a:xfrm>
              <a:off x="10676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91" name="Google Shape;12691;p23"/>
            <p:cNvSpPr/>
            <p:nvPr/>
          </p:nvSpPr>
          <p:spPr>
            <a:xfrm>
              <a:off x="1190275" y="1926225"/>
              <a:ext cx="14675" cy="10825"/>
            </a:xfrm>
            <a:custGeom>
              <a:avLst/>
              <a:gdLst/>
              <a:ahLst/>
              <a:cxnLst/>
              <a:rect l="l" t="t" r="r" b="b"/>
              <a:pathLst>
                <a:path w="587" h="433" extrusionOk="0">
                  <a:moveTo>
                    <a:pt x="278" y="0"/>
                  </a:moveTo>
                  <a:cubicBezTo>
                    <a:pt x="0" y="0"/>
                    <a:pt x="0" y="432"/>
                    <a:pt x="278" y="432"/>
                  </a:cubicBezTo>
                  <a:cubicBezTo>
                    <a:pt x="587" y="432"/>
                    <a:pt x="587"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92" name="Google Shape;12692;p23"/>
            <p:cNvSpPr/>
            <p:nvPr/>
          </p:nvSpPr>
          <p:spPr>
            <a:xfrm>
              <a:off x="12088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93" name="Google Shape;12693;p23"/>
            <p:cNvSpPr/>
            <p:nvPr/>
          </p:nvSpPr>
          <p:spPr>
            <a:xfrm>
              <a:off x="12265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694" name="Google Shape;12694;p23"/>
          <p:cNvGrpSpPr/>
          <p:nvPr/>
        </p:nvGrpSpPr>
        <p:grpSpPr>
          <a:xfrm>
            <a:off x="6265756" y="3975686"/>
            <a:ext cx="367275" cy="362250"/>
            <a:chOff x="7726050" y="4141325"/>
            <a:chExt cx="367275" cy="362250"/>
          </a:xfrm>
        </p:grpSpPr>
        <p:sp>
          <p:nvSpPr>
            <p:cNvPr id="12695" name="Google Shape;12695;p23"/>
            <p:cNvSpPr/>
            <p:nvPr/>
          </p:nvSpPr>
          <p:spPr>
            <a:xfrm>
              <a:off x="7793175" y="4357550"/>
              <a:ext cx="60200" cy="109000"/>
            </a:xfrm>
            <a:custGeom>
              <a:avLst/>
              <a:gdLst/>
              <a:ahLst/>
              <a:cxnLst/>
              <a:rect l="l" t="t" r="r" b="b"/>
              <a:pathLst>
                <a:path w="2408" h="4360" extrusionOk="0">
                  <a:moveTo>
                    <a:pt x="1219" y="0"/>
                  </a:moveTo>
                  <a:cubicBezTo>
                    <a:pt x="1119" y="0"/>
                    <a:pt x="1019" y="70"/>
                    <a:pt x="1019" y="209"/>
                  </a:cubicBezTo>
                  <a:lnTo>
                    <a:pt x="1019" y="610"/>
                  </a:lnTo>
                  <a:cubicBezTo>
                    <a:pt x="957" y="610"/>
                    <a:pt x="895" y="641"/>
                    <a:pt x="864" y="641"/>
                  </a:cubicBezTo>
                  <a:cubicBezTo>
                    <a:pt x="0" y="888"/>
                    <a:pt x="124" y="2153"/>
                    <a:pt x="1019" y="2246"/>
                  </a:cubicBezTo>
                  <a:cubicBezTo>
                    <a:pt x="1235" y="2246"/>
                    <a:pt x="1451" y="2307"/>
                    <a:pt x="1636" y="2431"/>
                  </a:cubicBezTo>
                  <a:cubicBezTo>
                    <a:pt x="1821" y="2585"/>
                    <a:pt x="1852" y="2832"/>
                    <a:pt x="1759" y="3048"/>
                  </a:cubicBezTo>
                  <a:cubicBezTo>
                    <a:pt x="1632" y="3226"/>
                    <a:pt x="1441" y="3342"/>
                    <a:pt x="1240" y="3342"/>
                  </a:cubicBezTo>
                  <a:cubicBezTo>
                    <a:pt x="1197" y="3342"/>
                    <a:pt x="1154" y="3337"/>
                    <a:pt x="1111" y="3326"/>
                  </a:cubicBezTo>
                  <a:lnTo>
                    <a:pt x="1080" y="3357"/>
                  </a:lnTo>
                  <a:cubicBezTo>
                    <a:pt x="803" y="3295"/>
                    <a:pt x="587" y="3079"/>
                    <a:pt x="525" y="2801"/>
                  </a:cubicBezTo>
                  <a:cubicBezTo>
                    <a:pt x="525" y="2662"/>
                    <a:pt x="417" y="2593"/>
                    <a:pt x="313" y="2593"/>
                  </a:cubicBezTo>
                  <a:cubicBezTo>
                    <a:pt x="209" y="2593"/>
                    <a:pt x="108" y="2662"/>
                    <a:pt x="124" y="2801"/>
                  </a:cubicBezTo>
                  <a:cubicBezTo>
                    <a:pt x="124" y="3295"/>
                    <a:pt x="494" y="3696"/>
                    <a:pt x="988" y="3758"/>
                  </a:cubicBezTo>
                  <a:lnTo>
                    <a:pt x="988" y="4128"/>
                  </a:lnTo>
                  <a:cubicBezTo>
                    <a:pt x="988" y="4282"/>
                    <a:pt x="1096" y="4360"/>
                    <a:pt x="1204" y="4360"/>
                  </a:cubicBezTo>
                  <a:cubicBezTo>
                    <a:pt x="1312" y="4360"/>
                    <a:pt x="1420" y="4282"/>
                    <a:pt x="1420" y="4128"/>
                  </a:cubicBezTo>
                  <a:lnTo>
                    <a:pt x="1420" y="3758"/>
                  </a:lnTo>
                  <a:cubicBezTo>
                    <a:pt x="1667" y="3696"/>
                    <a:pt x="1914" y="3542"/>
                    <a:pt x="2068" y="3326"/>
                  </a:cubicBezTo>
                  <a:cubicBezTo>
                    <a:pt x="2408" y="2801"/>
                    <a:pt x="2130" y="2122"/>
                    <a:pt x="1574" y="1937"/>
                  </a:cubicBezTo>
                  <a:cubicBezTo>
                    <a:pt x="1358" y="1875"/>
                    <a:pt x="1111" y="1875"/>
                    <a:pt x="895" y="1814"/>
                  </a:cubicBezTo>
                  <a:cubicBezTo>
                    <a:pt x="741" y="1721"/>
                    <a:pt x="648" y="1505"/>
                    <a:pt x="710" y="1320"/>
                  </a:cubicBezTo>
                  <a:cubicBezTo>
                    <a:pt x="781" y="1120"/>
                    <a:pt x="958" y="1033"/>
                    <a:pt x="1143" y="1033"/>
                  </a:cubicBezTo>
                  <a:cubicBezTo>
                    <a:pt x="1358" y="1033"/>
                    <a:pt x="1584" y="1151"/>
                    <a:pt x="1667" y="1351"/>
                  </a:cubicBezTo>
                  <a:cubicBezTo>
                    <a:pt x="1705" y="1428"/>
                    <a:pt x="1768" y="1460"/>
                    <a:pt x="1833" y="1460"/>
                  </a:cubicBezTo>
                  <a:cubicBezTo>
                    <a:pt x="1976" y="1460"/>
                    <a:pt x="2132" y="1304"/>
                    <a:pt x="2068" y="1135"/>
                  </a:cubicBezTo>
                  <a:cubicBezTo>
                    <a:pt x="1945" y="919"/>
                    <a:pt x="1759" y="764"/>
                    <a:pt x="1543" y="672"/>
                  </a:cubicBezTo>
                  <a:lnTo>
                    <a:pt x="1420" y="641"/>
                  </a:lnTo>
                  <a:lnTo>
                    <a:pt x="1420" y="209"/>
                  </a:lnTo>
                  <a:cubicBezTo>
                    <a:pt x="1420" y="70"/>
                    <a:pt x="1320" y="0"/>
                    <a:pt x="121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696" name="Google Shape;12696;p23"/>
            <p:cNvSpPr/>
            <p:nvPr/>
          </p:nvSpPr>
          <p:spPr>
            <a:xfrm>
              <a:off x="7726050" y="4141325"/>
              <a:ext cx="367275" cy="362250"/>
            </a:xfrm>
            <a:custGeom>
              <a:avLst/>
              <a:gdLst/>
              <a:ahLst/>
              <a:cxnLst/>
              <a:rect l="l" t="t" r="r" b="b"/>
              <a:pathLst>
                <a:path w="14691" h="14490" extrusionOk="0">
                  <a:moveTo>
                    <a:pt x="10185" y="2438"/>
                  </a:moveTo>
                  <a:lnTo>
                    <a:pt x="10185" y="6481"/>
                  </a:lnTo>
                  <a:cubicBezTo>
                    <a:pt x="10185" y="6512"/>
                    <a:pt x="10216" y="6543"/>
                    <a:pt x="10216" y="6574"/>
                  </a:cubicBezTo>
                  <a:lnTo>
                    <a:pt x="6574" y="6574"/>
                  </a:lnTo>
                  <a:lnTo>
                    <a:pt x="6574" y="6296"/>
                  </a:lnTo>
                  <a:cubicBezTo>
                    <a:pt x="6574" y="4259"/>
                    <a:pt x="8148" y="2562"/>
                    <a:pt x="10185" y="2438"/>
                  </a:cubicBezTo>
                  <a:close/>
                  <a:moveTo>
                    <a:pt x="9660" y="432"/>
                  </a:moveTo>
                  <a:cubicBezTo>
                    <a:pt x="9938" y="432"/>
                    <a:pt x="10185" y="648"/>
                    <a:pt x="10185" y="957"/>
                  </a:cubicBezTo>
                  <a:lnTo>
                    <a:pt x="10185" y="2037"/>
                  </a:lnTo>
                  <a:cubicBezTo>
                    <a:pt x="7932" y="2130"/>
                    <a:pt x="6142" y="4012"/>
                    <a:pt x="6142" y="6296"/>
                  </a:cubicBezTo>
                  <a:lnTo>
                    <a:pt x="6142" y="7994"/>
                  </a:lnTo>
                  <a:cubicBezTo>
                    <a:pt x="5555" y="7500"/>
                    <a:pt x="4846" y="7222"/>
                    <a:pt x="4105" y="7191"/>
                  </a:cubicBezTo>
                  <a:lnTo>
                    <a:pt x="4105" y="5401"/>
                  </a:lnTo>
                  <a:cubicBezTo>
                    <a:pt x="4105" y="4877"/>
                    <a:pt x="3673" y="4444"/>
                    <a:pt x="3148" y="4444"/>
                  </a:cubicBezTo>
                  <a:lnTo>
                    <a:pt x="1235" y="4444"/>
                  </a:lnTo>
                  <a:cubicBezTo>
                    <a:pt x="587" y="4383"/>
                    <a:pt x="587" y="3457"/>
                    <a:pt x="1235" y="3395"/>
                  </a:cubicBezTo>
                  <a:lnTo>
                    <a:pt x="5123" y="3395"/>
                  </a:lnTo>
                  <a:cubicBezTo>
                    <a:pt x="6358" y="3395"/>
                    <a:pt x="6358" y="1482"/>
                    <a:pt x="5123" y="1482"/>
                  </a:cubicBezTo>
                  <a:lnTo>
                    <a:pt x="2562" y="1482"/>
                  </a:lnTo>
                  <a:cubicBezTo>
                    <a:pt x="1914" y="1420"/>
                    <a:pt x="1914" y="463"/>
                    <a:pt x="2562" y="432"/>
                  </a:cubicBezTo>
                  <a:close/>
                  <a:moveTo>
                    <a:pt x="14228" y="7006"/>
                  </a:moveTo>
                  <a:lnTo>
                    <a:pt x="14228" y="10154"/>
                  </a:lnTo>
                  <a:cubicBezTo>
                    <a:pt x="14228" y="12283"/>
                    <a:pt x="12499" y="14012"/>
                    <a:pt x="10370" y="14012"/>
                  </a:cubicBezTo>
                  <a:lnTo>
                    <a:pt x="10401" y="13981"/>
                  </a:lnTo>
                  <a:cubicBezTo>
                    <a:pt x="9105" y="13981"/>
                    <a:pt x="7932" y="13333"/>
                    <a:pt x="7222" y="12253"/>
                  </a:cubicBezTo>
                  <a:cubicBezTo>
                    <a:pt x="7777" y="10956"/>
                    <a:pt x="7500" y="9444"/>
                    <a:pt x="6574" y="8364"/>
                  </a:cubicBezTo>
                  <a:cubicBezTo>
                    <a:pt x="6574" y="8364"/>
                    <a:pt x="6574" y="8333"/>
                    <a:pt x="6574" y="8302"/>
                  </a:cubicBezTo>
                  <a:lnTo>
                    <a:pt x="6574" y="7006"/>
                  </a:lnTo>
                  <a:close/>
                  <a:moveTo>
                    <a:pt x="2562" y="0"/>
                  </a:moveTo>
                  <a:cubicBezTo>
                    <a:pt x="1358" y="0"/>
                    <a:pt x="1358" y="1883"/>
                    <a:pt x="2562" y="1883"/>
                  </a:cubicBezTo>
                  <a:lnTo>
                    <a:pt x="5123" y="1883"/>
                  </a:lnTo>
                  <a:cubicBezTo>
                    <a:pt x="5771" y="1945"/>
                    <a:pt x="5771" y="2901"/>
                    <a:pt x="5123" y="2963"/>
                  </a:cubicBezTo>
                  <a:lnTo>
                    <a:pt x="1235" y="2963"/>
                  </a:lnTo>
                  <a:cubicBezTo>
                    <a:pt x="0" y="2963"/>
                    <a:pt x="0" y="4877"/>
                    <a:pt x="1235" y="4877"/>
                  </a:cubicBezTo>
                  <a:lnTo>
                    <a:pt x="3148" y="4877"/>
                  </a:lnTo>
                  <a:cubicBezTo>
                    <a:pt x="3457" y="4877"/>
                    <a:pt x="3704" y="5123"/>
                    <a:pt x="3704" y="5401"/>
                  </a:cubicBezTo>
                  <a:lnTo>
                    <a:pt x="3704" y="7191"/>
                  </a:lnTo>
                  <a:cubicBezTo>
                    <a:pt x="1759" y="7284"/>
                    <a:pt x="216" y="8889"/>
                    <a:pt x="216" y="10833"/>
                  </a:cubicBezTo>
                  <a:cubicBezTo>
                    <a:pt x="216" y="11265"/>
                    <a:pt x="278" y="11697"/>
                    <a:pt x="432" y="12098"/>
                  </a:cubicBezTo>
                  <a:cubicBezTo>
                    <a:pt x="474" y="12161"/>
                    <a:pt x="538" y="12189"/>
                    <a:pt x="602" y="12189"/>
                  </a:cubicBezTo>
                  <a:cubicBezTo>
                    <a:pt x="727" y="12189"/>
                    <a:pt x="854" y="12086"/>
                    <a:pt x="834" y="11944"/>
                  </a:cubicBezTo>
                  <a:cubicBezTo>
                    <a:pt x="247" y="10370"/>
                    <a:pt x="957" y="8611"/>
                    <a:pt x="2500" y="7901"/>
                  </a:cubicBezTo>
                  <a:cubicBezTo>
                    <a:pt x="2935" y="7697"/>
                    <a:pt x="3393" y="7600"/>
                    <a:pt x="3844" y="7600"/>
                  </a:cubicBezTo>
                  <a:cubicBezTo>
                    <a:pt x="4963" y="7600"/>
                    <a:pt x="6042" y="8195"/>
                    <a:pt x="6636" y="9228"/>
                  </a:cubicBezTo>
                  <a:cubicBezTo>
                    <a:pt x="7469" y="10679"/>
                    <a:pt x="7068" y="12530"/>
                    <a:pt x="5679" y="13487"/>
                  </a:cubicBezTo>
                  <a:cubicBezTo>
                    <a:pt x="5121" y="13871"/>
                    <a:pt x="4484" y="14056"/>
                    <a:pt x="3853" y="14056"/>
                  </a:cubicBezTo>
                  <a:cubicBezTo>
                    <a:pt x="2912" y="14056"/>
                    <a:pt x="1986" y="13645"/>
                    <a:pt x="1358" y="12870"/>
                  </a:cubicBezTo>
                  <a:cubicBezTo>
                    <a:pt x="1312" y="12824"/>
                    <a:pt x="1261" y="12805"/>
                    <a:pt x="1212" y="12805"/>
                  </a:cubicBezTo>
                  <a:cubicBezTo>
                    <a:pt x="1060" y="12805"/>
                    <a:pt x="926" y="12985"/>
                    <a:pt x="1019" y="13148"/>
                  </a:cubicBezTo>
                  <a:cubicBezTo>
                    <a:pt x="1753" y="14051"/>
                    <a:pt x="2797" y="14490"/>
                    <a:pt x="3838" y="14490"/>
                  </a:cubicBezTo>
                  <a:cubicBezTo>
                    <a:pt x="5073" y="14490"/>
                    <a:pt x="6303" y="13873"/>
                    <a:pt x="7006" y="12685"/>
                  </a:cubicBezTo>
                  <a:cubicBezTo>
                    <a:pt x="7891" y="13883"/>
                    <a:pt x="9146" y="14419"/>
                    <a:pt x="10386" y="14419"/>
                  </a:cubicBezTo>
                  <a:cubicBezTo>
                    <a:pt x="12562" y="14419"/>
                    <a:pt x="14691" y="12769"/>
                    <a:pt x="14691" y="10154"/>
                  </a:cubicBezTo>
                  <a:lnTo>
                    <a:pt x="14691" y="6296"/>
                  </a:lnTo>
                  <a:cubicBezTo>
                    <a:pt x="14660" y="5123"/>
                    <a:pt x="14166" y="3982"/>
                    <a:pt x="13333" y="3179"/>
                  </a:cubicBezTo>
                  <a:cubicBezTo>
                    <a:pt x="13283" y="3130"/>
                    <a:pt x="13231" y="3110"/>
                    <a:pt x="13182" y="3110"/>
                  </a:cubicBezTo>
                  <a:cubicBezTo>
                    <a:pt x="13016" y="3110"/>
                    <a:pt x="12888" y="3345"/>
                    <a:pt x="13055" y="3488"/>
                  </a:cubicBezTo>
                  <a:lnTo>
                    <a:pt x="13024" y="3488"/>
                  </a:lnTo>
                  <a:cubicBezTo>
                    <a:pt x="13796" y="4198"/>
                    <a:pt x="14258" y="5216"/>
                    <a:pt x="14258" y="6296"/>
                  </a:cubicBezTo>
                  <a:lnTo>
                    <a:pt x="14258" y="6605"/>
                  </a:lnTo>
                  <a:lnTo>
                    <a:pt x="10586" y="6605"/>
                  </a:lnTo>
                  <a:cubicBezTo>
                    <a:pt x="10617" y="6574"/>
                    <a:pt x="10617" y="6543"/>
                    <a:pt x="10617" y="6512"/>
                  </a:cubicBezTo>
                  <a:lnTo>
                    <a:pt x="10617" y="2438"/>
                  </a:lnTo>
                  <a:cubicBezTo>
                    <a:pt x="11141" y="2469"/>
                    <a:pt x="11666" y="2624"/>
                    <a:pt x="12160" y="2871"/>
                  </a:cubicBezTo>
                  <a:cubicBezTo>
                    <a:pt x="12192" y="2887"/>
                    <a:pt x="12224" y="2894"/>
                    <a:pt x="12254" y="2894"/>
                  </a:cubicBezTo>
                  <a:cubicBezTo>
                    <a:pt x="12455" y="2894"/>
                    <a:pt x="12586" y="2577"/>
                    <a:pt x="12345" y="2469"/>
                  </a:cubicBezTo>
                  <a:cubicBezTo>
                    <a:pt x="11820" y="2192"/>
                    <a:pt x="11234" y="2037"/>
                    <a:pt x="10617" y="2006"/>
                  </a:cubicBezTo>
                  <a:lnTo>
                    <a:pt x="10617" y="926"/>
                  </a:lnTo>
                  <a:cubicBezTo>
                    <a:pt x="10617" y="402"/>
                    <a:pt x="10216" y="0"/>
                    <a:pt x="966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697" name="Google Shape;12697;p23"/>
          <p:cNvSpPr/>
          <p:nvPr/>
        </p:nvSpPr>
        <p:spPr>
          <a:xfrm>
            <a:off x="3973788" y="2326499"/>
            <a:ext cx="365750" cy="362875"/>
          </a:xfrm>
          <a:custGeom>
            <a:avLst/>
            <a:gdLst/>
            <a:ahLst/>
            <a:cxnLst/>
            <a:rect l="l" t="t" r="r" b="b"/>
            <a:pathLst>
              <a:path w="14630" h="14515" extrusionOk="0">
                <a:moveTo>
                  <a:pt x="10803" y="5062"/>
                </a:moveTo>
                <a:lnTo>
                  <a:pt x="10586" y="6204"/>
                </a:lnTo>
                <a:lnTo>
                  <a:pt x="9506" y="6204"/>
                </a:lnTo>
                <a:cubicBezTo>
                  <a:pt x="9198" y="6204"/>
                  <a:pt x="9198" y="6605"/>
                  <a:pt x="9506" y="6605"/>
                </a:cubicBezTo>
                <a:lnTo>
                  <a:pt x="10525" y="6605"/>
                </a:lnTo>
                <a:lnTo>
                  <a:pt x="10309" y="7747"/>
                </a:lnTo>
                <a:lnTo>
                  <a:pt x="1297" y="7747"/>
                </a:lnTo>
                <a:lnTo>
                  <a:pt x="1050" y="6605"/>
                </a:lnTo>
                <a:lnTo>
                  <a:pt x="8241" y="6605"/>
                </a:lnTo>
                <a:cubicBezTo>
                  <a:pt x="8519" y="6605"/>
                  <a:pt x="8519" y="6204"/>
                  <a:pt x="8241" y="6204"/>
                </a:cubicBezTo>
                <a:lnTo>
                  <a:pt x="988" y="6204"/>
                </a:lnTo>
                <a:lnTo>
                  <a:pt x="742" y="5062"/>
                </a:lnTo>
                <a:close/>
                <a:moveTo>
                  <a:pt x="10216" y="8179"/>
                </a:moveTo>
                <a:lnTo>
                  <a:pt x="10000" y="9352"/>
                </a:lnTo>
                <a:lnTo>
                  <a:pt x="2099" y="9352"/>
                </a:lnTo>
                <a:cubicBezTo>
                  <a:pt x="1822" y="9352"/>
                  <a:pt x="1575" y="9166"/>
                  <a:pt x="1544" y="8889"/>
                </a:cubicBezTo>
                <a:lnTo>
                  <a:pt x="1390" y="8179"/>
                </a:lnTo>
                <a:close/>
                <a:moveTo>
                  <a:pt x="8111" y="12228"/>
                </a:moveTo>
                <a:cubicBezTo>
                  <a:pt x="8588" y="12228"/>
                  <a:pt x="9043" y="12602"/>
                  <a:pt x="9043" y="13148"/>
                </a:cubicBezTo>
                <a:cubicBezTo>
                  <a:pt x="9043" y="13672"/>
                  <a:pt x="8642" y="14073"/>
                  <a:pt x="8118" y="14073"/>
                </a:cubicBezTo>
                <a:cubicBezTo>
                  <a:pt x="7315" y="14073"/>
                  <a:pt x="6883" y="13086"/>
                  <a:pt x="7469" y="12499"/>
                </a:cubicBezTo>
                <a:cubicBezTo>
                  <a:pt x="7657" y="12311"/>
                  <a:pt x="7887" y="12228"/>
                  <a:pt x="8111" y="12228"/>
                </a:cubicBezTo>
                <a:close/>
                <a:moveTo>
                  <a:pt x="14352" y="0"/>
                </a:moveTo>
                <a:lnTo>
                  <a:pt x="14352" y="31"/>
                </a:lnTo>
                <a:lnTo>
                  <a:pt x="13549" y="31"/>
                </a:lnTo>
                <a:cubicBezTo>
                  <a:pt x="13529" y="31"/>
                  <a:pt x="13509" y="30"/>
                  <a:pt x="13488" y="30"/>
                </a:cubicBezTo>
                <a:cubicBezTo>
                  <a:pt x="12466" y="30"/>
                  <a:pt x="11601" y="792"/>
                  <a:pt x="11420" y="1790"/>
                </a:cubicBezTo>
                <a:lnTo>
                  <a:pt x="11204" y="2994"/>
                </a:lnTo>
                <a:lnTo>
                  <a:pt x="3149" y="2994"/>
                </a:lnTo>
                <a:cubicBezTo>
                  <a:pt x="2871" y="2994"/>
                  <a:pt x="2871" y="3426"/>
                  <a:pt x="3149" y="3426"/>
                </a:cubicBezTo>
                <a:lnTo>
                  <a:pt x="11111" y="3426"/>
                </a:lnTo>
                <a:lnTo>
                  <a:pt x="10864" y="4630"/>
                </a:lnTo>
                <a:lnTo>
                  <a:pt x="649" y="4630"/>
                </a:lnTo>
                <a:lnTo>
                  <a:pt x="556" y="4105"/>
                </a:lnTo>
                <a:cubicBezTo>
                  <a:pt x="526" y="3920"/>
                  <a:pt x="556" y="3766"/>
                  <a:pt x="680" y="3611"/>
                </a:cubicBezTo>
                <a:cubicBezTo>
                  <a:pt x="760" y="3504"/>
                  <a:pt x="887" y="3420"/>
                  <a:pt x="1041" y="3420"/>
                </a:cubicBezTo>
                <a:cubicBezTo>
                  <a:pt x="1064" y="3420"/>
                  <a:pt x="1088" y="3422"/>
                  <a:pt x="1112" y="3426"/>
                </a:cubicBezTo>
                <a:lnTo>
                  <a:pt x="2007" y="3426"/>
                </a:lnTo>
                <a:cubicBezTo>
                  <a:pt x="2285" y="3395"/>
                  <a:pt x="2285" y="2994"/>
                  <a:pt x="2007" y="2994"/>
                </a:cubicBezTo>
                <a:lnTo>
                  <a:pt x="1112" y="2994"/>
                </a:lnTo>
                <a:cubicBezTo>
                  <a:pt x="495" y="2994"/>
                  <a:pt x="1" y="3550"/>
                  <a:pt x="124" y="4198"/>
                </a:cubicBezTo>
                <a:lnTo>
                  <a:pt x="1112" y="8981"/>
                </a:lnTo>
                <a:cubicBezTo>
                  <a:pt x="1204" y="9444"/>
                  <a:pt x="1637" y="9784"/>
                  <a:pt x="2099" y="9784"/>
                </a:cubicBezTo>
                <a:lnTo>
                  <a:pt x="9938" y="9784"/>
                </a:lnTo>
                <a:lnTo>
                  <a:pt x="9815" y="10401"/>
                </a:lnTo>
                <a:cubicBezTo>
                  <a:pt x="9661" y="11234"/>
                  <a:pt x="8951" y="11820"/>
                  <a:pt x="8118" y="11820"/>
                </a:cubicBezTo>
                <a:lnTo>
                  <a:pt x="2099" y="11820"/>
                </a:lnTo>
                <a:cubicBezTo>
                  <a:pt x="1822" y="11820"/>
                  <a:pt x="1822" y="12222"/>
                  <a:pt x="2099" y="12222"/>
                </a:cubicBezTo>
                <a:lnTo>
                  <a:pt x="2346" y="12222"/>
                </a:lnTo>
                <a:cubicBezTo>
                  <a:pt x="1432" y="13209"/>
                  <a:pt x="2300" y="14515"/>
                  <a:pt x="3327" y="14515"/>
                </a:cubicBezTo>
                <a:cubicBezTo>
                  <a:pt x="3617" y="14515"/>
                  <a:pt x="3920" y="14411"/>
                  <a:pt x="4198" y="14166"/>
                </a:cubicBezTo>
                <a:cubicBezTo>
                  <a:pt x="4367" y="14021"/>
                  <a:pt x="4234" y="13800"/>
                  <a:pt x="4064" y="13800"/>
                </a:cubicBezTo>
                <a:cubicBezTo>
                  <a:pt x="4017" y="13800"/>
                  <a:pt x="3967" y="13817"/>
                  <a:pt x="3920" y="13857"/>
                </a:cubicBezTo>
                <a:cubicBezTo>
                  <a:pt x="3738" y="14009"/>
                  <a:pt x="3536" y="14075"/>
                  <a:pt x="3340" y="14075"/>
                </a:cubicBezTo>
                <a:cubicBezTo>
                  <a:pt x="2738" y="14075"/>
                  <a:pt x="2198" y="13452"/>
                  <a:pt x="2501" y="12777"/>
                </a:cubicBezTo>
                <a:cubicBezTo>
                  <a:pt x="2667" y="12405"/>
                  <a:pt x="2994" y="12236"/>
                  <a:pt x="3319" y="12236"/>
                </a:cubicBezTo>
                <a:cubicBezTo>
                  <a:pt x="3776" y="12236"/>
                  <a:pt x="4229" y="12570"/>
                  <a:pt x="4229" y="13148"/>
                </a:cubicBezTo>
                <a:cubicBezTo>
                  <a:pt x="4229" y="13286"/>
                  <a:pt x="4337" y="13356"/>
                  <a:pt x="4445" y="13356"/>
                </a:cubicBezTo>
                <a:cubicBezTo>
                  <a:pt x="4553" y="13356"/>
                  <a:pt x="4661" y="13286"/>
                  <a:pt x="4661" y="13148"/>
                </a:cubicBezTo>
                <a:cubicBezTo>
                  <a:pt x="4661" y="12808"/>
                  <a:pt x="4538" y="12499"/>
                  <a:pt x="4291" y="12222"/>
                </a:cubicBezTo>
                <a:lnTo>
                  <a:pt x="7161" y="12222"/>
                </a:lnTo>
                <a:cubicBezTo>
                  <a:pt x="6914" y="12469"/>
                  <a:pt x="6760" y="12808"/>
                  <a:pt x="6760" y="13148"/>
                </a:cubicBezTo>
                <a:cubicBezTo>
                  <a:pt x="6760" y="13937"/>
                  <a:pt x="7389" y="14503"/>
                  <a:pt x="8089" y="14503"/>
                </a:cubicBezTo>
                <a:cubicBezTo>
                  <a:pt x="8293" y="14503"/>
                  <a:pt x="8502" y="14455"/>
                  <a:pt x="8704" y="14351"/>
                </a:cubicBezTo>
                <a:cubicBezTo>
                  <a:pt x="9599" y="13919"/>
                  <a:pt x="9722" y="12685"/>
                  <a:pt x="8920" y="12067"/>
                </a:cubicBezTo>
                <a:cubicBezTo>
                  <a:pt x="9599" y="11790"/>
                  <a:pt x="10062" y="11203"/>
                  <a:pt x="10216" y="10463"/>
                </a:cubicBezTo>
                <a:lnTo>
                  <a:pt x="11821" y="1852"/>
                </a:lnTo>
                <a:cubicBezTo>
                  <a:pt x="11975" y="1050"/>
                  <a:pt x="12685" y="432"/>
                  <a:pt x="13518" y="432"/>
                </a:cubicBezTo>
                <a:lnTo>
                  <a:pt x="14352" y="432"/>
                </a:lnTo>
                <a:cubicBezTo>
                  <a:pt x="14629" y="432"/>
                  <a:pt x="14629" y="0"/>
                  <a:pt x="1435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698" name="Google Shape;12698;p23"/>
          <p:cNvGrpSpPr/>
          <p:nvPr/>
        </p:nvGrpSpPr>
        <p:grpSpPr>
          <a:xfrm>
            <a:off x="6994725" y="3422853"/>
            <a:ext cx="372675" cy="361625"/>
            <a:chOff x="3994075" y="2464225"/>
            <a:chExt cx="372675" cy="361625"/>
          </a:xfrm>
        </p:grpSpPr>
        <p:sp>
          <p:nvSpPr>
            <p:cNvPr id="12699" name="Google Shape;12699;p23"/>
            <p:cNvSpPr/>
            <p:nvPr/>
          </p:nvSpPr>
          <p:spPr>
            <a:xfrm>
              <a:off x="4058100" y="2612900"/>
              <a:ext cx="157425" cy="134825"/>
            </a:xfrm>
            <a:custGeom>
              <a:avLst/>
              <a:gdLst/>
              <a:ahLst/>
              <a:cxnLst/>
              <a:rect l="l" t="t" r="r" b="b"/>
              <a:pathLst>
                <a:path w="6297" h="5393" extrusionOk="0">
                  <a:moveTo>
                    <a:pt x="3593" y="412"/>
                  </a:moveTo>
                  <a:cubicBezTo>
                    <a:pt x="4753" y="412"/>
                    <a:pt x="5865" y="1309"/>
                    <a:pt x="5865" y="2685"/>
                  </a:cubicBezTo>
                  <a:cubicBezTo>
                    <a:pt x="5865" y="3920"/>
                    <a:pt x="4846" y="4938"/>
                    <a:pt x="3612" y="4938"/>
                  </a:cubicBezTo>
                  <a:cubicBezTo>
                    <a:pt x="1606" y="4938"/>
                    <a:pt x="587" y="2500"/>
                    <a:pt x="2007" y="1080"/>
                  </a:cubicBezTo>
                  <a:cubicBezTo>
                    <a:pt x="2468" y="620"/>
                    <a:pt x="3036" y="412"/>
                    <a:pt x="3593" y="412"/>
                  </a:cubicBezTo>
                  <a:close/>
                  <a:moveTo>
                    <a:pt x="3612" y="0"/>
                  </a:moveTo>
                  <a:cubicBezTo>
                    <a:pt x="1205" y="0"/>
                    <a:pt x="1" y="2901"/>
                    <a:pt x="1698" y="4599"/>
                  </a:cubicBezTo>
                  <a:cubicBezTo>
                    <a:pt x="2247" y="5147"/>
                    <a:pt x="2921" y="5393"/>
                    <a:pt x="3582" y="5393"/>
                  </a:cubicBezTo>
                  <a:cubicBezTo>
                    <a:pt x="4968" y="5393"/>
                    <a:pt x="6297" y="4315"/>
                    <a:pt x="6297" y="2685"/>
                  </a:cubicBezTo>
                  <a:cubicBezTo>
                    <a:pt x="6297" y="1204"/>
                    <a:pt x="5093" y="0"/>
                    <a:pt x="361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0" name="Google Shape;12700;p23"/>
            <p:cNvSpPr/>
            <p:nvPr/>
          </p:nvSpPr>
          <p:spPr>
            <a:xfrm>
              <a:off x="4128325" y="2639125"/>
              <a:ext cx="44000" cy="81025"/>
            </a:xfrm>
            <a:custGeom>
              <a:avLst/>
              <a:gdLst/>
              <a:ahLst/>
              <a:cxnLst/>
              <a:rect l="l" t="t" r="r" b="b"/>
              <a:pathLst>
                <a:path w="1760" h="3241" extrusionOk="0">
                  <a:moveTo>
                    <a:pt x="834" y="0"/>
                  </a:moveTo>
                  <a:cubicBezTo>
                    <a:pt x="710" y="0"/>
                    <a:pt x="618" y="93"/>
                    <a:pt x="618" y="216"/>
                  </a:cubicBezTo>
                  <a:lnTo>
                    <a:pt x="618" y="463"/>
                  </a:lnTo>
                  <a:cubicBezTo>
                    <a:pt x="247" y="556"/>
                    <a:pt x="31" y="957"/>
                    <a:pt x="124" y="1328"/>
                  </a:cubicBezTo>
                  <a:cubicBezTo>
                    <a:pt x="186" y="1513"/>
                    <a:pt x="340" y="1636"/>
                    <a:pt x="525" y="1698"/>
                  </a:cubicBezTo>
                  <a:cubicBezTo>
                    <a:pt x="679" y="1760"/>
                    <a:pt x="834" y="1729"/>
                    <a:pt x="988" y="1790"/>
                  </a:cubicBezTo>
                  <a:cubicBezTo>
                    <a:pt x="1358" y="1945"/>
                    <a:pt x="1173" y="2408"/>
                    <a:pt x="834" y="2408"/>
                  </a:cubicBezTo>
                  <a:cubicBezTo>
                    <a:pt x="679" y="2408"/>
                    <a:pt x="525" y="2346"/>
                    <a:pt x="432" y="2222"/>
                  </a:cubicBezTo>
                  <a:lnTo>
                    <a:pt x="432" y="2161"/>
                  </a:lnTo>
                  <a:cubicBezTo>
                    <a:pt x="432" y="2161"/>
                    <a:pt x="432" y="2130"/>
                    <a:pt x="432" y="2099"/>
                  </a:cubicBezTo>
                  <a:cubicBezTo>
                    <a:pt x="417" y="1976"/>
                    <a:pt x="309" y="1914"/>
                    <a:pt x="205" y="1914"/>
                  </a:cubicBezTo>
                  <a:cubicBezTo>
                    <a:pt x="101" y="1914"/>
                    <a:pt x="0" y="1976"/>
                    <a:pt x="0" y="2099"/>
                  </a:cubicBezTo>
                  <a:cubicBezTo>
                    <a:pt x="31" y="2315"/>
                    <a:pt x="124" y="2531"/>
                    <a:pt x="309" y="2685"/>
                  </a:cubicBezTo>
                  <a:cubicBezTo>
                    <a:pt x="402" y="2747"/>
                    <a:pt x="525" y="2809"/>
                    <a:pt x="618" y="2840"/>
                  </a:cubicBezTo>
                  <a:lnTo>
                    <a:pt x="618" y="3025"/>
                  </a:lnTo>
                  <a:cubicBezTo>
                    <a:pt x="618" y="3148"/>
                    <a:pt x="741" y="3241"/>
                    <a:pt x="834" y="3241"/>
                  </a:cubicBezTo>
                  <a:cubicBezTo>
                    <a:pt x="957" y="3241"/>
                    <a:pt x="1050" y="3148"/>
                    <a:pt x="1050" y="3025"/>
                  </a:cubicBezTo>
                  <a:lnTo>
                    <a:pt x="1050" y="2778"/>
                  </a:lnTo>
                  <a:cubicBezTo>
                    <a:pt x="1204" y="2747"/>
                    <a:pt x="1358" y="2655"/>
                    <a:pt x="1451" y="2531"/>
                  </a:cubicBezTo>
                  <a:cubicBezTo>
                    <a:pt x="1760" y="2192"/>
                    <a:pt x="1667" y="1667"/>
                    <a:pt x="1266" y="1451"/>
                  </a:cubicBezTo>
                  <a:lnTo>
                    <a:pt x="1235" y="1451"/>
                  </a:lnTo>
                  <a:cubicBezTo>
                    <a:pt x="1081" y="1389"/>
                    <a:pt x="926" y="1358"/>
                    <a:pt x="741" y="1328"/>
                  </a:cubicBezTo>
                  <a:cubicBezTo>
                    <a:pt x="618" y="1297"/>
                    <a:pt x="494" y="1235"/>
                    <a:pt x="525" y="1081"/>
                  </a:cubicBezTo>
                  <a:cubicBezTo>
                    <a:pt x="540" y="935"/>
                    <a:pt x="651" y="872"/>
                    <a:pt x="774" y="872"/>
                  </a:cubicBezTo>
                  <a:cubicBezTo>
                    <a:pt x="911" y="872"/>
                    <a:pt x="1063" y="950"/>
                    <a:pt x="1111" y="1081"/>
                  </a:cubicBezTo>
                  <a:cubicBezTo>
                    <a:pt x="1151" y="1140"/>
                    <a:pt x="1217" y="1174"/>
                    <a:pt x="1292" y="1174"/>
                  </a:cubicBezTo>
                  <a:cubicBezTo>
                    <a:pt x="1333" y="1174"/>
                    <a:pt x="1376" y="1164"/>
                    <a:pt x="1420" y="1142"/>
                  </a:cubicBezTo>
                  <a:cubicBezTo>
                    <a:pt x="1513" y="1081"/>
                    <a:pt x="1544" y="957"/>
                    <a:pt x="1482" y="865"/>
                  </a:cubicBezTo>
                  <a:cubicBezTo>
                    <a:pt x="1389" y="679"/>
                    <a:pt x="1235" y="525"/>
                    <a:pt x="1050" y="463"/>
                  </a:cubicBezTo>
                  <a:lnTo>
                    <a:pt x="1050" y="216"/>
                  </a:lnTo>
                  <a:cubicBezTo>
                    <a:pt x="1050" y="93"/>
                    <a:pt x="926" y="0"/>
                    <a:pt x="83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1" name="Google Shape;12701;p23"/>
            <p:cNvSpPr/>
            <p:nvPr/>
          </p:nvSpPr>
          <p:spPr>
            <a:xfrm>
              <a:off x="4138350" y="2690825"/>
              <a:ext cx="25" cy="800"/>
            </a:xfrm>
            <a:custGeom>
              <a:avLst/>
              <a:gdLst/>
              <a:ahLst/>
              <a:cxnLst/>
              <a:rect l="l" t="t" r="r" b="b"/>
              <a:pathLst>
                <a:path w="1" h="32" extrusionOk="0">
                  <a:moveTo>
                    <a:pt x="1" y="31"/>
                  </a:moveTo>
                  <a:cubicBezTo>
                    <a:pt x="1" y="0"/>
                    <a:pt x="1" y="0"/>
                    <a:pt x="1" y="0"/>
                  </a:cubicBezTo>
                  <a:lnTo>
                    <a:pt x="1" y="0"/>
                  </a:lnTo>
                  <a:cubicBezTo>
                    <a:pt x="1" y="0"/>
                    <a:pt x="1" y="0"/>
                    <a:pt x="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2" name="Google Shape;12702;p23"/>
            <p:cNvSpPr/>
            <p:nvPr/>
          </p:nvSpPr>
          <p:spPr>
            <a:xfrm>
              <a:off x="4328925" y="2762000"/>
              <a:ext cx="10825" cy="35325"/>
            </a:xfrm>
            <a:custGeom>
              <a:avLst/>
              <a:gdLst/>
              <a:ahLst/>
              <a:cxnLst/>
              <a:rect l="l" t="t" r="r" b="b"/>
              <a:pathLst>
                <a:path w="433" h="1413" extrusionOk="0">
                  <a:moveTo>
                    <a:pt x="217" y="0"/>
                  </a:moveTo>
                  <a:cubicBezTo>
                    <a:pt x="109" y="0"/>
                    <a:pt x="0" y="70"/>
                    <a:pt x="0" y="209"/>
                  </a:cubicBezTo>
                  <a:lnTo>
                    <a:pt x="0" y="1196"/>
                  </a:lnTo>
                  <a:cubicBezTo>
                    <a:pt x="0" y="1320"/>
                    <a:pt x="93" y="1412"/>
                    <a:pt x="217" y="1412"/>
                  </a:cubicBezTo>
                  <a:cubicBezTo>
                    <a:pt x="340" y="1412"/>
                    <a:pt x="433" y="1320"/>
                    <a:pt x="433" y="1196"/>
                  </a:cubicBezTo>
                  <a:lnTo>
                    <a:pt x="433" y="209"/>
                  </a:lnTo>
                  <a:cubicBezTo>
                    <a:pt x="433" y="70"/>
                    <a:pt x="325" y="0"/>
                    <a:pt x="21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3" name="Google Shape;12703;p23"/>
            <p:cNvSpPr/>
            <p:nvPr/>
          </p:nvSpPr>
          <p:spPr>
            <a:xfrm>
              <a:off x="3994075" y="2464225"/>
              <a:ext cx="372675" cy="361625"/>
            </a:xfrm>
            <a:custGeom>
              <a:avLst/>
              <a:gdLst/>
              <a:ahLst/>
              <a:cxnLst/>
              <a:rect l="l" t="t" r="r" b="b"/>
              <a:pathLst>
                <a:path w="14907" h="14465" extrusionOk="0">
                  <a:moveTo>
                    <a:pt x="8086" y="3077"/>
                  </a:moveTo>
                  <a:cubicBezTo>
                    <a:pt x="8210" y="3077"/>
                    <a:pt x="8333" y="3200"/>
                    <a:pt x="8333" y="3324"/>
                  </a:cubicBezTo>
                  <a:lnTo>
                    <a:pt x="8333" y="3509"/>
                  </a:lnTo>
                  <a:cubicBezTo>
                    <a:pt x="8333" y="3663"/>
                    <a:pt x="8210" y="3787"/>
                    <a:pt x="8086" y="3787"/>
                  </a:cubicBezTo>
                  <a:lnTo>
                    <a:pt x="4290" y="3787"/>
                  </a:lnTo>
                  <a:cubicBezTo>
                    <a:pt x="4136" y="3787"/>
                    <a:pt x="4012" y="3663"/>
                    <a:pt x="4012" y="3509"/>
                  </a:cubicBezTo>
                  <a:lnTo>
                    <a:pt x="4012" y="3324"/>
                  </a:lnTo>
                  <a:cubicBezTo>
                    <a:pt x="4012" y="3200"/>
                    <a:pt x="4136" y="3077"/>
                    <a:pt x="4290" y="3077"/>
                  </a:cubicBezTo>
                  <a:close/>
                  <a:moveTo>
                    <a:pt x="7130" y="4188"/>
                  </a:moveTo>
                  <a:cubicBezTo>
                    <a:pt x="9043" y="4188"/>
                    <a:pt x="10648" y="5669"/>
                    <a:pt x="10802" y="7583"/>
                  </a:cubicBezTo>
                  <a:lnTo>
                    <a:pt x="10185" y="7583"/>
                  </a:lnTo>
                  <a:cubicBezTo>
                    <a:pt x="9691" y="7583"/>
                    <a:pt x="9290" y="7984"/>
                    <a:pt x="9290" y="8478"/>
                  </a:cubicBezTo>
                  <a:lnTo>
                    <a:pt x="9290" y="12336"/>
                  </a:lnTo>
                  <a:lnTo>
                    <a:pt x="3364" y="12336"/>
                  </a:lnTo>
                  <a:cubicBezTo>
                    <a:pt x="3087" y="12336"/>
                    <a:pt x="3087" y="12768"/>
                    <a:pt x="3364" y="12768"/>
                  </a:cubicBezTo>
                  <a:lnTo>
                    <a:pt x="9290" y="12768"/>
                  </a:lnTo>
                  <a:lnTo>
                    <a:pt x="9290" y="13601"/>
                  </a:lnTo>
                  <a:cubicBezTo>
                    <a:pt x="9290" y="13755"/>
                    <a:pt x="9321" y="13909"/>
                    <a:pt x="9413" y="14064"/>
                  </a:cubicBezTo>
                  <a:lnTo>
                    <a:pt x="1513" y="14064"/>
                  </a:lnTo>
                  <a:cubicBezTo>
                    <a:pt x="741" y="14064"/>
                    <a:pt x="587" y="12953"/>
                    <a:pt x="1358" y="12768"/>
                  </a:cubicBezTo>
                  <a:lnTo>
                    <a:pt x="2284" y="12768"/>
                  </a:lnTo>
                  <a:cubicBezTo>
                    <a:pt x="2562" y="12768"/>
                    <a:pt x="2562" y="12336"/>
                    <a:pt x="2284" y="12336"/>
                  </a:cubicBezTo>
                  <a:lnTo>
                    <a:pt x="1513" y="12336"/>
                  </a:lnTo>
                  <a:lnTo>
                    <a:pt x="1513" y="7891"/>
                  </a:lnTo>
                  <a:cubicBezTo>
                    <a:pt x="1482" y="6904"/>
                    <a:pt x="1883" y="5978"/>
                    <a:pt x="2593" y="5268"/>
                  </a:cubicBezTo>
                  <a:cubicBezTo>
                    <a:pt x="3272" y="4589"/>
                    <a:pt x="4229" y="4188"/>
                    <a:pt x="5216" y="4188"/>
                  </a:cubicBezTo>
                  <a:close/>
                  <a:moveTo>
                    <a:pt x="4557" y="1"/>
                  </a:moveTo>
                  <a:cubicBezTo>
                    <a:pt x="4127" y="1"/>
                    <a:pt x="3765" y="422"/>
                    <a:pt x="3920" y="886"/>
                  </a:cubicBezTo>
                  <a:lnTo>
                    <a:pt x="4445" y="2645"/>
                  </a:lnTo>
                  <a:lnTo>
                    <a:pt x="4290" y="2645"/>
                  </a:lnTo>
                  <a:cubicBezTo>
                    <a:pt x="3889" y="2645"/>
                    <a:pt x="3580" y="2954"/>
                    <a:pt x="3580" y="3324"/>
                  </a:cubicBezTo>
                  <a:lnTo>
                    <a:pt x="3580" y="3509"/>
                  </a:lnTo>
                  <a:cubicBezTo>
                    <a:pt x="3580" y="3694"/>
                    <a:pt x="3673" y="3879"/>
                    <a:pt x="3796" y="4034"/>
                  </a:cubicBezTo>
                  <a:cubicBezTo>
                    <a:pt x="3241" y="4219"/>
                    <a:pt x="2716" y="4558"/>
                    <a:pt x="2284" y="4990"/>
                  </a:cubicBezTo>
                  <a:cubicBezTo>
                    <a:pt x="1513" y="5762"/>
                    <a:pt x="1081" y="6811"/>
                    <a:pt x="1081" y="7891"/>
                  </a:cubicBezTo>
                  <a:lnTo>
                    <a:pt x="1081" y="12397"/>
                  </a:lnTo>
                  <a:cubicBezTo>
                    <a:pt x="0" y="12860"/>
                    <a:pt x="340" y="14465"/>
                    <a:pt x="1513" y="14465"/>
                  </a:cubicBezTo>
                  <a:lnTo>
                    <a:pt x="14012" y="14465"/>
                  </a:lnTo>
                  <a:cubicBezTo>
                    <a:pt x="14506" y="14465"/>
                    <a:pt x="14907" y="14064"/>
                    <a:pt x="14907" y="13570"/>
                  </a:cubicBezTo>
                  <a:lnTo>
                    <a:pt x="14907" y="13200"/>
                  </a:lnTo>
                  <a:cubicBezTo>
                    <a:pt x="14907" y="13061"/>
                    <a:pt x="14799" y="12991"/>
                    <a:pt x="14691" y="12991"/>
                  </a:cubicBezTo>
                  <a:cubicBezTo>
                    <a:pt x="14583" y="12991"/>
                    <a:pt x="14475" y="13061"/>
                    <a:pt x="14475" y="13200"/>
                  </a:cubicBezTo>
                  <a:lnTo>
                    <a:pt x="14475" y="13570"/>
                  </a:lnTo>
                  <a:cubicBezTo>
                    <a:pt x="14475" y="13848"/>
                    <a:pt x="14289" y="14064"/>
                    <a:pt x="14012" y="14064"/>
                  </a:cubicBezTo>
                  <a:lnTo>
                    <a:pt x="10185" y="14064"/>
                  </a:lnTo>
                  <a:cubicBezTo>
                    <a:pt x="9907" y="14064"/>
                    <a:pt x="9691" y="13848"/>
                    <a:pt x="9691" y="13570"/>
                  </a:cubicBezTo>
                  <a:lnTo>
                    <a:pt x="9691" y="8478"/>
                  </a:lnTo>
                  <a:cubicBezTo>
                    <a:pt x="9691" y="8231"/>
                    <a:pt x="9907" y="8015"/>
                    <a:pt x="10185" y="8015"/>
                  </a:cubicBezTo>
                  <a:lnTo>
                    <a:pt x="14012" y="8015"/>
                  </a:lnTo>
                  <a:cubicBezTo>
                    <a:pt x="14259" y="8015"/>
                    <a:pt x="14475" y="8231"/>
                    <a:pt x="14475" y="8478"/>
                  </a:cubicBezTo>
                  <a:lnTo>
                    <a:pt x="14475" y="12120"/>
                  </a:lnTo>
                  <a:cubicBezTo>
                    <a:pt x="14475" y="12212"/>
                    <a:pt x="14567" y="12336"/>
                    <a:pt x="14691" y="12336"/>
                  </a:cubicBezTo>
                  <a:lnTo>
                    <a:pt x="14691" y="12305"/>
                  </a:lnTo>
                  <a:cubicBezTo>
                    <a:pt x="14814" y="12305"/>
                    <a:pt x="14907" y="12212"/>
                    <a:pt x="14907" y="12089"/>
                  </a:cubicBezTo>
                  <a:lnTo>
                    <a:pt x="14907" y="8478"/>
                  </a:lnTo>
                  <a:cubicBezTo>
                    <a:pt x="14907" y="7984"/>
                    <a:pt x="14506" y="7583"/>
                    <a:pt x="14012" y="7583"/>
                  </a:cubicBezTo>
                  <a:lnTo>
                    <a:pt x="11234" y="7583"/>
                  </a:lnTo>
                  <a:cubicBezTo>
                    <a:pt x="11172" y="6564"/>
                    <a:pt x="10710" y="5639"/>
                    <a:pt x="10000" y="4929"/>
                  </a:cubicBezTo>
                  <a:cubicBezTo>
                    <a:pt x="9568" y="4527"/>
                    <a:pt x="9074" y="4219"/>
                    <a:pt x="8518" y="4034"/>
                  </a:cubicBezTo>
                  <a:cubicBezTo>
                    <a:pt x="8673" y="3910"/>
                    <a:pt x="8765" y="3694"/>
                    <a:pt x="8765" y="3509"/>
                  </a:cubicBezTo>
                  <a:lnTo>
                    <a:pt x="8765" y="3355"/>
                  </a:lnTo>
                  <a:cubicBezTo>
                    <a:pt x="8765" y="2954"/>
                    <a:pt x="8457" y="2645"/>
                    <a:pt x="8055" y="2645"/>
                  </a:cubicBezTo>
                  <a:lnTo>
                    <a:pt x="7901" y="2645"/>
                  </a:lnTo>
                  <a:lnTo>
                    <a:pt x="8025" y="2182"/>
                  </a:lnTo>
                  <a:cubicBezTo>
                    <a:pt x="8043" y="2031"/>
                    <a:pt x="7923" y="1937"/>
                    <a:pt x="7806" y="1937"/>
                  </a:cubicBezTo>
                  <a:cubicBezTo>
                    <a:pt x="7732" y="1937"/>
                    <a:pt x="7659" y="1975"/>
                    <a:pt x="7623" y="2059"/>
                  </a:cubicBezTo>
                  <a:lnTo>
                    <a:pt x="7438" y="2645"/>
                  </a:lnTo>
                  <a:lnTo>
                    <a:pt x="4877" y="2645"/>
                  </a:lnTo>
                  <a:lnTo>
                    <a:pt x="4352" y="762"/>
                  </a:lnTo>
                  <a:cubicBezTo>
                    <a:pt x="4290" y="670"/>
                    <a:pt x="4321" y="546"/>
                    <a:pt x="4414" y="485"/>
                  </a:cubicBezTo>
                  <a:cubicBezTo>
                    <a:pt x="4459" y="439"/>
                    <a:pt x="4537" y="411"/>
                    <a:pt x="4612" y="411"/>
                  </a:cubicBezTo>
                  <a:cubicBezTo>
                    <a:pt x="4640" y="411"/>
                    <a:pt x="4667" y="415"/>
                    <a:pt x="4691" y="423"/>
                  </a:cubicBezTo>
                  <a:cubicBezTo>
                    <a:pt x="5170" y="608"/>
                    <a:pt x="5671" y="701"/>
                    <a:pt x="6173" y="701"/>
                  </a:cubicBezTo>
                  <a:cubicBezTo>
                    <a:pt x="6674" y="701"/>
                    <a:pt x="7176" y="608"/>
                    <a:pt x="7654" y="423"/>
                  </a:cubicBezTo>
                  <a:cubicBezTo>
                    <a:pt x="7679" y="415"/>
                    <a:pt x="7704" y="411"/>
                    <a:pt x="7729" y="411"/>
                  </a:cubicBezTo>
                  <a:cubicBezTo>
                    <a:pt x="7796" y="411"/>
                    <a:pt x="7864" y="439"/>
                    <a:pt x="7932" y="485"/>
                  </a:cubicBezTo>
                  <a:cubicBezTo>
                    <a:pt x="7994" y="546"/>
                    <a:pt x="8025" y="670"/>
                    <a:pt x="7994" y="762"/>
                  </a:cubicBezTo>
                  <a:lnTo>
                    <a:pt x="7901" y="1102"/>
                  </a:lnTo>
                  <a:cubicBezTo>
                    <a:pt x="7901" y="1222"/>
                    <a:pt x="8018" y="1303"/>
                    <a:pt x="8134" y="1303"/>
                  </a:cubicBezTo>
                  <a:cubicBezTo>
                    <a:pt x="8197" y="1303"/>
                    <a:pt x="8259" y="1279"/>
                    <a:pt x="8302" y="1225"/>
                  </a:cubicBezTo>
                  <a:lnTo>
                    <a:pt x="8395" y="886"/>
                  </a:lnTo>
                  <a:cubicBezTo>
                    <a:pt x="8524" y="422"/>
                    <a:pt x="8179" y="1"/>
                    <a:pt x="7738" y="1"/>
                  </a:cubicBezTo>
                  <a:cubicBezTo>
                    <a:pt x="7651" y="1"/>
                    <a:pt x="7560" y="17"/>
                    <a:pt x="7469" y="53"/>
                  </a:cubicBezTo>
                  <a:cubicBezTo>
                    <a:pt x="7037" y="207"/>
                    <a:pt x="6589" y="284"/>
                    <a:pt x="6142" y="284"/>
                  </a:cubicBezTo>
                  <a:cubicBezTo>
                    <a:pt x="5694" y="284"/>
                    <a:pt x="5247" y="207"/>
                    <a:pt x="4815" y="53"/>
                  </a:cubicBezTo>
                  <a:cubicBezTo>
                    <a:pt x="4729" y="17"/>
                    <a:pt x="4641" y="1"/>
                    <a:pt x="455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4" name="Google Shape;12704;p23"/>
            <p:cNvSpPr/>
            <p:nvPr/>
          </p:nvSpPr>
          <p:spPr>
            <a:xfrm>
              <a:off x="4253325" y="2682325"/>
              <a:ext cx="86425" cy="41700"/>
            </a:xfrm>
            <a:custGeom>
              <a:avLst/>
              <a:gdLst/>
              <a:ahLst/>
              <a:cxnLst/>
              <a:rect l="l" t="t" r="r" b="b"/>
              <a:pathLst>
                <a:path w="3457" h="1668" extrusionOk="0">
                  <a:moveTo>
                    <a:pt x="3024" y="433"/>
                  </a:moveTo>
                  <a:lnTo>
                    <a:pt x="3024" y="1235"/>
                  </a:lnTo>
                  <a:lnTo>
                    <a:pt x="432" y="1235"/>
                  </a:lnTo>
                  <a:lnTo>
                    <a:pt x="432" y="433"/>
                  </a:lnTo>
                  <a:close/>
                  <a:moveTo>
                    <a:pt x="216" y="1"/>
                  </a:moveTo>
                  <a:cubicBezTo>
                    <a:pt x="93" y="1"/>
                    <a:pt x="0" y="93"/>
                    <a:pt x="0" y="217"/>
                  </a:cubicBezTo>
                  <a:lnTo>
                    <a:pt x="0" y="1451"/>
                  </a:lnTo>
                  <a:cubicBezTo>
                    <a:pt x="0" y="1575"/>
                    <a:pt x="93" y="1667"/>
                    <a:pt x="216" y="1667"/>
                  </a:cubicBezTo>
                  <a:lnTo>
                    <a:pt x="3241" y="1667"/>
                  </a:lnTo>
                  <a:cubicBezTo>
                    <a:pt x="3364" y="1667"/>
                    <a:pt x="3457" y="1575"/>
                    <a:pt x="3457" y="1451"/>
                  </a:cubicBezTo>
                  <a:lnTo>
                    <a:pt x="3457" y="217"/>
                  </a:lnTo>
                  <a:cubicBezTo>
                    <a:pt x="3457" y="93"/>
                    <a:pt x="3364" y="1"/>
                    <a:pt x="324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5" name="Google Shape;12705;p23"/>
            <p:cNvSpPr/>
            <p:nvPr/>
          </p:nvSpPr>
          <p:spPr>
            <a:xfrm>
              <a:off x="4252550" y="2740150"/>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6" name="Google Shape;12706;p23"/>
            <p:cNvSpPr/>
            <p:nvPr/>
          </p:nvSpPr>
          <p:spPr>
            <a:xfrm>
              <a:off x="4277225" y="2740150"/>
              <a:ext cx="14675" cy="10100"/>
            </a:xfrm>
            <a:custGeom>
              <a:avLst/>
              <a:gdLst/>
              <a:ahLst/>
              <a:cxnLst/>
              <a:rect l="l" t="t" r="r" b="b"/>
              <a:pathLst>
                <a:path w="587" h="404" extrusionOk="0">
                  <a:moveTo>
                    <a:pt x="309" y="1"/>
                  </a:moveTo>
                  <a:cubicBezTo>
                    <a:pt x="299" y="1"/>
                    <a:pt x="289" y="1"/>
                    <a:pt x="279" y="2"/>
                  </a:cubicBezTo>
                  <a:cubicBezTo>
                    <a:pt x="1" y="2"/>
                    <a:pt x="1" y="404"/>
                    <a:pt x="279" y="404"/>
                  </a:cubicBezTo>
                  <a:cubicBezTo>
                    <a:pt x="576" y="404"/>
                    <a:pt x="587" y="1"/>
                    <a:pt x="30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7" name="Google Shape;12707;p23"/>
            <p:cNvSpPr/>
            <p:nvPr/>
          </p:nvSpPr>
          <p:spPr>
            <a:xfrm>
              <a:off x="4301925" y="2740150"/>
              <a:ext cx="14675" cy="10100"/>
            </a:xfrm>
            <a:custGeom>
              <a:avLst/>
              <a:gdLst/>
              <a:ahLst/>
              <a:cxnLst/>
              <a:rect l="l" t="t" r="r" b="b"/>
              <a:pathLst>
                <a:path w="587" h="404" extrusionOk="0">
                  <a:moveTo>
                    <a:pt x="337" y="1"/>
                  </a:moveTo>
                  <a:cubicBezTo>
                    <a:pt x="328" y="1"/>
                    <a:pt x="319" y="1"/>
                    <a:pt x="309" y="2"/>
                  </a:cubicBezTo>
                  <a:cubicBezTo>
                    <a:pt x="0" y="2"/>
                    <a:pt x="0" y="404"/>
                    <a:pt x="309" y="404"/>
                  </a:cubicBezTo>
                  <a:cubicBezTo>
                    <a:pt x="577" y="404"/>
                    <a:pt x="586" y="1"/>
                    <a:pt x="33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8" name="Google Shape;12708;p23"/>
            <p:cNvSpPr/>
            <p:nvPr/>
          </p:nvSpPr>
          <p:spPr>
            <a:xfrm>
              <a:off x="4327375" y="2740150"/>
              <a:ext cx="13900" cy="10100"/>
            </a:xfrm>
            <a:custGeom>
              <a:avLst/>
              <a:gdLst/>
              <a:ahLst/>
              <a:cxnLst/>
              <a:rect l="l" t="t" r="r" b="b"/>
              <a:pathLst>
                <a:path w="556" h="404" extrusionOk="0">
                  <a:moveTo>
                    <a:pt x="306" y="1"/>
                  </a:moveTo>
                  <a:cubicBezTo>
                    <a:pt x="297" y="1"/>
                    <a:pt x="288" y="1"/>
                    <a:pt x="279" y="2"/>
                  </a:cubicBezTo>
                  <a:cubicBezTo>
                    <a:pt x="1" y="2"/>
                    <a:pt x="1" y="404"/>
                    <a:pt x="279" y="404"/>
                  </a:cubicBezTo>
                  <a:cubicBezTo>
                    <a:pt x="547" y="404"/>
                    <a:pt x="556" y="1"/>
                    <a:pt x="30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09" name="Google Shape;12709;p23"/>
            <p:cNvSpPr/>
            <p:nvPr/>
          </p:nvSpPr>
          <p:spPr>
            <a:xfrm>
              <a:off x="4252550" y="2763300"/>
              <a:ext cx="13900" cy="10100"/>
            </a:xfrm>
            <a:custGeom>
              <a:avLst/>
              <a:gdLst/>
              <a:ahLst/>
              <a:cxnLst/>
              <a:rect l="l" t="t" r="r" b="b"/>
              <a:pathLst>
                <a:path w="556" h="404" extrusionOk="0">
                  <a:moveTo>
                    <a:pt x="306" y="1"/>
                  </a:moveTo>
                  <a:cubicBezTo>
                    <a:pt x="297" y="1"/>
                    <a:pt x="288" y="1"/>
                    <a:pt x="278" y="2"/>
                  </a:cubicBezTo>
                  <a:cubicBezTo>
                    <a:pt x="0" y="2"/>
                    <a:pt x="0" y="403"/>
                    <a:pt x="278" y="403"/>
                  </a:cubicBezTo>
                  <a:cubicBezTo>
                    <a:pt x="546" y="403"/>
                    <a:pt x="555" y="1"/>
                    <a:pt x="306"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0" name="Google Shape;12710;p23"/>
            <p:cNvSpPr/>
            <p:nvPr/>
          </p:nvSpPr>
          <p:spPr>
            <a:xfrm>
              <a:off x="4277225" y="2763300"/>
              <a:ext cx="14675" cy="10100"/>
            </a:xfrm>
            <a:custGeom>
              <a:avLst/>
              <a:gdLst/>
              <a:ahLst/>
              <a:cxnLst/>
              <a:rect l="l" t="t" r="r" b="b"/>
              <a:pathLst>
                <a:path w="587" h="404" extrusionOk="0">
                  <a:moveTo>
                    <a:pt x="309" y="1"/>
                  </a:moveTo>
                  <a:cubicBezTo>
                    <a:pt x="299" y="1"/>
                    <a:pt x="289" y="1"/>
                    <a:pt x="279" y="2"/>
                  </a:cubicBezTo>
                  <a:cubicBezTo>
                    <a:pt x="1" y="2"/>
                    <a:pt x="1" y="403"/>
                    <a:pt x="279" y="403"/>
                  </a:cubicBezTo>
                  <a:cubicBezTo>
                    <a:pt x="576" y="403"/>
                    <a:pt x="587" y="1"/>
                    <a:pt x="30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1" name="Google Shape;12711;p23"/>
            <p:cNvSpPr/>
            <p:nvPr/>
          </p:nvSpPr>
          <p:spPr>
            <a:xfrm>
              <a:off x="4301925" y="2761800"/>
              <a:ext cx="14675" cy="10825"/>
            </a:xfrm>
            <a:custGeom>
              <a:avLst/>
              <a:gdLst/>
              <a:ahLst/>
              <a:cxnLst/>
              <a:rect l="l" t="t" r="r" b="b"/>
              <a:pathLst>
                <a:path w="587" h="433" extrusionOk="0">
                  <a:moveTo>
                    <a:pt x="309" y="0"/>
                  </a:moveTo>
                  <a:cubicBezTo>
                    <a:pt x="0" y="0"/>
                    <a:pt x="0" y="433"/>
                    <a:pt x="309" y="433"/>
                  </a:cubicBezTo>
                  <a:cubicBezTo>
                    <a:pt x="587" y="433"/>
                    <a:pt x="587"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2" name="Google Shape;12712;p23"/>
            <p:cNvSpPr/>
            <p:nvPr/>
          </p:nvSpPr>
          <p:spPr>
            <a:xfrm>
              <a:off x="4252550" y="27865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3" name="Google Shape;12713;p23"/>
            <p:cNvSpPr/>
            <p:nvPr/>
          </p:nvSpPr>
          <p:spPr>
            <a:xfrm>
              <a:off x="4277225" y="2786500"/>
              <a:ext cx="14700" cy="10825"/>
            </a:xfrm>
            <a:custGeom>
              <a:avLst/>
              <a:gdLst/>
              <a:ahLst/>
              <a:cxnLst/>
              <a:rect l="l" t="t" r="r" b="b"/>
              <a:pathLst>
                <a:path w="588" h="433" extrusionOk="0">
                  <a:moveTo>
                    <a:pt x="279" y="0"/>
                  </a:moveTo>
                  <a:cubicBezTo>
                    <a:pt x="1" y="0"/>
                    <a:pt x="1" y="432"/>
                    <a:pt x="279" y="432"/>
                  </a:cubicBezTo>
                  <a:cubicBezTo>
                    <a:pt x="587" y="432"/>
                    <a:pt x="587" y="0"/>
                    <a:pt x="2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4" name="Google Shape;12714;p23"/>
            <p:cNvSpPr/>
            <p:nvPr/>
          </p:nvSpPr>
          <p:spPr>
            <a:xfrm>
              <a:off x="4301925" y="27865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715" name="Google Shape;12715;p23"/>
          <p:cNvSpPr/>
          <p:nvPr/>
        </p:nvSpPr>
        <p:spPr>
          <a:xfrm>
            <a:off x="4763331" y="1768868"/>
            <a:ext cx="364175" cy="355725"/>
          </a:xfrm>
          <a:custGeom>
            <a:avLst/>
            <a:gdLst/>
            <a:ahLst/>
            <a:cxnLst/>
            <a:rect l="l" t="t" r="r" b="b"/>
            <a:pathLst>
              <a:path w="14567" h="14229" extrusionOk="0">
                <a:moveTo>
                  <a:pt x="6157" y="209"/>
                </a:moveTo>
                <a:cubicBezTo>
                  <a:pt x="7199" y="209"/>
                  <a:pt x="8240" y="911"/>
                  <a:pt x="8240" y="2316"/>
                </a:cubicBezTo>
                <a:lnTo>
                  <a:pt x="8240" y="3550"/>
                </a:lnTo>
                <a:lnTo>
                  <a:pt x="4074" y="3550"/>
                </a:lnTo>
                <a:lnTo>
                  <a:pt x="4074" y="2316"/>
                </a:lnTo>
                <a:cubicBezTo>
                  <a:pt x="4074" y="911"/>
                  <a:pt x="5115" y="209"/>
                  <a:pt x="6157" y="209"/>
                </a:cubicBezTo>
                <a:close/>
                <a:moveTo>
                  <a:pt x="10894" y="6945"/>
                </a:moveTo>
                <a:lnTo>
                  <a:pt x="10894" y="8148"/>
                </a:lnTo>
                <a:lnTo>
                  <a:pt x="10092" y="8148"/>
                </a:lnTo>
                <a:lnTo>
                  <a:pt x="10092" y="7871"/>
                </a:lnTo>
                <a:cubicBezTo>
                  <a:pt x="10092" y="7377"/>
                  <a:pt x="10431" y="6976"/>
                  <a:pt x="10894" y="6945"/>
                </a:cubicBezTo>
                <a:close/>
                <a:moveTo>
                  <a:pt x="11326" y="6976"/>
                </a:moveTo>
                <a:cubicBezTo>
                  <a:pt x="11697" y="7099"/>
                  <a:pt x="11913" y="7469"/>
                  <a:pt x="11913" y="7840"/>
                </a:cubicBezTo>
                <a:lnTo>
                  <a:pt x="11913" y="7871"/>
                </a:lnTo>
                <a:lnTo>
                  <a:pt x="11913" y="8148"/>
                </a:lnTo>
                <a:lnTo>
                  <a:pt x="11326" y="8148"/>
                </a:lnTo>
                <a:lnTo>
                  <a:pt x="11326" y="6976"/>
                </a:lnTo>
                <a:close/>
                <a:moveTo>
                  <a:pt x="13425" y="8550"/>
                </a:moveTo>
                <a:lnTo>
                  <a:pt x="13425" y="12623"/>
                </a:lnTo>
                <a:lnTo>
                  <a:pt x="12592" y="12623"/>
                </a:lnTo>
                <a:cubicBezTo>
                  <a:pt x="12314" y="12623"/>
                  <a:pt x="12314" y="13025"/>
                  <a:pt x="12592" y="13025"/>
                </a:cubicBezTo>
                <a:lnTo>
                  <a:pt x="13518" y="13025"/>
                </a:lnTo>
                <a:lnTo>
                  <a:pt x="13950" y="13796"/>
                </a:lnTo>
                <a:lnTo>
                  <a:pt x="8055" y="13827"/>
                </a:lnTo>
                <a:lnTo>
                  <a:pt x="8055" y="13827"/>
                </a:lnTo>
                <a:lnTo>
                  <a:pt x="8487" y="13055"/>
                </a:lnTo>
                <a:lnTo>
                  <a:pt x="11481" y="13055"/>
                </a:lnTo>
                <a:cubicBezTo>
                  <a:pt x="11758" y="13055"/>
                  <a:pt x="11758" y="12623"/>
                  <a:pt x="11481" y="12623"/>
                </a:cubicBezTo>
                <a:lnTo>
                  <a:pt x="8580" y="12623"/>
                </a:lnTo>
                <a:lnTo>
                  <a:pt x="8580" y="8550"/>
                </a:lnTo>
                <a:lnTo>
                  <a:pt x="9660" y="8550"/>
                </a:lnTo>
                <a:lnTo>
                  <a:pt x="9660" y="9074"/>
                </a:lnTo>
                <a:cubicBezTo>
                  <a:pt x="9660" y="9213"/>
                  <a:pt x="9768" y="9283"/>
                  <a:pt x="9876" y="9283"/>
                </a:cubicBezTo>
                <a:cubicBezTo>
                  <a:pt x="9984" y="9283"/>
                  <a:pt x="10092" y="9213"/>
                  <a:pt x="10092" y="9074"/>
                </a:cubicBezTo>
                <a:lnTo>
                  <a:pt x="10092" y="8550"/>
                </a:lnTo>
                <a:lnTo>
                  <a:pt x="11913" y="8550"/>
                </a:lnTo>
                <a:lnTo>
                  <a:pt x="11913" y="9074"/>
                </a:lnTo>
                <a:cubicBezTo>
                  <a:pt x="11913" y="9213"/>
                  <a:pt x="12021" y="9283"/>
                  <a:pt x="12129" y="9283"/>
                </a:cubicBezTo>
                <a:cubicBezTo>
                  <a:pt x="12237" y="9283"/>
                  <a:pt x="12345" y="9213"/>
                  <a:pt x="12345" y="9074"/>
                </a:cubicBezTo>
                <a:lnTo>
                  <a:pt x="12345" y="8550"/>
                </a:lnTo>
                <a:close/>
                <a:moveTo>
                  <a:pt x="8178" y="11512"/>
                </a:moveTo>
                <a:lnTo>
                  <a:pt x="8178" y="12778"/>
                </a:lnTo>
                <a:lnTo>
                  <a:pt x="7592" y="13827"/>
                </a:lnTo>
                <a:lnTo>
                  <a:pt x="556" y="13827"/>
                </a:lnTo>
                <a:lnTo>
                  <a:pt x="1358" y="11512"/>
                </a:lnTo>
                <a:close/>
                <a:moveTo>
                  <a:pt x="6157" y="1"/>
                </a:moveTo>
                <a:cubicBezTo>
                  <a:pt x="4961" y="1"/>
                  <a:pt x="3765" y="772"/>
                  <a:pt x="3642" y="2316"/>
                </a:cubicBezTo>
                <a:lnTo>
                  <a:pt x="3642" y="3550"/>
                </a:lnTo>
                <a:lnTo>
                  <a:pt x="1204" y="3550"/>
                </a:lnTo>
                <a:cubicBezTo>
                  <a:pt x="1080" y="3550"/>
                  <a:pt x="988" y="3643"/>
                  <a:pt x="988" y="3766"/>
                </a:cubicBezTo>
                <a:lnTo>
                  <a:pt x="988" y="4692"/>
                </a:lnTo>
                <a:cubicBezTo>
                  <a:pt x="988" y="4831"/>
                  <a:pt x="1096" y="4900"/>
                  <a:pt x="1204" y="4900"/>
                </a:cubicBezTo>
                <a:cubicBezTo>
                  <a:pt x="1312" y="4900"/>
                  <a:pt x="1420" y="4831"/>
                  <a:pt x="1420" y="4692"/>
                </a:cubicBezTo>
                <a:lnTo>
                  <a:pt x="1420" y="3982"/>
                </a:lnTo>
                <a:lnTo>
                  <a:pt x="3642" y="3982"/>
                </a:lnTo>
                <a:lnTo>
                  <a:pt x="3642" y="5340"/>
                </a:lnTo>
                <a:cubicBezTo>
                  <a:pt x="3642" y="5479"/>
                  <a:pt x="3750" y="5548"/>
                  <a:pt x="3858" y="5548"/>
                </a:cubicBezTo>
                <a:cubicBezTo>
                  <a:pt x="3966" y="5548"/>
                  <a:pt x="4074" y="5479"/>
                  <a:pt x="4074" y="5340"/>
                </a:cubicBezTo>
                <a:lnTo>
                  <a:pt x="4074" y="3982"/>
                </a:lnTo>
                <a:lnTo>
                  <a:pt x="8240" y="3982"/>
                </a:lnTo>
                <a:lnTo>
                  <a:pt x="8240" y="5340"/>
                </a:lnTo>
                <a:cubicBezTo>
                  <a:pt x="8240" y="5479"/>
                  <a:pt x="8348" y="5548"/>
                  <a:pt x="8456" y="5548"/>
                </a:cubicBezTo>
                <a:cubicBezTo>
                  <a:pt x="8564" y="5548"/>
                  <a:pt x="8672" y="5479"/>
                  <a:pt x="8672" y="5340"/>
                </a:cubicBezTo>
                <a:lnTo>
                  <a:pt x="8672" y="3982"/>
                </a:lnTo>
                <a:lnTo>
                  <a:pt x="10894" y="3982"/>
                </a:lnTo>
                <a:lnTo>
                  <a:pt x="10894" y="6513"/>
                </a:lnTo>
                <a:cubicBezTo>
                  <a:pt x="10215" y="6574"/>
                  <a:pt x="9660" y="7161"/>
                  <a:pt x="9660" y="7871"/>
                </a:cubicBezTo>
                <a:lnTo>
                  <a:pt x="9660" y="8148"/>
                </a:lnTo>
                <a:lnTo>
                  <a:pt x="8364" y="8148"/>
                </a:lnTo>
                <a:cubicBezTo>
                  <a:pt x="8271" y="8148"/>
                  <a:pt x="8148" y="8241"/>
                  <a:pt x="8178" y="8364"/>
                </a:cubicBezTo>
                <a:lnTo>
                  <a:pt x="8178" y="11080"/>
                </a:lnTo>
                <a:lnTo>
                  <a:pt x="1420" y="11080"/>
                </a:lnTo>
                <a:lnTo>
                  <a:pt x="1420" y="5772"/>
                </a:lnTo>
                <a:cubicBezTo>
                  <a:pt x="1420" y="5633"/>
                  <a:pt x="1312" y="5564"/>
                  <a:pt x="1204" y="5564"/>
                </a:cubicBezTo>
                <a:cubicBezTo>
                  <a:pt x="1096" y="5564"/>
                  <a:pt x="988" y="5633"/>
                  <a:pt x="988" y="5772"/>
                </a:cubicBezTo>
                <a:lnTo>
                  <a:pt x="988" y="11265"/>
                </a:lnTo>
                <a:lnTo>
                  <a:pt x="31" y="13950"/>
                </a:lnTo>
                <a:cubicBezTo>
                  <a:pt x="0" y="14105"/>
                  <a:pt x="93" y="14228"/>
                  <a:pt x="247" y="14228"/>
                </a:cubicBezTo>
                <a:lnTo>
                  <a:pt x="14289" y="14228"/>
                </a:lnTo>
                <a:cubicBezTo>
                  <a:pt x="14443" y="14228"/>
                  <a:pt x="14567" y="14074"/>
                  <a:pt x="14474" y="13920"/>
                </a:cubicBezTo>
                <a:lnTo>
                  <a:pt x="13857" y="12778"/>
                </a:lnTo>
                <a:lnTo>
                  <a:pt x="13857" y="8364"/>
                </a:lnTo>
                <a:cubicBezTo>
                  <a:pt x="13857" y="8241"/>
                  <a:pt x="13764" y="8148"/>
                  <a:pt x="13641" y="8148"/>
                </a:cubicBezTo>
                <a:lnTo>
                  <a:pt x="12345" y="8148"/>
                </a:lnTo>
                <a:lnTo>
                  <a:pt x="12345" y="7871"/>
                </a:lnTo>
                <a:cubicBezTo>
                  <a:pt x="12345" y="7253"/>
                  <a:pt x="11913" y="6698"/>
                  <a:pt x="11326" y="6544"/>
                </a:cubicBezTo>
                <a:lnTo>
                  <a:pt x="11326" y="3766"/>
                </a:lnTo>
                <a:cubicBezTo>
                  <a:pt x="11326" y="3643"/>
                  <a:pt x="11234" y="3550"/>
                  <a:pt x="11110" y="3550"/>
                </a:cubicBezTo>
                <a:lnTo>
                  <a:pt x="8672" y="3550"/>
                </a:lnTo>
                <a:lnTo>
                  <a:pt x="8672" y="2316"/>
                </a:lnTo>
                <a:cubicBezTo>
                  <a:pt x="8549" y="772"/>
                  <a:pt x="7353" y="1"/>
                  <a:pt x="615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716" name="Google Shape;12716;p23"/>
          <p:cNvGrpSpPr/>
          <p:nvPr/>
        </p:nvGrpSpPr>
        <p:grpSpPr>
          <a:xfrm>
            <a:off x="1074538" y="3466328"/>
            <a:ext cx="361900" cy="274675"/>
            <a:chOff x="5505525" y="1948600"/>
            <a:chExt cx="361900" cy="274675"/>
          </a:xfrm>
        </p:grpSpPr>
        <p:sp>
          <p:nvSpPr>
            <p:cNvPr id="12717" name="Google Shape;12717;p23"/>
            <p:cNvSpPr/>
            <p:nvPr/>
          </p:nvSpPr>
          <p:spPr>
            <a:xfrm>
              <a:off x="5505525" y="1948600"/>
              <a:ext cx="361900" cy="274675"/>
            </a:xfrm>
            <a:custGeom>
              <a:avLst/>
              <a:gdLst/>
              <a:ahLst/>
              <a:cxnLst/>
              <a:rect l="l" t="t" r="r" b="b"/>
              <a:pathLst>
                <a:path w="14476" h="10987" extrusionOk="0">
                  <a:moveTo>
                    <a:pt x="12592" y="3333"/>
                  </a:moveTo>
                  <a:cubicBezTo>
                    <a:pt x="12469" y="3518"/>
                    <a:pt x="12376" y="3734"/>
                    <a:pt x="12376" y="3981"/>
                  </a:cubicBezTo>
                  <a:lnTo>
                    <a:pt x="12376" y="8209"/>
                  </a:lnTo>
                  <a:lnTo>
                    <a:pt x="11204" y="8209"/>
                  </a:lnTo>
                  <a:lnTo>
                    <a:pt x="11204" y="3333"/>
                  </a:lnTo>
                  <a:close/>
                  <a:moveTo>
                    <a:pt x="10772" y="432"/>
                  </a:moveTo>
                  <a:lnTo>
                    <a:pt x="10772" y="9104"/>
                  </a:lnTo>
                  <a:cubicBezTo>
                    <a:pt x="10772" y="9660"/>
                    <a:pt x="11019" y="10185"/>
                    <a:pt x="11451" y="10524"/>
                  </a:cubicBezTo>
                  <a:lnTo>
                    <a:pt x="1853" y="10524"/>
                  </a:lnTo>
                  <a:cubicBezTo>
                    <a:pt x="1050" y="10524"/>
                    <a:pt x="433" y="9876"/>
                    <a:pt x="433" y="9104"/>
                  </a:cubicBezTo>
                  <a:lnTo>
                    <a:pt x="433" y="432"/>
                  </a:lnTo>
                  <a:close/>
                  <a:moveTo>
                    <a:pt x="217" y="0"/>
                  </a:moveTo>
                  <a:cubicBezTo>
                    <a:pt x="93" y="0"/>
                    <a:pt x="1" y="93"/>
                    <a:pt x="1" y="216"/>
                  </a:cubicBezTo>
                  <a:lnTo>
                    <a:pt x="1" y="9073"/>
                  </a:lnTo>
                  <a:cubicBezTo>
                    <a:pt x="1" y="10123"/>
                    <a:pt x="803" y="10956"/>
                    <a:pt x="1853" y="10987"/>
                  </a:cubicBezTo>
                  <a:lnTo>
                    <a:pt x="12623" y="10987"/>
                  </a:lnTo>
                  <a:cubicBezTo>
                    <a:pt x="13642" y="10956"/>
                    <a:pt x="14475" y="10154"/>
                    <a:pt x="14475" y="9104"/>
                  </a:cubicBezTo>
                  <a:lnTo>
                    <a:pt x="14475" y="7901"/>
                  </a:lnTo>
                  <a:cubicBezTo>
                    <a:pt x="14475" y="7762"/>
                    <a:pt x="14375" y="7692"/>
                    <a:pt x="14274" y="7692"/>
                  </a:cubicBezTo>
                  <a:cubicBezTo>
                    <a:pt x="14174" y="7692"/>
                    <a:pt x="14074" y="7762"/>
                    <a:pt x="14074" y="7901"/>
                  </a:cubicBezTo>
                  <a:lnTo>
                    <a:pt x="14074" y="9104"/>
                  </a:lnTo>
                  <a:cubicBezTo>
                    <a:pt x="14074" y="9876"/>
                    <a:pt x="13426" y="10524"/>
                    <a:pt x="12623" y="10524"/>
                  </a:cubicBezTo>
                  <a:cubicBezTo>
                    <a:pt x="11852" y="10524"/>
                    <a:pt x="11204" y="9876"/>
                    <a:pt x="11204" y="9104"/>
                  </a:cubicBezTo>
                  <a:lnTo>
                    <a:pt x="11204" y="8672"/>
                  </a:lnTo>
                  <a:lnTo>
                    <a:pt x="12592" y="8672"/>
                  </a:lnTo>
                  <a:cubicBezTo>
                    <a:pt x="12716" y="8672"/>
                    <a:pt x="12809" y="8549"/>
                    <a:pt x="12809" y="8456"/>
                  </a:cubicBezTo>
                  <a:lnTo>
                    <a:pt x="12809" y="3981"/>
                  </a:lnTo>
                  <a:cubicBezTo>
                    <a:pt x="12778" y="3534"/>
                    <a:pt x="13109" y="3310"/>
                    <a:pt x="13441" y="3310"/>
                  </a:cubicBezTo>
                  <a:cubicBezTo>
                    <a:pt x="13773" y="3310"/>
                    <a:pt x="14105" y="3534"/>
                    <a:pt x="14074" y="3981"/>
                  </a:cubicBezTo>
                  <a:lnTo>
                    <a:pt x="14074" y="6821"/>
                  </a:lnTo>
                  <a:cubicBezTo>
                    <a:pt x="14043" y="6913"/>
                    <a:pt x="14166" y="7037"/>
                    <a:pt x="14259" y="7037"/>
                  </a:cubicBezTo>
                  <a:cubicBezTo>
                    <a:pt x="14382" y="7037"/>
                    <a:pt x="14475" y="6913"/>
                    <a:pt x="14475" y="6821"/>
                  </a:cubicBezTo>
                  <a:lnTo>
                    <a:pt x="14475" y="3981"/>
                  </a:lnTo>
                  <a:cubicBezTo>
                    <a:pt x="14475" y="3395"/>
                    <a:pt x="14043" y="2932"/>
                    <a:pt x="13457" y="2932"/>
                  </a:cubicBezTo>
                  <a:lnTo>
                    <a:pt x="11204" y="2932"/>
                  </a:lnTo>
                  <a:lnTo>
                    <a:pt x="11204" y="216"/>
                  </a:lnTo>
                  <a:cubicBezTo>
                    <a:pt x="11204" y="93"/>
                    <a:pt x="11111" y="0"/>
                    <a:pt x="1098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8" name="Google Shape;12718;p23"/>
            <p:cNvSpPr/>
            <p:nvPr/>
          </p:nvSpPr>
          <p:spPr>
            <a:xfrm>
              <a:off x="5632850" y="2094425"/>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19" name="Google Shape;12719;p23"/>
            <p:cNvSpPr/>
            <p:nvPr/>
          </p:nvSpPr>
          <p:spPr>
            <a:xfrm>
              <a:off x="5632850" y="2146075"/>
              <a:ext cx="114200" cy="10075"/>
            </a:xfrm>
            <a:custGeom>
              <a:avLst/>
              <a:gdLst/>
              <a:ahLst/>
              <a:cxnLst/>
              <a:rect l="l" t="t" r="r" b="b"/>
              <a:pathLst>
                <a:path w="4568" h="403" extrusionOk="0">
                  <a:moveTo>
                    <a:pt x="4318" y="0"/>
                  </a:moveTo>
                  <a:cubicBezTo>
                    <a:pt x="4309" y="0"/>
                    <a:pt x="4299" y="1"/>
                    <a:pt x="4290" y="2"/>
                  </a:cubicBezTo>
                  <a:lnTo>
                    <a:pt x="309" y="2"/>
                  </a:lnTo>
                  <a:cubicBezTo>
                    <a:pt x="0" y="2"/>
                    <a:pt x="0" y="403"/>
                    <a:pt x="309" y="403"/>
                  </a:cubicBezTo>
                  <a:lnTo>
                    <a:pt x="4290" y="403"/>
                  </a:lnTo>
                  <a:cubicBezTo>
                    <a:pt x="4558" y="403"/>
                    <a:pt x="4567" y="0"/>
                    <a:pt x="431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0" name="Google Shape;12720;p23"/>
            <p:cNvSpPr/>
            <p:nvPr/>
          </p:nvSpPr>
          <p:spPr>
            <a:xfrm>
              <a:off x="5632850" y="2170800"/>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1" name="Google Shape;12721;p23"/>
            <p:cNvSpPr/>
            <p:nvPr/>
          </p:nvSpPr>
          <p:spPr>
            <a:xfrm>
              <a:off x="5632850" y="2119875"/>
              <a:ext cx="114200" cy="10825"/>
            </a:xfrm>
            <a:custGeom>
              <a:avLst/>
              <a:gdLst/>
              <a:ahLst/>
              <a:cxnLst/>
              <a:rect l="l" t="t" r="r" b="b"/>
              <a:pathLst>
                <a:path w="4568" h="433" extrusionOk="0">
                  <a:moveTo>
                    <a:pt x="309" y="0"/>
                  </a:moveTo>
                  <a:cubicBezTo>
                    <a:pt x="0" y="0"/>
                    <a:pt x="0" y="433"/>
                    <a:pt x="309" y="433"/>
                  </a:cubicBezTo>
                  <a:lnTo>
                    <a:pt x="4290" y="433"/>
                  </a:lnTo>
                  <a:cubicBezTo>
                    <a:pt x="4568" y="433"/>
                    <a:pt x="4568" y="0"/>
                    <a:pt x="429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2" name="Google Shape;12722;p23"/>
            <p:cNvSpPr/>
            <p:nvPr/>
          </p:nvSpPr>
          <p:spPr>
            <a:xfrm>
              <a:off x="5543350" y="2093650"/>
              <a:ext cx="75625" cy="87975"/>
            </a:xfrm>
            <a:custGeom>
              <a:avLst/>
              <a:gdLst/>
              <a:ahLst/>
              <a:cxnLst/>
              <a:rect l="l" t="t" r="r" b="b"/>
              <a:pathLst>
                <a:path w="3025" h="3519" extrusionOk="0">
                  <a:moveTo>
                    <a:pt x="2623" y="432"/>
                  </a:moveTo>
                  <a:lnTo>
                    <a:pt x="2623" y="3086"/>
                  </a:lnTo>
                  <a:lnTo>
                    <a:pt x="432" y="3086"/>
                  </a:lnTo>
                  <a:lnTo>
                    <a:pt x="432" y="432"/>
                  </a:lnTo>
                  <a:close/>
                  <a:moveTo>
                    <a:pt x="216" y="0"/>
                  </a:moveTo>
                  <a:cubicBezTo>
                    <a:pt x="93" y="0"/>
                    <a:pt x="0" y="93"/>
                    <a:pt x="0" y="216"/>
                  </a:cubicBezTo>
                  <a:lnTo>
                    <a:pt x="0" y="3302"/>
                  </a:lnTo>
                  <a:cubicBezTo>
                    <a:pt x="0" y="3426"/>
                    <a:pt x="93" y="3518"/>
                    <a:pt x="216" y="3518"/>
                  </a:cubicBezTo>
                  <a:lnTo>
                    <a:pt x="2809" y="3518"/>
                  </a:lnTo>
                  <a:cubicBezTo>
                    <a:pt x="2932" y="3518"/>
                    <a:pt x="3025" y="3426"/>
                    <a:pt x="3025" y="3302"/>
                  </a:cubicBezTo>
                  <a:lnTo>
                    <a:pt x="3025" y="216"/>
                  </a:lnTo>
                  <a:cubicBezTo>
                    <a:pt x="3025" y="93"/>
                    <a:pt x="2932" y="0"/>
                    <a:pt x="280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3" name="Google Shape;12723;p23"/>
            <p:cNvSpPr/>
            <p:nvPr/>
          </p:nvSpPr>
          <p:spPr>
            <a:xfrm>
              <a:off x="5543350" y="1989475"/>
              <a:ext cx="206025" cy="79500"/>
            </a:xfrm>
            <a:custGeom>
              <a:avLst/>
              <a:gdLst/>
              <a:ahLst/>
              <a:cxnLst/>
              <a:rect l="l" t="t" r="r" b="b"/>
              <a:pathLst>
                <a:path w="8241" h="3180" extrusionOk="0">
                  <a:moveTo>
                    <a:pt x="216" y="1"/>
                  </a:moveTo>
                  <a:cubicBezTo>
                    <a:pt x="93" y="1"/>
                    <a:pt x="0" y="93"/>
                    <a:pt x="0" y="217"/>
                  </a:cubicBezTo>
                  <a:lnTo>
                    <a:pt x="0" y="865"/>
                  </a:lnTo>
                  <a:cubicBezTo>
                    <a:pt x="0" y="1004"/>
                    <a:pt x="108" y="1073"/>
                    <a:pt x="216" y="1073"/>
                  </a:cubicBezTo>
                  <a:cubicBezTo>
                    <a:pt x="324" y="1073"/>
                    <a:pt x="432" y="1004"/>
                    <a:pt x="432" y="865"/>
                  </a:cubicBezTo>
                  <a:lnTo>
                    <a:pt x="432" y="433"/>
                  </a:lnTo>
                  <a:lnTo>
                    <a:pt x="7808" y="433"/>
                  </a:lnTo>
                  <a:lnTo>
                    <a:pt x="7808" y="2748"/>
                  </a:lnTo>
                  <a:lnTo>
                    <a:pt x="432" y="2748"/>
                  </a:lnTo>
                  <a:lnTo>
                    <a:pt x="432" y="1883"/>
                  </a:lnTo>
                  <a:cubicBezTo>
                    <a:pt x="432" y="1744"/>
                    <a:pt x="324" y="1675"/>
                    <a:pt x="216" y="1675"/>
                  </a:cubicBezTo>
                  <a:cubicBezTo>
                    <a:pt x="108" y="1675"/>
                    <a:pt x="0" y="1744"/>
                    <a:pt x="0" y="1883"/>
                  </a:cubicBezTo>
                  <a:lnTo>
                    <a:pt x="0" y="2964"/>
                  </a:lnTo>
                  <a:cubicBezTo>
                    <a:pt x="0" y="3087"/>
                    <a:pt x="93" y="3180"/>
                    <a:pt x="216" y="3180"/>
                  </a:cubicBezTo>
                  <a:lnTo>
                    <a:pt x="8024" y="3180"/>
                  </a:lnTo>
                  <a:cubicBezTo>
                    <a:pt x="8148" y="3180"/>
                    <a:pt x="8240" y="3087"/>
                    <a:pt x="8240" y="2964"/>
                  </a:cubicBezTo>
                  <a:lnTo>
                    <a:pt x="8240" y="217"/>
                  </a:lnTo>
                  <a:cubicBezTo>
                    <a:pt x="8240" y="93"/>
                    <a:pt x="8148" y="1"/>
                    <a:pt x="8024"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724" name="Google Shape;12724;p23"/>
          <p:cNvSpPr/>
          <p:nvPr/>
        </p:nvSpPr>
        <p:spPr>
          <a:xfrm>
            <a:off x="1769969" y="3422341"/>
            <a:ext cx="361100" cy="362650"/>
          </a:xfrm>
          <a:custGeom>
            <a:avLst/>
            <a:gdLst/>
            <a:ahLst/>
            <a:cxnLst/>
            <a:rect l="l" t="t" r="r" b="b"/>
            <a:pathLst>
              <a:path w="14444" h="14506" extrusionOk="0">
                <a:moveTo>
                  <a:pt x="7716" y="1790"/>
                </a:moveTo>
                <a:cubicBezTo>
                  <a:pt x="8148" y="1790"/>
                  <a:pt x="8457" y="2129"/>
                  <a:pt x="8457" y="2531"/>
                </a:cubicBezTo>
                <a:lnTo>
                  <a:pt x="8457" y="2685"/>
                </a:lnTo>
                <a:lnTo>
                  <a:pt x="8364" y="2685"/>
                </a:lnTo>
                <a:cubicBezTo>
                  <a:pt x="8086" y="2685"/>
                  <a:pt x="8086" y="3117"/>
                  <a:pt x="8364" y="3117"/>
                </a:cubicBezTo>
                <a:lnTo>
                  <a:pt x="8889" y="3117"/>
                </a:lnTo>
                <a:cubicBezTo>
                  <a:pt x="9259" y="3117"/>
                  <a:pt x="9568" y="3426"/>
                  <a:pt x="9568" y="3796"/>
                </a:cubicBezTo>
                <a:lnTo>
                  <a:pt x="9568" y="4105"/>
                </a:lnTo>
                <a:cubicBezTo>
                  <a:pt x="9568" y="4537"/>
                  <a:pt x="9228" y="4876"/>
                  <a:pt x="8796" y="4876"/>
                </a:cubicBezTo>
                <a:lnTo>
                  <a:pt x="5648" y="4876"/>
                </a:lnTo>
                <a:cubicBezTo>
                  <a:pt x="5216" y="4876"/>
                  <a:pt x="4877" y="4537"/>
                  <a:pt x="4877" y="4105"/>
                </a:cubicBezTo>
                <a:lnTo>
                  <a:pt x="4907" y="3796"/>
                </a:lnTo>
                <a:cubicBezTo>
                  <a:pt x="4907" y="3395"/>
                  <a:pt x="5216" y="3086"/>
                  <a:pt x="5617" y="3086"/>
                </a:cubicBezTo>
                <a:lnTo>
                  <a:pt x="7346" y="3086"/>
                </a:lnTo>
                <a:cubicBezTo>
                  <a:pt x="7623" y="3086"/>
                  <a:pt x="7623" y="2654"/>
                  <a:pt x="7346" y="2654"/>
                </a:cubicBezTo>
                <a:lnTo>
                  <a:pt x="5988" y="2654"/>
                </a:lnTo>
                <a:lnTo>
                  <a:pt x="5988" y="2531"/>
                </a:lnTo>
                <a:cubicBezTo>
                  <a:pt x="5988" y="2129"/>
                  <a:pt x="6327" y="1790"/>
                  <a:pt x="6728" y="1790"/>
                </a:cubicBezTo>
                <a:close/>
                <a:moveTo>
                  <a:pt x="9568" y="5056"/>
                </a:moveTo>
                <a:lnTo>
                  <a:pt x="9568" y="6913"/>
                </a:lnTo>
                <a:cubicBezTo>
                  <a:pt x="9568" y="8086"/>
                  <a:pt x="8642" y="9104"/>
                  <a:pt x="7438" y="9228"/>
                </a:cubicBezTo>
                <a:lnTo>
                  <a:pt x="7438" y="5308"/>
                </a:lnTo>
                <a:lnTo>
                  <a:pt x="8827" y="5308"/>
                </a:lnTo>
                <a:cubicBezTo>
                  <a:pt x="9092" y="5308"/>
                  <a:pt x="9356" y="5224"/>
                  <a:pt x="9568" y="5056"/>
                </a:cubicBezTo>
                <a:close/>
                <a:moveTo>
                  <a:pt x="4907" y="5030"/>
                </a:moveTo>
                <a:cubicBezTo>
                  <a:pt x="5101" y="5169"/>
                  <a:pt x="5344" y="5282"/>
                  <a:pt x="5592" y="5282"/>
                </a:cubicBezTo>
                <a:cubicBezTo>
                  <a:pt x="5621" y="5282"/>
                  <a:pt x="5650" y="5281"/>
                  <a:pt x="5679" y="5277"/>
                </a:cubicBezTo>
                <a:lnTo>
                  <a:pt x="7037" y="5277"/>
                </a:lnTo>
                <a:lnTo>
                  <a:pt x="7037" y="9228"/>
                </a:lnTo>
                <a:cubicBezTo>
                  <a:pt x="6790" y="9197"/>
                  <a:pt x="6543" y="9135"/>
                  <a:pt x="6327" y="9043"/>
                </a:cubicBezTo>
                <a:cubicBezTo>
                  <a:pt x="6298" y="9032"/>
                  <a:pt x="6270" y="9027"/>
                  <a:pt x="6244" y="9027"/>
                </a:cubicBezTo>
                <a:cubicBezTo>
                  <a:pt x="6049" y="9027"/>
                  <a:pt x="5951" y="9304"/>
                  <a:pt x="6142" y="9413"/>
                </a:cubicBezTo>
                <a:cubicBezTo>
                  <a:pt x="6512" y="9567"/>
                  <a:pt x="6883" y="9660"/>
                  <a:pt x="7253" y="9660"/>
                </a:cubicBezTo>
                <a:cubicBezTo>
                  <a:pt x="8395" y="9660"/>
                  <a:pt x="9413" y="8950"/>
                  <a:pt x="9814" y="7901"/>
                </a:cubicBezTo>
                <a:cubicBezTo>
                  <a:pt x="10277" y="8456"/>
                  <a:pt x="10956" y="8796"/>
                  <a:pt x="11666" y="8796"/>
                </a:cubicBezTo>
                <a:cubicBezTo>
                  <a:pt x="11944" y="8796"/>
                  <a:pt x="11944" y="8364"/>
                  <a:pt x="11666" y="8364"/>
                </a:cubicBezTo>
                <a:cubicBezTo>
                  <a:pt x="10987" y="8364"/>
                  <a:pt x="10339" y="7993"/>
                  <a:pt x="10000" y="7407"/>
                </a:cubicBezTo>
                <a:lnTo>
                  <a:pt x="9969" y="7345"/>
                </a:lnTo>
                <a:cubicBezTo>
                  <a:pt x="10000" y="7191"/>
                  <a:pt x="10031" y="7036"/>
                  <a:pt x="10000" y="6913"/>
                </a:cubicBezTo>
                <a:lnTo>
                  <a:pt x="10000" y="6728"/>
                </a:lnTo>
                <a:lnTo>
                  <a:pt x="12654" y="6728"/>
                </a:lnTo>
                <a:lnTo>
                  <a:pt x="12654" y="12684"/>
                </a:lnTo>
                <a:lnTo>
                  <a:pt x="1790" y="12684"/>
                </a:lnTo>
                <a:lnTo>
                  <a:pt x="1790" y="6728"/>
                </a:lnTo>
                <a:lnTo>
                  <a:pt x="4506" y="6728"/>
                </a:lnTo>
                <a:lnTo>
                  <a:pt x="4506" y="6913"/>
                </a:lnTo>
                <a:cubicBezTo>
                  <a:pt x="4506" y="7036"/>
                  <a:pt x="4506" y="7129"/>
                  <a:pt x="4506" y="7253"/>
                </a:cubicBezTo>
                <a:cubicBezTo>
                  <a:pt x="4475" y="7314"/>
                  <a:pt x="4445" y="7345"/>
                  <a:pt x="4414" y="7407"/>
                </a:cubicBezTo>
                <a:cubicBezTo>
                  <a:pt x="4105" y="7993"/>
                  <a:pt x="3457" y="8364"/>
                  <a:pt x="2778" y="8364"/>
                </a:cubicBezTo>
                <a:cubicBezTo>
                  <a:pt x="2500" y="8364"/>
                  <a:pt x="2500" y="8796"/>
                  <a:pt x="2778" y="8796"/>
                </a:cubicBezTo>
                <a:cubicBezTo>
                  <a:pt x="3519" y="8796"/>
                  <a:pt x="4228" y="8425"/>
                  <a:pt x="4661" y="7839"/>
                </a:cubicBezTo>
                <a:cubicBezTo>
                  <a:pt x="4784" y="8209"/>
                  <a:pt x="4969" y="8518"/>
                  <a:pt x="5247" y="8796"/>
                </a:cubicBezTo>
                <a:cubicBezTo>
                  <a:pt x="5290" y="8839"/>
                  <a:pt x="5338" y="8857"/>
                  <a:pt x="5384" y="8857"/>
                </a:cubicBezTo>
                <a:cubicBezTo>
                  <a:pt x="5538" y="8857"/>
                  <a:pt x="5674" y="8660"/>
                  <a:pt x="5556" y="8518"/>
                </a:cubicBezTo>
                <a:cubicBezTo>
                  <a:pt x="5123" y="8086"/>
                  <a:pt x="4907" y="7499"/>
                  <a:pt x="4907" y="6913"/>
                </a:cubicBezTo>
                <a:lnTo>
                  <a:pt x="4907" y="5030"/>
                </a:lnTo>
                <a:close/>
                <a:moveTo>
                  <a:pt x="12746" y="5802"/>
                </a:moveTo>
                <a:cubicBezTo>
                  <a:pt x="13148" y="5802"/>
                  <a:pt x="13487" y="6142"/>
                  <a:pt x="13487" y="6543"/>
                </a:cubicBezTo>
                <a:lnTo>
                  <a:pt x="13487" y="12684"/>
                </a:lnTo>
                <a:lnTo>
                  <a:pt x="13055" y="12684"/>
                </a:lnTo>
                <a:lnTo>
                  <a:pt x="13055" y="6512"/>
                </a:lnTo>
                <a:cubicBezTo>
                  <a:pt x="13055" y="6388"/>
                  <a:pt x="12962" y="6296"/>
                  <a:pt x="12839" y="6296"/>
                </a:cubicBezTo>
                <a:lnTo>
                  <a:pt x="10000" y="6296"/>
                </a:lnTo>
                <a:lnTo>
                  <a:pt x="10000" y="5802"/>
                </a:lnTo>
                <a:close/>
                <a:moveTo>
                  <a:pt x="4475" y="5802"/>
                </a:moveTo>
                <a:lnTo>
                  <a:pt x="4475" y="6327"/>
                </a:lnTo>
                <a:lnTo>
                  <a:pt x="1574" y="6327"/>
                </a:lnTo>
                <a:cubicBezTo>
                  <a:pt x="1451" y="6327"/>
                  <a:pt x="1358" y="6419"/>
                  <a:pt x="1358" y="6512"/>
                </a:cubicBezTo>
                <a:lnTo>
                  <a:pt x="1358" y="12715"/>
                </a:lnTo>
                <a:lnTo>
                  <a:pt x="957" y="12715"/>
                </a:lnTo>
                <a:lnTo>
                  <a:pt x="957" y="6543"/>
                </a:lnTo>
                <a:cubicBezTo>
                  <a:pt x="957" y="6142"/>
                  <a:pt x="1266" y="5802"/>
                  <a:pt x="1667" y="5802"/>
                </a:cubicBezTo>
                <a:close/>
                <a:moveTo>
                  <a:pt x="7932" y="13116"/>
                </a:moveTo>
                <a:cubicBezTo>
                  <a:pt x="7932" y="13271"/>
                  <a:pt x="7808" y="13394"/>
                  <a:pt x="7654" y="13394"/>
                </a:cubicBezTo>
                <a:lnTo>
                  <a:pt x="6759" y="13394"/>
                </a:lnTo>
                <a:cubicBezTo>
                  <a:pt x="6605" y="13394"/>
                  <a:pt x="6481" y="13271"/>
                  <a:pt x="6481" y="13116"/>
                </a:cubicBezTo>
                <a:close/>
                <a:moveTo>
                  <a:pt x="5494" y="0"/>
                </a:moveTo>
                <a:cubicBezTo>
                  <a:pt x="5216" y="0"/>
                  <a:pt x="5216" y="432"/>
                  <a:pt x="5494" y="432"/>
                </a:cubicBezTo>
                <a:cubicBezTo>
                  <a:pt x="5802" y="432"/>
                  <a:pt x="6080" y="556"/>
                  <a:pt x="6296" y="772"/>
                </a:cubicBezTo>
                <a:cubicBezTo>
                  <a:pt x="6451" y="926"/>
                  <a:pt x="6574" y="1173"/>
                  <a:pt x="6605" y="1389"/>
                </a:cubicBezTo>
                <a:cubicBezTo>
                  <a:pt x="6018" y="1451"/>
                  <a:pt x="5556" y="1944"/>
                  <a:pt x="5556" y="2562"/>
                </a:cubicBezTo>
                <a:lnTo>
                  <a:pt x="5556" y="2685"/>
                </a:lnTo>
                <a:cubicBezTo>
                  <a:pt x="4969" y="2716"/>
                  <a:pt x="4475" y="3210"/>
                  <a:pt x="4475" y="3827"/>
                </a:cubicBezTo>
                <a:lnTo>
                  <a:pt x="4475" y="3950"/>
                </a:lnTo>
                <a:cubicBezTo>
                  <a:pt x="4043" y="3457"/>
                  <a:pt x="3426" y="3179"/>
                  <a:pt x="2778" y="3179"/>
                </a:cubicBezTo>
                <a:cubicBezTo>
                  <a:pt x="2500" y="3179"/>
                  <a:pt x="2500" y="3611"/>
                  <a:pt x="2778" y="3611"/>
                </a:cubicBezTo>
                <a:cubicBezTo>
                  <a:pt x="3457" y="3611"/>
                  <a:pt x="4105" y="3981"/>
                  <a:pt x="4414" y="4568"/>
                </a:cubicBezTo>
                <a:lnTo>
                  <a:pt x="4475" y="4660"/>
                </a:lnTo>
                <a:lnTo>
                  <a:pt x="4475" y="4691"/>
                </a:lnTo>
                <a:lnTo>
                  <a:pt x="4475" y="5401"/>
                </a:lnTo>
                <a:lnTo>
                  <a:pt x="1667" y="5401"/>
                </a:lnTo>
                <a:cubicBezTo>
                  <a:pt x="1019" y="5401"/>
                  <a:pt x="494" y="5925"/>
                  <a:pt x="494" y="6574"/>
                </a:cubicBezTo>
                <a:lnTo>
                  <a:pt x="494" y="12746"/>
                </a:lnTo>
                <a:lnTo>
                  <a:pt x="216" y="12746"/>
                </a:lnTo>
                <a:cubicBezTo>
                  <a:pt x="203" y="12743"/>
                  <a:pt x="190" y="12741"/>
                  <a:pt x="178" y="12741"/>
                </a:cubicBezTo>
                <a:cubicBezTo>
                  <a:pt x="74" y="12741"/>
                  <a:pt x="0" y="12848"/>
                  <a:pt x="0" y="12931"/>
                </a:cubicBezTo>
                <a:lnTo>
                  <a:pt x="0" y="13456"/>
                </a:lnTo>
                <a:cubicBezTo>
                  <a:pt x="0" y="14042"/>
                  <a:pt x="463" y="14505"/>
                  <a:pt x="1050" y="14505"/>
                </a:cubicBezTo>
                <a:lnTo>
                  <a:pt x="11728" y="14505"/>
                </a:lnTo>
                <a:cubicBezTo>
                  <a:pt x="12006" y="14505"/>
                  <a:pt x="12006" y="14073"/>
                  <a:pt x="11728" y="14073"/>
                </a:cubicBezTo>
                <a:lnTo>
                  <a:pt x="1050" y="14073"/>
                </a:lnTo>
                <a:cubicBezTo>
                  <a:pt x="1033" y="14074"/>
                  <a:pt x="1016" y="14075"/>
                  <a:pt x="999" y="14075"/>
                </a:cubicBezTo>
                <a:cubicBezTo>
                  <a:pt x="654" y="14075"/>
                  <a:pt x="402" y="13779"/>
                  <a:pt x="402" y="13456"/>
                </a:cubicBezTo>
                <a:lnTo>
                  <a:pt x="402" y="13116"/>
                </a:lnTo>
                <a:lnTo>
                  <a:pt x="6111" y="13116"/>
                </a:lnTo>
                <a:cubicBezTo>
                  <a:pt x="6080" y="13487"/>
                  <a:pt x="6389" y="13795"/>
                  <a:pt x="6759" y="13826"/>
                </a:cubicBezTo>
                <a:lnTo>
                  <a:pt x="7654" y="13826"/>
                </a:lnTo>
                <a:cubicBezTo>
                  <a:pt x="8024" y="13826"/>
                  <a:pt x="8364" y="13517"/>
                  <a:pt x="8333" y="13116"/>
                </a:cubicBezTo>
                <a:lnTo>
                  <a:pt x="14043" y="13116"/>
                </a:lnTo>
                <a:lnTo>
                  <a:pt x="14043" y="13425"/>
                </a:lnTo>
                <a:cubicBezTo>
                  <a:pt x="14043" y="13764"/>
                  <a:pt x="13734" y="14042"/>
                  <a:pt x="13394" y="14042"/>
                </a:cubicBezTo>
                <a:lnTo>
                  <a:pt x="12808" y="14042"/>
                </a:lnTo>
                <a:cubicBezTo>
                  <a:pt x="12530" y="14042"/>
                  <a:pt x="12530" y="14474"/>
                  <a:pt x="12808" y="14474"/>
                </a:cubicBezTo>
                <a:lnTo>
                  <a:pt x="13394" y="14474"/>
                </a:lnTo>
                <a:cubicBezTo>
                  <a:pt x="13981" y="14474"/>
                  <a:pt x="14444" y="14011"/>
                  <a:pt x="14444" y="13425"/>
                </a:cubicBezTo>
                <a:lnTo>
                  <a:pt x="14444" y="12900"/>
                </a:lnTo>
                <a:cubicBezTo>
                  <a:pt x="14444" y="12808"/>
                  <a:pt x="14351" y="12715"/>
                  <a:pt x="14228" y="12715"/>
                </a:cubicBezTo>
                <a:lnTo>
                  <a:pt x="13888" y="12715"/>
                </a:lnTo>
                <a:lnTo>
                  <a:pt x="13888" y="6543"/>
                </a:lnTo>
                <a:cubicBezTo>
                  <a:pt x="13888" y="5895"/>
                  <a:pt x="13394" y="5370"/>
                  <a:pt x="12746" y="5370"/>
                </a:cubicBezTo>
                <a:lnTo>
                  <a:pt x="10000" y="5370"/>
                </a:lnTo>
                <a:lnTo>
                  <a:pt x="10000" y="4568"/>
                </a:lnTo>
                <a:cubicBezTo>
                  <a:pt x="10339" y="3950"/>
                  <a:pt x="10956" y="3580"/>
                  <a:pt x="11635" y="3580"/>
                </a:cubicBezTo>
                <a:cubicBezTo>
                  <a:pt x="11913" y="3580"/>
                  <a:pt x="11913" y="3179"/>
                  <a:pt x="11635" y="3179"/>
                </a:cubicBezTo>
                <a:cubicBezTo>
                  <a:pt x="11018" y="3179"/>
                  <a:pt x="10432" y="3426"/>
                  <a:pt x="10000" y="3858"/>
                </a:cubicBezTo>
                <a:lnTo>
                  <a:pt x="10000" y="3796"/>
                </a:lnTo>
                <a:cubicBezTo>
                  <a:pt x="10000" y="3179"/>
                  <a:pt x="9506" y="2685"/>
                  <a:pt x="8889" y="2685"/>
                </a:cubicBezTo>
                <a:lnTo>
                  <a:pt x="8889" y="2531"/>
                </a:lnTo>
                <a:cubicBezTo>
                  <a:pt x="8889" y="1944"/>
                  <a:pt x="8457" y="1451"/>
                  <a:pt x="7870" y="1389"/>
                </a:cubicBezTo>
                <a:cubicBezTo>
                  <a:pt x="7901" y="1142"/>
                  <a:pt x="8024" y="926"/>
                  <a:pt x="8179" y="772"/>
                </a:cubicBezTo>
                <a:cubicBezTo>
                  <a:pt x="8395" y="556"/>
                  <a:pt x="8703" y="432"/>
                  <a:pt x="8981" y="432"/>
                </a:cubicBezTo>
                <a:cubicBezTo>
                  <a:pt x="9259" y="432"/>
                  <a:pt x="9259" y="0"/>
                  <a:pt x="8981" y="0"/>
                </a:cubicBezTo>
                <a:cubicBezTo>
                  <a:pt x="8580" y="0"/>
                  <a:pt x="8179" y="185"/>
                  <a:pt x="7901" y="463"/>
                </a:cubicBezTo>
                <a:cubicBezTo>
                  <a:pt x="7654" y="710"/>
                  <a:pt x="7500" y="1049"/>
                  <a:pt x="7469" y="1389"/>
                </a:cubicBezTo>
                <a:lnTo>
                  <a:pt x="7037" y="1389"/>
                </a:lnTo>
                <a:cubicBezTo>
                  <a:pt x="7006" y="1049"/>
                  <a:pt x="6852" y="710"/>
                  <a:pt x="6605" y="463"/>
                </a:cubicBezTo>
                <a:cubicBezTo>
                  <a:pt x="6296" y="185"/>
                  <a:pt x="5926" y="0"/>
                  <a:pt x="549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2725" name="Google Shape;12725;p23"/>
          <p:cNvGrpSpPr/>
          <p:nvPr/>
        </p:nvGrpSpPr>
        <p:grpSpPr>
          <a:xfrm>
            <a:off x="6259581" y="2326611"/>
            <a:ext cx="379625" cy="362650"/>
            <a:chOff x="2488025" y="3563250"/>
            <a:chExt cx="379625" cy="362650"/>
          </a:xfrm>
        </p:grpSpPr>
        <p:sp>
          <p:nvSpPr>
            <p:cNvPr id="12726" name="Google Shape;12726;p23"/>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7" name="Google Shape;12727;p23"/>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8" name="Google Shape;12728;p23"/>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29" name="Google Shape;12729;p23"/>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0" name="Google Shape;12730;p23"/>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1" name="Google Shape;12731;p23"/>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2" name="Google Shape;12732;p23"/>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3" name="Google Shape;12733;p23"/>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34" name="Google Shape;12734;p23"/>
          <p:cNvGrpSpPr/>
          <p:nvPr/>
        </p:nvGrpSpPr>
        <p:grpSpPr>
          <a:xfrm>
            <a:off x="6268069" y="2882555"/>
            <a:ext cx="362650" cy="362500"/>
            <a:chOff x="6250075" y="2464125"/>
            <a:chExt cx="362650" cy="362500"/>
          </a:xfrm>
        </p:grpSpPr>
        <p:sp>
          <p:nvSpPr>
            <p:cNvPr id="12735" name="Google Shape;12735;p23"/>
            <p:cNvSpPr/>
            <p:nvPr/>
          </p:nvSpPr>
          <p:spPr>
            <a:xfrm>
              <a:off x="6250075" y="2464125"/>
              <a:ext cx="362650" cy="362500"/>
            </a:xfrm>
            <a:custGeom>
              <a:avLst/>
              <a:gdLst/>
              <a:ahLst/>
              <a:cxnLst/>
              <a:rect l="l" t="t" r="r" b="b"/>
              <a:pathLst>
                <a:path w="14506" h="14500" extrusionOk="0">
                  <a:moveTo>
                    <a:pt x="8553" y="0"/>
                  </a:moveTo>
                  <a:cubicBezTo>
                    <a:pt x="8396" y="0"/>
                    <a:pt x="8236" y="38"/>
                    <a:pt x="8086" y="118"/>
                  </a:cubicBezTo>
                  <a:cubicBezTo>
                    <a:pt x="7839" y="303"/>
                    <a:pt x="7654" y="581"/>
                    <a:pt x="7654" y="890"/>
                  </a:cubicBezTo>
                  <a:cubicBezTo>
                    <a:pt x="7654" y="1970"/>
                    <a:pt x="7253" y="2988"/>
                    <a:pt x="6574" y="3791"/>
                  </a:cubicBezTo>
                  <a:lnTo>
                    <a:pt x="4013" y="6630"/>
                  </a:lnTo>
                  <a:lnTo>
                    <a:pt x="4013" y="6507"/>
                  </a:lnTo>
                  <a:cubicBezTo>
                    <a:pt x="4013" y="6075"/>
                    <a:pt x="3673" y="5704"/>
                    <a:pt x="3210" y="5704"/>
                  </a:cubicBezTo>
                  <a:lnTo>
                    <a:pt x="803" y="5704"/>
                  </a:lnTo>
                  <a:cubicBezTo>
                    <a:pt x="371" y="5704"/>
                    <a:pt x="1" y="6075"/>
                    <a:pt x="1" y="6507"/>
                  </a:cubicBezTo>
                  <a:lnTo>
                    <a:pt x="1" y="11414"/>
                  </a:lnTo>
                  <a:cubicBezTo>
                    <a:pt x="16" y="11537"/>
                    <a:pt x="116" y="11599"/>
                    <a:pt x="217" y="11599"/>
                  </a:cubicBezTo>
                  <a:cubicBezTo>
                    <a:pt x="317" y="11599"/>
                    <a:pt x="417" y="11537"/>
                    <a:pt x="433" y="11414"/>
                  </a:cubicBezTo>
                  <a:lnTo>
                    <a:pt x="433" y="6538"/>
                  </a:lnTo>
                  <a:cubicBezTo>
                    <a:pt x="433" y="6321"/>
                    <a:pt x="587" y="6136"/>
                    <a:pt x="803" y="6136"/>
                  </a:cubicBezTo>
                  <a:lnTo>
                    <a:pt x="3210" y="6136"/>
                  </a:lnTo>
                  <a:cubicBezTo>
                    <a:pt x="3426" y="6136"/>
                    <a:pt x="3611" y="6321"/>
                    <a:pt x="3611" y="6538"/>
                  </a:cubicBezTo>
                  <a:lnTo>
                    <a:pt x="3611" y="13389"/>
                  </a:lnTo>
                  <a:cubicBezTo>
                    <a:pt x="3611" y="13605"/>
                    <a:pt x="3426" y="13759"/>
                    <a:pt x="3210" y="13759"/>
                  </a:cubicBezTo>
                  <a:lnTo>
                    <a:pt x="803" y="13759"/>
                  </a:lnTo>
                  <a:cubicBezTo>
                    <a:pt x="587" y="13759"/>
                    <a:pt x="433" y="13605"/>
                    <a:pt x="433" y="13389"/>
                  </a:cubicBezTo>
                  <a:lnTo>
                    <a:pt x="433" y="12556"/>
                  </a:lnTo>
                  <a:cubicBezTo>
                    <a:pt x="417" y="12432"/>
                    <a:pt x="317" y="12370"/>
                    <a:pt x="217" y="12370"/>
                  </a:cubicBezTo>
                  <a:cubicBezTo>
                    <a:pt x="116" y="12370"/>
                    <a:pt x="16" y="12432"/>
                    <a:pt x="1" y="12556"/>
                  </a:cubicBezTo>
                  <a:lnTo>
                    <a:pt x="1" y="13389"/>
                  </a:lnTo>
                  <a:cubicBezTo>
                    <a:pt x="1" y="13821"/>
                    <a:pt x="371" y="14191"/>
                    <a:pt x="803" y="14191"/>
                  </a:cubicBezTo>
                  <a:lnTo>
                    <a:pt x="3210" y="14191"/>
                  </a:lnTo>
                  <a:cubicBezTo>
                    <a:pt x="3642" y="14191"/>
                    <a:pt x="4013" y="13852"/>
                    <a:pt x="4013" y="13420"/>
                  </a:cubicBezTo>
                  <a:lnTo>
                    <a:pt x="4198" y="13574"/>
                  </a:lnTo>
                  <a:cubicBezTo>
                    <a:pt x="4969" y="14160"/>
                    <a:pt x="5895" y="14500"/>
                    <a:pt x="6852" y="14500"/>
                  </a:cubicBezTo>
                  <a:lnTo>
                    <a:pt x="13209" y="14500"/>
                  </a:lnTo>
                  <a:cubicBezTo>
                    <a:pt x="13919" y="14500"/>
                    <a:pt x="14506" y="13883"/>
                    <a:pt x="14475" y="13173"/>
                  </a:cubicBezTo>
                  <a:lnTo>
                    <a:pt x="14475" y="6846"/>
                  </a:lnTo>
                  <a:cubicBezTo>
                    <a:pt x="14475" y="6167"/>
                    <a:pt x="13919" y="5581"/>
                    <a:pt x="13209" y="5581"/>
                  </a:cubicBezTo>
                  <a:lnTo>
                    <a:pt x="12716" y="5581"/>
                  </a:lnTo>
                  <a:cubicBezTo>
                    <a:pt x="12407" y="5581"/>
                    <a:pt x="12407" y="6013"/>
                    <a:pt x="12716" y="6013"/>
                  </a:cubicBezTo>
                  <a:lnTo>
                    <a:pt x="13209" y="6013"/>
                  </a:lnTo>
                  <a:cubicBezTo>
                    <a:pt x="13672" y="6013"/>
                    <a:pt x="14043" y="6383"/>
                    <a:pt x="14074" y="6846"/>
                  </a:cubicBezTo>
                  <a:lnTo>
                    <a:pt x="14074" y="7679"/>
                  </a:lnTo>
                  <a:lnTo>
                    <a:pt x="11234" y="7679"/>
                  </a:lnTo>
                  <a:cubicBezTo>
                    <a:pt x="10957" y="7679"/>
                    <a:pt x="10957" y="8111"/>
                    <a:pt x="11234" y="8111"/>
                  </a:cubicBezTo>
                  <a:lnTo>
                    <a:pt x="14074" y="8111"/>
                  </a:lnTo>
                  <a:lnTo>
                    <a:pt x="14074" y="9809"/>
                  </a:lnTo>
                  <a:lnTo>
                    <a:pt x="11234" y="9809"/>
                  </a:lnTo>
                  <a:cubicBezTo>
                    <a:pt x="10957" y="9809"/>
                    <a:pt x="10957" y="10241"/>
                    <a:pt x="11234" y="10241"/>
                  </a:cubicBezTo>
                  <a:lnTo>
                    <a:pt x="14074" y="10241"/>
                  </a:lnTo>
                  <a:lnTo>
                    <a:pt x="14074" y="11938"/>
                  </a:lnTo>
                  <a:lnTo>
                    <a:pt x="11234" y="11938"/>
                  </a:lnTo>
                  <a:cubicBezTo>
                    <a:pt x="10957" y="11938"/>
                    <a:pt x="10957" y="12370"/>
                    <a:pt x="11234" y="12370"/>
                  </a:cubicBezTo>
                  <a:lnTo>
                    <a:pt x="14074" y="12370"/>
                  </a:lnTo>
                  <a:lnTo>
                    <a:pt x="14074" y="13173"/>
                  </a:lnTo>
                  <a:cubicBezTo>
                    <a:pt x="14074" y="13636"/>
                    <a:pt x="13703" y="14037"/>
                    <a:pt x="13209" y="14068"/>
                  </a:cubicBezTo>
                  <a:lnTo>
                    <a:pt x="6852" y="14068"/>
                  </a:lnTo>
                  <a:cubicBezTo>
                    <a:pt x="5988" y="14068"/>
                    <a:pt x="5154" y="13759"/>
                    <a:pt x="4476" y="13235"/>
                  </a:cubicBezTo>
                  <a:lnTo>
                    <a:pt x="4043" y="12864"/>
                  </a:lnTo>
                  <a:lnTo>
                    <a:pt x="4043" y="7247"/>
                  </a:lnTo>
                  <a:cubicBezTo>
                    <a:pt x="4074" y="7216"/>
                    <a:pt x="4105" y="7216"/>
                    <a:pt x="4136" y="7186"/>
                  </a:cubicBezTo>
                  <a:lnTo>
                    <a:pt x="6883" y="4099"/>
                  </a:lnTo>
                  <a:cubicBezTo>
                    <a:pt x="7654" y="3204"/>
                    <a:pt x="8086" y="2093"/>
                    <a:pt x="8086" y="921"/>
                  </a:cubicBezTo>
                  <a:cubicBezTo>
                    <a:pt x="8086" y="735"/>
                    <a:pt x="8179" y="581"/>
                    <a:pt x="8333" y="489"/>
                  </a:cubicBezTo>
                  <a:cubicBezTo>
                    <a:pt x="8416" y="447"/>
                    <a:pt x="8505" y="427"/>
                    <a:pt x="8592" y="427"/>
                  </a:cubicBezTo>
                  <a:cubicBezTo>
                    <a:pt x="8765" y="427"/>
                    <a:pt x="8930" y="509"/>
                    <a:pt x="9012" y="674"/>
                  </a:cubicBezTo>
                  <a:cubicBezTo>
                    <a:pt x="9352" y="1229"/>
                    <a:pt x="9537" y="1877"/>
                    <a:pt x="9599" y="2525"/>
                  </a:cubicBezTo>
                  <a:cubicBezTo>
                    <a:pt x="9629" y="3204"/>
                    <a:pt x="9506" y="3853"/>
                    <a:pt x="9259" y="4470"/>
                  </a:cubicBezTo>
                  <a:lnTo>
                    <a:pt x="8734" y="5704"/>
                  </a:lnTo>
                  <a:cubicBezTo>
                    <a:pt x="8673" y="5859"/>
                    <a:pt x="8765" y="6013"/>
                    <a:pt x="8920" y="6013"/>
                  </a:cubicBezTo>
                  <a:lnTo>
                    <a:pt x="11574" y="6013"/>
                  </a:lnTo>
                  <a:cubicBezTo>
                    <a:pt x="11851" y="6013"/>
                    <a:pt x="11851" y="5581"/>
                    <a:pt x="11574" y="5581"/>
                  </a:cubicBezTo>
                  <a:lnTo>
                    <a:pt x="9259" y="5581"/>
                  </a:lnTo>
                  <a:lnTo>
                    <a:pt x="9629" y="4624"/>
                  </a:lnTo>
                  <a:cubicBezTo>
                    <a:pt x="10185" y="3266"/>
                    <a:pt x="10092" y="1723"/>
                    <a:pt x="9383" y="458"/>
                  </a:cubicBezTo>
                  <a:cubicBezTo>
                    <a:pt x="9195" y="166"/>
                    <a:pt x="8880" y="0"/>
                    <a:pt x="8553"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6" name="Google Shape;12736;p23"/>
            <p:cNvSpPr/>
            <p:nvPr/>
          </p:nvSpPr>
          <p:spPr>
            <a:xfrm>
              <a:off x="6275525" y="2637900"/>
              <a:ext cx="44775" cy="39050"/>
            </a:xfrm>
            <a:custGeom>
              <a:avLst/>
              <a:gdLst/>
              <a:ahLst/>
              <a:cxnLst/>
              <a:rect l="l" t="t" r="r" b="b"/>
              <a:pathLst>
                <a:path w="1791" h="1562" extrusionOk="0">
                  <a:moveTo>
                    <a:pt x="1025" y="368"/>
                  </a:moveTo>
                  <a:cubicBezTo>
                    <a:pt x="1121" y="368"/>
                    <a:pt x="1219" y="403"/>
                    <a:pt x="1297" y="482"/>
                  </a:cubicBezTo>
                  <a:cubicBezTo>
                    <a:pt x="1544" y="728"/>
                    <a:pt x="1359" y="1160"/>
                    <a:pt x="1019" y="1160"/>
                  </a:cubicBezTo>
                  <a:cubicBezTo>
                    <a:pt x="803" y="1160"/>
                    <a:pt x="618" y="975"/>
                    <a:pt x="618" y="759"/>
                  </a:cubicBezTo>
                  <a:cubicBezTo>
                    <a:pt x="618" y="528"/>
                    <a:pt x="819" y="368"/>
                    <a:pt x="1025" y="368"/>
                  </a:cubicBezTo>
                  <a:close/>
                  <a:moveTo>
                    <a:pt x="998" y="0"/>
                  </a:moveTo>
                  <a:cubicBezTo>
                    <a:pt x="808" y="0"/>
                    <a:pt x="616" y="73"/>
                    <a:pt x="464" y="235"/>
                  </a:cubicBezTo>
                  <a:cubicBezTo>
                    <a:pt x="1" y="728"/>
                    <a:pt x="340" y="1562"/>
                    <a:pt x="1019" y="1562"/>
                  </a:cubicBezTo>
                  <a:cubicBezTo>
                    <a:pt x="1451" y="1531"/>
                    <a:pt x="1791" y="1191"/>
                    <a:pt x="1791" y="759"/>
                  </a:cubicBezTo>
                  <a:cubicBezTo>
                    <a:pt x="1770" y="303"/>
                    <a:pt x="1387" y="0"/>
                    <a:pt x="99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7" name="Google Shape;12737;p23"/>
            <p:cNvSpPr/>
            <p:nvPr/>
          </p:nvSpPr>
          <p:spPr>
            <a:xfrm>
              <a:off x="6536325" y="2542875"/>
              <a:ext cx="32425" cy="28950"/>
            </a:xfrm>
            <a:custGeom>
              <a:avLst/>
              <a:gdLst/>
              <a:ahLst/>
              <a:cxnLst/>
              <a:rect l="l" t="t" r="r" b="b"/>
              <a:pathLst>
                <a:path w="1297" h="1158" extrusionOk="0">
                  <a:moveTo>
                    <a:pt x="621" y="0"/>
                  </a:moveTo>
                  <a:cubicBezTo>
                    <a:pt x="517" y="0"/>
                    <a:pt x="417" y="70"/>
                    <a:pt x="432" y="209"/>
                  </a:cubicBezTo>
                  <a:lnTo>
                    <a:pt x="432" y="363"/>
                  </a:lnTo>
                  <a:lnTo>
                    <a:pt x="247" y="363"/>
                  </a:lnTo>
                  <a:cubicBezTo>
                    <a:pt x="0" y="394"/>
                    <a:pt x="0" y="764"/>
                    <a:pt x="247" y="795"/>
                  </a:cubicBezTo>
                  <a:lnTo>
                    <a:pt x="432" y="795"/>
                  </a:lnTo>
                  <a:lnTo>
                    <a:pt x="432" y="949"/>
                  </a:lnTo>
                  <a:cubicBezTo>
                    <a:pt x="432" y="1088"/>
                    <a:pt x="533" y="1158"/>
                    <a:pt x="633" y="1158"/>
                  </a:cubicBezTo>
                  <a:cubicBezTo>
                    <a:pt x="733" y="1158"/>
                    <a:pt x="834" y="1088"/>
                    <a:pt x="834" y="949"/>
                  </a:cubicBezTo>
                  <a:lnTo>
                    <a:pt x="834" y="795"/>
                  </a:lnTo>
                  <a:lnTo>
                    <a:pt x="988" y="795"/>
                  </a:lnTo>
                  <a:cubicBezTo>
                    <a:pt x="1296" y="795"/>
                    <a:pt x="1296" y="363"/>
                    <a:pt x="988" y="363"/>
                  </a:cubicBezTo>
                  <a:lnTo>
                    <a:pt x="834" y="363"/>
                  </a:lnTo>
                  <a:lnTo>
                    <a:pt x="834" y="209"/>
                  </a:lnTo>
                  <a:cubicBezTo>
                    <a:pt x="834" y="70"/>
                    <a:pt x="726" y="0"/>
                    <a:pt x="621"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8" name="Google Shape;12738;p23"/>
            <p:cNvSpPr/>
            <p:nvPr/>
          </p:nvSpPr>
          <p:spPr>
            <a:xfrm>
              <a:off x="6512400" y="2464175"/>
              <a:ext cx="32425" cy="28950"/>
            </a:xfrm>
            <a:custGeom>
              <a:avLst/>
              <a:gdLst/>
              <a:ahLst/>
              <a:cxnLst/>
              <a:rect l="l" t="t" r="r" b="b"/>
              <a:pathLst>
                <a:path w="1297" h="1158" extrusionOk="0">
                  <a:moveTo>
                    <a:pt x="649" y="1"/>
                  </a:moveTo>
                  <a:cubicBezTo>
                    <a:pt x="541" y="1"/>
                    <a:pt x="433" y="70"/>
                    <a:pt x="433" y="209"/>
                  </a:cubicBezTo>
                  <a:lnTo>
                    <a:pt x="433" y="394"/>
                  </a:lnTo>
                  <a:lnTo>
                    <a:pt x="278" y="394"/>
                  </a:lnTo>
                  <a:cubicBezTo>
                    <a:pt x="1" y="394"/>
                    <a:pt x="1" y="795"/>
                    <a:pt x="278" y="795"/>
                  </a:cubicBezTo>
                  <a:lnTo>
                    <a:pt x="433" y="795"/>
                  </a:lnTo>
                  <a:lnTo>
                    <a:pt x="433" y="950"/>
                  </a:lnTo>
                  <a:cubicBezTo>
                    <a:pt x="433" y="1088"/>
                    <a:pt x="541" y="1158"/>
                    <a:pt x="649" y="1158"/>
                  </a:cubicBezTo>
                  <a:cubicBezTo>
                    <a:pt x="757" y="1158"/>
                    <a:pt x="865" y="1088"/>
                    <a:pt x="865" y="950"/>
                  </a:cubicBezTo>
                  <a:lnTo>
                    <a:pt x="865" y="795"/>
                  </a:lnTo>
                  <a:lnTo>
                    <a:pt x="1019" y="795"/>
                  </a:lnTo>
                  <a:cubicBezTo>
                    <a:pt x="1287" y="795"/>
                    <a:pt x="1296" y="392"/>
                    <a:pt x="1047" y="392"/>
                  </a:cubicBezTo>
                  <a:cubicBezTo>
                    <a:pt x="1038" y="392"/>
                    <a:pt x="1029" y="393"/>
                    <a:pt x="1019" y="394"/>
                  </a:cubicBezTo>
                  <a:lnTo>
                    <a:pt x="865" y="394"/>
                  </a:lnTo>
                  <a:lnTo>
                    <a:pt x="865" y="209"/>
                  </a:lnTo>
                  <a:cubicBezTo>
                    <a:pt x="865" y="70"/>
                    <a:pt x="757" y="1"/>
                    <a:pt x="64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39" name="Google Shape;12739;p23"/>
            <p:cNvSpPr/>
            <p:nvPr/>
          </p:nvSpPr>
          <p:spPr>
            <a:xfrm>
              <a:off x="6368900" y="2505850"/>
              <a:ext cx="32425" cy="29150"/>
            </a:xfrm>
            <a:custGeom>
              <a:avLst/>
              <a:gdLst/>
              <a:ahLst/>
              <a:cxnLst/>
              <a:rect l="l" t="t" r="r" b="b"/>
              <a:pathLst>
                <a:path w="1297" h="1166" extrusionOk="0">
                  <a:moveTo>
                    <a:pt x="648" y="0"/>
                  </a:moveTo>
                  <a:cubicBezTo>
                    <a:pt x="540" y="0"/>
                    <a:pt x="432" y="70"/>
                    <a:pt x="432" y="208"/>
                  </a:cubicBezTo>
                  <a:lnTo>
                    <a:pt x="432" y="363"/>
                  </a:lnTo>
                  <a:lnTo>
                    <a:pt x="278" y="363"/>
                  </a:lnTo>
                  <a:cubicBezTo>
                    <a:pt x="0" y="363"/>
                    <a:pt x="0" y="795"/>
                    <a:pt x="278" y="795"/>
                  </a:cubicBezTo>
                  <a:lnTo>
                    <a:pt x="432" y="795"/>
                  </a:lnTo>
                  <a:lnTo>
                    <a:pt x="432" y="949"/>
                  </a:lnTo>
                  <a:cubicBezTo>
                    <a:pt x="432" y="1073"/>
                    <a:pt x="525" y="1165"/>
                    <a:pt x="648" y="1165"/>
                  </a:cubicBezTo>
                  <a:cubicBezTo>
                    <a:pt x="772" y="1165"/>
                    <a:pt x="864" y="1073"/>
                    <a:pt x="864" y="949"/>
                  </a:cubicBezTo>
                  <a:lnTo>
                    <a:pt x="864" y="795"/>
                  </a:lnTo>
                  <a:lnTo>
                    <a:pt x="1019" y="795"/>
                  </a:lnTo>
                  <a:cubicBezTo>
                    <a:pt x="1296" y="795"/>
                    <a:pt x="1296" y="363"/>
                    <a:pt x="1019" y="363"/>
                  </a:cubicBezTo>
                  <a:lnTo>
                    <a:pt x="864" y="363"/>
                  </a:lnTo>
                  <a:lnTo>
                    <a:pt x="864" y="208"/>
                  </a:lnTo>
                  <a:cubicBezTo>
                    <a:pt x="864" y="70"/>
                    <a:pt x="756" y="0"/>
                    <a:pt x="64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40" name="Google Shape;12740;p23"/>
          <p:cNvGrpSpPr/>
          <p:nvPr/>
        </p:nvGrpSpPr>
        <p:grpSpPr>
          <a:xfrm>
            <a:off x="5484381" y="2327374"/>
            <a:ext cx="361900" cy="361125"/>
            <a:chOff x="1740375" y="3563425"/>
            <a:chExt cx="361900" cy="361125"/>
          </a:xfrm>
        </p:grpSpPr>
        <p:sp>
          <p:nvSpPr>
            <p:cNvPr id="12741" name="Google Shape;12741;p23"/>
            <p:cNvSpPr/>
            <p:nvPr/>
          </p:nvSpPr>
          <p:spPr>
            <a:xfrm>
              <a:off x="1758900" y="3629800"/>
              <a:ext cx="133500" cy="115050"/>
            </a:xfrm>
            <a:custGeom>
              <a:avLst/>
              <a:gdLst/>
              <a:ahLst/>
              <a:cxnLst/>
              <a:rect l="l" t="t" r="r" b="b"/>
              <a:pathLst>
                <a:path w="5340" h="4602" extrusionOk="0">
                  <a:moveTo>
                    <a:pt x="3056" y="432"/>
                  </a:moveTo>
                  <a:cubicBezTo>
                    <a:pt x="3611" y="432"/>
                    <a:pt x="4167" y="679"/>
                    <a:pt x="4506" y="1142"/>
                  </a:cubicBezTo>
                  <a:lnTo>
                    <a:pt x="3118" y="2006"/>
                  </a:lnTo>
                  <a:lnTo>
                    <a:pt x="2346" y="586"/>
                  </a:lnTo>
                  <a:cubicBezTo>
                    <a:pt x="2562" y="494"/>
                    <a:pt x="2809" y="432"/>
                    <a:pt x="3056" y="432"/>
                  </a:cubicBezTo>
                  <a:close/>
                  <a:moveTo>
                    <a:pt x="1976" y="772"/>
                  </a:moveTo>
                  <a:lnTo>
                    <a:pt x="2840" y="2376"/>
                  </a:lnTo>
                  <a:lnTo>
                    <a:pt x="2840" y="4166"/>
                  </a:lnTo>
                  <a:cubicBezTo>
                    <a:pt x="1143" y="3950"/>
                    <a:pt x="587" y="1759"/>
                    <a:pt x="1976" y="772"/>
                  </a:cubicBezTo>
                  <a:close/>
                  <a:moveTo>
                    <a:pt x="4722" y="1481"/>
                  </a:moveTo>
                  <a:cubicBezTo>
                    <a:pt x="4846" y="1759"/>
                    <a:pt x="4908" y="2037"/>
                    <a:pt x="4908" y="2315"/>
                  </a:cubicBezTo>
                  <a:cubicBezTo>
                    <a:pt x="4908" y="3240"/>
                    <a:pt x="4198" y="4043"/>
                    <a:pt x="3272" y="4166"/>
                  </a:cubicBezTo>
                  <a:lnTo>
                    <a:pt x="3272" y="2407"/>
                  </a:lnTo>
                  <a:lnTo>
                    <a:pt x="4722" y="1481"/>
                  </a:lnTo>
                  <a:close/>
                  <a:moveTo>
                    <a:pt x="3056" y="0"/>
                  </a:moveTo>
                  <a:cubicBezTo>
                    <a:pt x="1019" y="0"/>
                    <a:pt x="1" y="2469"/>
                    <a:pt x="1451" y="3919"/>
                  </a:cubicBezTo>
                  <a:cubicBezTo>
                    <a:pt x="1912" y="4390"/>
                    <a:pt x="2484" y="4601"/>
                    <a:pt x="3046" y="4601"/>
                  </a:cubicBezTo>
                  <a:cubicBezTo>
                    <a:pt x="4214" y="4601"/>
                    <a:pt x="5340" y="3690"/>
                    <a:pt x="5340" y="2315"/>
                  </a:cubicBezTo>
                  <a:cubicBezTo>
                    <a:pt x="5340" y="1852"/>
                    <a:pt x="5216" y="1389"/>
                    <a:pt x="4969" y="1018"/>
                  </a:cubicBezTo>
                  <a:cubicBezTo>
                    <a:pt x="4537" y="370"/>
                    <a:pt x="3827" y="0"/>
                    <a:pt x="305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2" name="Google Shape;12742;p23"/>
            <p:cNvSpPr/>
            <p:nvPr/>
          </p:nvSpPr>
          <p:spPr>
            <a:xfrm>
              <a:off x="1740375" y="3563425"/>
              <a:ext cx="361900" cy="361125"/>
            </a:xfrm>
            <a:custGeom>
              <a:avLst/>
              <a:gdLst/>
              <a:ahLst/>
              <a:cxnLst/>
              <a:rect l="l" t="t" r="r" b="b"/>
              <a:pathLst>
                <a:path w="14476" h="14445" extrusionOk="0">
                  <a:moveTo>
                    <a:pt x="8365" y="433"/>
                  </a:moveTo>
                  <a:lnTo>
                    <a:pt x="8365" y="1112"/>
                  </a:lnTo>
                  <a:lnTo>
                    <a:pt x="6173" y="1112"/>
                  </a:lnTo>
                  <a:lnTo>
                    <a:pt x="6173" y="433"/>
                  </a:lnTo>
                  <a:close/>
                  <a:moveTo>
                    <a:pt x="7192" y="13333"/>
                  </a:moveTo>
                  <a:cubicBezTo>
                    <a:pt x="7408" y="13333"/>
                    <a:pt x="7562" y="13487"/>
                    <a:pt x="7562" y="13704"/>
                  </a:cubicBezTo>
                  <a:cubicBezTo>
                    <a:pt x="7562" y="13913"/>
                    <a:pt x="7392" y="14051"/>
                    <a:pt x="7205" y="14051"/>
                  </a:cubicBezTo>
                  <a:cubicBezTo>
                    <a:pt x="7117" y="14051"/>
                    <a:pt x="7024" y="14020"/>
                    <a:pt x="6945" y="13950"/>
                  </a:cubicBezTo>
                  <a:cubicBezTo>
                    <a:pt x="6729" y="13734"/>
                    <a:pt x="6883" y="13333"/>
                    <a:pt x="7192" y="13333"/>
                  </a:cubicBezTo>
                  <a:close/>
                  <a:moveTo>
                    <a:pt x="5957" y="1"/>
                  </a:moveTo>
                  <a:cubicBezTo>
                    <a:pt x="5834" y="1"/>
                    <a:pt x="5741" y="93"/>
                    <a:pt x="5741" y="217"/>
                  </a:cubicBezTo>
                  <a:lnTo>
                    <a:pt x="5741" y="1112"/>
                  </a:lnTo>
                  <a:lnTo>
                    <a:pt x="3272" y="1112"/>
                  </a:lnTo>
                  <a:cubicBezTo>
                    <a:pt x="2995" y="1112"/>
                    <a:pt x="2995" y="1544"/>
                    <a:pt x="3272" y="1544"/>
                  </a:cubicBezTo>
                  <a:lnTo>
                    <a:pt x="13272" y="1544"/>
                  </a:lnTo>
                  <a:cubicBezTo>
                    <a:pt x="13704" y="1544"/>
                    <a:pt x="14074" y="1914"/>
                    <a:pt x="14074" y="2346"/>
                  </a:cubicBezTo>
                  <a:lnTo>
                    <a:pt x="14074" y="9753"/>
                  </a:lnTo>
                  <a:cubicBezTo>
                    <a:pt x="14074" y="10185"/>
                    <a:pt x="13704" y="10525"/>
                    <a:pt x="13272" y="10525"/>
                  </a:cubicBezTo>
                  <a:lnTo>
                    <a:pt x="1235" y="10525"/>
                  </a:lnTo>
                  <a:cubicBezTo>
                    <a:pt x="803" y="10525"/>
                    <a:pt x="433" y="10185"/>
                    <a:pt x="433" y="9753"/>
                  </a:cubicBezTo>
                  <a:lnTo>
                    <a:pt x="433" y="2346"/>
                  </a:lnTo>
                  <a:cubicBezTo>
                    <a:pt x="433" y="1914"/>
                    <a:pt x="803" y="1544"/>
                    <a:pt x="1235" y="1544"/>
                  </a:cubicBezTo>
                  <a:lnTo>
                    <a:pt x="2100" y="1544"/>
                  </a:lnTo>
                  <a:cubicBezTo>
                    <a:pt x="2377" y="1544"/>
                    <a:pt x="2377" y="1112"/>
                    <a:pt x="2100" y="1112"/>
                  </a:cubicBezTo>
                  <a:lnTo>
                    <a:pt x="1235" y="1112"/>
                  </a:lnTo>
                  <a:cubicBezTo>
                    <a:pt x="556" y="1112"/>
                    <a:pt x="1" y="1667"/>
                    <a:pt x="1" y="2346"/>
                  </a:cubicBezTo>
                  <a:lnTo>
                    <a:pt x="1" y="9722"/>
                  </a:lnTo>
                  <a:cubicBezTo>
                    <a:pt x="1" y="10383"/>
                    <a:pt x="527" y="10927"/>
                    <a:pt x="1182" y="10927"/>
                  </a:cubicBezTo>
                  <a:cubicBezTo>
                    <a:pt x="1199" y="10927"/>
                    <a:pt x="1217" y="10927"/>
                    <a:pt x="1235" y="10926"/>
                  </a:cubicBezTo>
                  <a:lnTo>
                    <a:pt x="1266" y="10926"/>
                  </a:lnTo>
                  <a:lnTo>
                    <a:pt x="1266" y="11173"/>
                  </a:lnTo>
                  <a:cubicBezTo>
                    <a:pt x="1266" y="11574"/>
                    <a:pt x="1606" y="11944"/>
                    <a:pt x="2038" y="11944"/>
                  </a:cubicBezTo>
                  <a:lnTo>
                    <a:pt x="7007" y="11944"/>
                  </a:lnTo>
                  <a:lnTo>
                    <a:pt x="7007" y="12932"/>
                  </a:lnTo>
                  <a:cubicBezTo>
                    <a:pt x="6142" y="13179"/>
                    <a:pt x="6297" y="14444"/>
                    <a:pt x="7192" y="14444"/>
                  </a:cubicBezTo>
                  <a:cubicBezTo>
                    <a:pt x="8087" y="14444"/>
                    <a:pt x="8272" y="13179"/>
                    <a:pt x="7408" y="12932"/>
                  </a:cubicBezTo>
                  <a:lnTo>
                    <a:pt x="7408" y="11975"/>
                  </a:lnTo>
                  <a:lnTo>
                    <a:pt x="10494" y="11975"/>
                  </a:lnTo>
                  <a:cubicBezTo>
                    <a:pt x="10772" y="11975"/>
                    <a:pt x="10772" y="11543"/>
                    <a:pt x="10494" y="11543"/>
                  </a:cubicBezTo>
                  <a:lnTo>
                    <a:pt x="2069" y="11543"/>
                  </a:lnTo>
                  <a:cubicBezTo>
                    <a:pt x="1853" y="11543"/>
                    <a:pt x="1698" y="11358"/>
                    <a:pt x="1698" y="11173"/>
                  </a:cubicBezTo>
                  <a:lnTo>
                    <a:pt x="1698" y="10957"/>
                  </a:lnTo>
                  <a:lnTo>
                    <a:pt x="12809" y="10957"/>
                  </a:lnTo>
                  <a:lnTo>
                    <a:pt x="12809" y="11173"/>
                  </a:lnTo>
                  <a:cubicBezTo>
                    <a:pt x="12809" y="11358"/>
                    <a:pt x="12654" y="11543"/>
                    <a:pt x="12438" y="11543"/>
                  </a:cubicBezTo>
                  <a:lnTo>
                    <a:pt x="11605" y="11543"/>
                  </a:lnTo>
                  <a:cubicBezTo>
                    <a:pt x="11327" y="11543"/>
                    <a:pt x="11327" y="11975"/>
                    <a:pt x="11605" y="11975"/>
                  </a:cubicBezTo>
                  <a:lnTo>
                    <a:pt x="12438" y="11975"/>
                  </a:lnTo>
                  <a:cubicBezTo>
                    <a:pt x="12870" y="11975"/>
                    <a:pt x="13210" y="11605"/>
                    <a:pt x="13210" y="11204"/>
                  </a:cubicBezTo>
                  <a:lnTo>
                    <a:pt x="13210" y="10957"/>
                  </a:lnTo>
                  <a:lnTo>
                    <a:pt x="13241" y="10957"/>
                  </a:lnTo>
                  <a:cubicBezTo>
                    <a:pt x="13920" y="10957"/>
                    <a:pt x="14475" y="10432"/>
                    <a:pt x="14475" y="9753"/>
                  </a:cubicBezTo>
                  <a:lnTo>
                    <a:pt x="14475" y="2346"/>
                  </a:lnTo>
                  <a:cubicBezTo>
                    <a:pt x="14475" y="1667"/>
                    <a:pt x="13920" y="1112"/>
                    <a:pt x="13241" y="1112"/>
                  </a:cubicBezTo>
                  <a:lnTo>
                    <a:pt x="8766" y="1112"/>
                  </a:lnTo>
                  <a:lnTo>
                    <a:pt x="8766" y="217"/>
                  </a:lnTo>
                  <a:cubicBezTo>
                    <a:pt x="8766" y="93"/>
                    <a:pt x="8673" y="1"/>
                    <a:pt x="8581"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3" name="Google Shape;12743;p23"/>
            <p:cNvSpPr/>
            <p:nvPr/>
          </p:nvSpPr>
          <p:spPr>
            <a:xfrm>
              <a:off x="1775875" y="3759400"/>
              <a:ext cx="116525" cy="10050"/>
            </a:xfrm>
            <a:custGeom>
              <a:avLst/>
              <a:gdLst/>
              <a:ahLst/>
              <a:cxnLst/>
              <a:rect l="l" t="t" r="r" b="b"/>
              <a:pathLst>
                <a:path w="4661" h="402" extrusionOk="0">
                  <a:moveTo>
                    <a:pt x="309" y="1"/>
                  </a:moveTo>
                  <a:cubicBezTo>
                    <a:pt x="1" y="1"/>
                    <a:pt x="1" y="402"/>
                    <a:pt x="309" y="402"/>
                  </a:cubicBezTo>
                  <a:lnTo>
                    <a:pt x="4445" y="402"/>
                  </a:lnTo>
                  <a:cubicBezTo>
                    <a:pt x="4563" y="402"/>
                    <a:pt x="4653" y="317"/>
                    <a:pt x="4660" y="201"/>
                  </a:cubicBezTo>
                  <a:lnTo>
                    <a:pt x="4660" y="201"/>
                  </a:lnTo>
                  <a:cubicBezTo>
                    <a:pt x="4661" y="206"/>
                    <a:pt x="4661" y="212"/>
                    <a:pt x="4661" y="217"/>
                  </a:cubicBezTo>
                  <a:lnTo>
                    <a:pt x="4661" y="186"/>
                  </a:lnTo>
                  <a:cubicBezTo>
                    <a:pt x="4661" y="191"/>
                    <a:pt x="4661" y="196"/>
                    <a:pt x="4660" y="201"/>
                  </a:cubicBezTo>
                  <a:lnTo>
                    <a:pt x="4660" y="201"/>
                  </a:lnTo>
                  <a:cubicBezTo>
                    <a:pt x="4653" y="86"/>
                    <a:pt x="4563" y="1"/>
                    <a:pt x="444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4" name="Google Shape;12744;p23"/>
            <p:cNvSpPr/>
            <p:nvPr/>
          </p:nvSpPr>
          <p:spPr>
            <a:xfrm>
              <a:off x="1775875" y="3784100"/>
              <a:ext cx="85675" cy="10825"/>
            </a:xfrm>
            <a:custGeom>
              <a:avLst/>
              <a:gdLst/>
              <a:ahLst/>
              <a:cxnLst/>
              <a:rect l="l" t="t" r="r" b="b"/>
              <a:pathLst>
                <a:path w="3427" h="433" extrusionOk="0">
                  <a:moveTo>
                    <a:pt x="309" y="0"/>
                  </a:moveTo>
                  <a:cubicBezTo>
                    <a:pt x="1" y="0"/>
                    <a:pt x="1" y="432"/>
                    <a:pt x="309" y="432"/>
                  </a:cubicBezTo>
                  <a:lnTo>
                    <a:pt x="3118" y="432"/>
                  </a:lnTo>
                  <a:cubicBezTo>
                    <a:pt x="3426" y="432"/>
                    <a:pt x="3426" y="0"/>
                    <a:pt x="311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5" name="Google Shape;12745;p23"/>
            <p:cNvSpPr/>
            <p:nvPr/>
          </p:nvSpPr>
          <p:spPr>
            <a:xfrm>
              <a:off x="1927100" y="3695375"/>
              <a:ext cx="38600" cy="99550"/>
            </a:xfrm>
            <a:custGeom>
              <a:avLst/>
              <a:gdLst/>
              <a:ahLst/>
              <a:cxnLst/>
              <a:rect l="l" t="t" r="r" b="b"/>
              <a:pathLst>
                <a:path w="1544" h="3982" extrusionOk="0">
                  <a:moveTo>
                    <a:pt x="1112" y="432"/>
                  </a:moveTo>
                  <a:lnTo>
                    <a:pt x="1112" y="3549"/>
                  </a:lnTo>
                  <a:lnTo>
                    <a:pt x="433" y="3549"/>
                  </a:lnTo>
                  <a:lnTo>
                    <a:pt x="433" y="432"/>
                  </a:lnTo>
                  <a:close/>
                  <a:moveTo>
                    <a:pt x="217" y="0"/>
                  </a:moveTo>
                  <a:cubicBezTo>
                    <a:pt x="93" y="0"/>
                    <a:pt x="1" y="93"/>
                    <a:pt x="1" y="216"/>
                  </a:cubicBezTo>
                  <a:lnTo>
                    <a:pt x="1" y="3765"/>
                  </a:lnTo>
                  <a:cubicBezTo>
                    <a:pt x="1" y="3889"/>
                    <a:pt x="93" y="3981"/>
                    <a:pt x="217" y="3981"/>
                  </a:cubicBezTo>
                  <a:lnTo>
                    <a:pt x="1328" y="3981"/>
                  </a:lnTo>
                  <a:cubicBezTo>
                    <a:pt x="1451" y="3981"/>
                    <a:pt x="1544" y="3889"/>
                    <a:pt x="1544" y="3765"/>
                  </a:cubicBezTo>
                  <a:lnTo>
                    <a:pt x="1544" y="216"/>
                  </a:lnTo>
                  <a:cubicBezTo>
                    <a:pt x="1544" y="93"/>
                    <a:pt x="1451" y="0"/>
                    <a:pt x="132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6" name="Google Shape;12746;p23"/>
            <p:cNvSpPr/>
            <p:nvPr/>
          </p:nvSpPr>
          <p:spPr>
            <a:xfrm>
              <a:off x="2035900" y="3673000"/>
              <a:ext cx="38600" cy="121925"/>
            </a:xfrm>
            <a:custGeom>
              <a:avLst/>
              <a:gdLst/>
              <a:ahLst/>
              <a:cxnLst/>
              <a:rect l="l" t="t" r="r" b="b"/>
              <a:pathLst>
                <a:path w="1544" h="4877" extrusionOk="0">
                  <a:moveTo>
                    <a:pt x="1111" y="432"/>
                  </a:moveTo>
                  <a:lnTo>
                    <a:pt x="1111" y="4444"/>
                  </a:lnTo>
                  <a:lnTo>
                    <a:pt x="432" y="4444"/>
                  </a:lnTo>
                  <a:lnTo>
                    <a:pt x="432" y="432"/>
                  </a:lnTo>
                  <a:close/>
                  <a:moveTo>
                    <a:pt x="216" y="0"/>
                  </a:moveTo>
                  <a:cubicBezTo>
                    <a:pt x="93" y="0"/>
                    <a:pt x="0" y="93"/>
                    <a:pt x="0" y="216"/>
                  </a:cubicBezTo>
                  <a:lnTo>
                    <a:pt x="0" y="4660"/>
                  </a:lnTo>
                  <a:cubicBezTo>
                    <a:pt x="0" y="4784"/>
                    <a:pt x="93" y="4876"/>
                    <a:pt x="216" y="4876"/>
                  </a:cubicBezTo>
                  <a:lnTo>
                    <a:pt x="1327" y="4876"/>
                  </a:lnTo>
                  <a:cubicBezTo>
                    <a:pt x="1451" y="4876"/>
                    <a:pt x="1543" y="4784"/>
                    <a:pt x="1543" y="4660"/>
                  </a:cubicBezTo>
                  <a:lnTo>
                    <a:pt x="1543" y="216"/>
                  </a:lnTo>
                  <a:cubicBezTo>
                    <a:pt x="1543" y="93"/>
                    <a:pt x="1451" y="0"/>
                    <a:pt x="132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7" name="Google Shape;12747;p23"/>
            <p:cNvSpPr/>
            <p:nvPr/>
          </p:nvSpPr>
          <p:spPr>
            <a:xfrm>
              <a:off x="1981875" y="3720050"/>
              <a:ext cx="37825" cy="74875"/>
            </a:xfrm>
            <a:custGeom>
              <a:avLst/>
              <a:gdLst/>
              <a:ahLst/>
              <a:cxnLst/>
              <a:rect l="l" t="t" r="r" b="b"/>
              <a:pathLst>
                <a:path w="1513" h="2995" extrusionOk="0">
                  <a:moveTo>
                    <a:pt x="1081" y="433"/>
                  </a:moveTo>
                  <a:lnTo>
                    <a:pt x="1081" y="2562"/>
                  </a:lnTo>
                  <a:lnTo>
                    <a:pt x="402" y="2562"/>
                  </a:lnTo>
                  <a:lnTo>
                    <a:pt x="402" y="433"/>
                  </a:lnTo>
                  <a:close/>
                  <a:moveTo>
                    <a:pt x="217" y="1"/>
                  </a:moveTo>
                  <a:cubicBezTo>
                    <a:pt x="93" y="1"/>
                    <a:pt x="1" y="93"/>
                    <a:pt x="1" y="217"/>
                  </a:cubicBezTo>
                  <a:lnTo>
                    <a:pt x="1" y="2778"/>
                  </a:lnTo>
                  <a:cubicBezTo>
                    <a:pt x="1" y="2902"/>
                    <a:pt x="93" y="2994"/>
                    <a:pt x="217" y="2994"/>
                  </a:cubicBezTo>
                  <a:lnTo>
                    <a:pt x="1297" y="2994"/>
                  </a:lnTo>
                  <a:cubicBezTo>
                    <a:pt x="1420" y="2994"/>
                    <a:pt x="1513" y="2902"/>
                    <a:pt x="1513" y="2778"/>
                  </a:cubicBezTo>
                  <a:lnTo>
                    <a:pt x="1513" y="217"/>
                  </a:lnTo>
                  <a:cubicBezTo>
                    <a:pt x="1513" y="93"/>
                    <a:pt x="1420" y="1"/>
                    <a:pt x="129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48" name="Google Shape;12748;p23"/>
            <p:cNvSpPr/>
            <p:nvPr/>
          </p:nvSpPr>
          <p:spPr>
            <a:xfrm>
              <a:off x="1930075" y="3621700"/>
              <a:ext cx="145175" cy="85850"/>
            </a:xfrm>
            <a:custGeom>
              <a:avLst/>
              <a:gdLst/>
              <a:ahLst/>
              <a:cxnLst/>
              <a:rect l="l" t="t" r="r" b="b"/>
              <a:pathLst>
                <a:path w="5807" h="3434" extrusionOk="0">
                  <a:moveTo>
                    <a:pt x="5005" y="447"/>
                  </a:moveTo>
                  <a:cubicBezTo>
                    <a:pt x="5097" y="447"/>
                    <a:pt x="5159" y="509"/>
                    <a:pt x="5159" y="602"/>
                  </a:cubicBezTo>
                  <a:cubicBezTo>
                    <a:pt x="5159" y="694"/>
                    <a:pt x="5097" y="756"/>
                    <a:pt x="5005" y="756"/>
                  </a:cubicBezTo>
                  <a:cubicBezTo>
                    <a:pt x="4912" y="756"/>
                    <a:pt x="4850" y="694"/>
                    <a:pt x="4850" y="602"/>
                  </a:cubicBezTo>
                  <a:cubicBezTo>
                    <a:pt x="4850" y="509"/>
                    <a:pt x="4912" y="447"/>
                    <a:pt x="5005" y="447"/>
                  </a:cubicBezTo>
                  <a:close/>
                  <a:moveTo>
                    <a:pt x="632" y="1186"/>
                  </a:moveTo>
                  <a:cubicBezTo>
                    <a:pt x="639" y="1186"/>
                    <a:pt x="646" y="1187"/>
                    <a:pt x="653" y="1188"/>
                  </a:cubicBezTo>
                  <a:cubicBezTo>
                    <a:pt x="838" y="1219"/>
                    <a:pt x="838" y="1466"/>
                    <a:pt x="653" y="1497"/>
                  </a:cubicBezTo>
                  <a:cubicBezTo>
                    <a:pt x="646" y="1498"/>
                    <a:pt x="639" y="1499"/>
                    <a:pt x="632" y="1499"/>
                  </a:cubicBezTo>
                  <a:cubicBezTo>
                    <a:pt x="475" y="1499"/>
                    <a:pt x="475" y="1186"/>
                    <a:pt x="632" y="1186"/>
                  </a:cubicBezTo>
                  <a:close/>
                  <a:moveTo>
                    <a:pt x="2813" y="2700"/>
                  </a:moveTo>
                  <a:cubicBezTo>
                    <a:pt x="3026" y="2700"/>
                    <a:pt x="2823" y="2935"/>
                    <a:pt x="2716" y="2935"/>
                  </a:cubicBezTo>
                  <a:cubicBezTo>
                    <a:pt x="2683" y="2935"/>
                    <a:pt x="2659" y="2913"/>
                    <a:pt x="2659" y="2855"/>
                  </a:cubicBezTo>
                  <a:cubicBezTo>
                    <a:pt x="2659" y="2762"/>
                    <a:pt x="2752" y="2700"/>
                    <a:pt x="2813" y="2700"/>
                  </a:cubicBezTo>
                  <a:close/>
                  <a:moveTo>
                    <a:pt x="5038" y="0"/>
                  </a:moveTo>
                  <a:cubicBezTo>
                    <a:pt x="4737" y="0"/>
                    <a:pt x="4449" y="243"/>
                    <a:pt x="4449" y="602"/>
                  </a:cubicBezTo>
                  <a:cubicBezTo>
                    <a:pt x="4449" y="694"/>
                    <a:pt x="4480" y="787"/>
                    <a:pt x="4511" y="880"/>
                  </a:cubicBezTo>
                  <a:lnTo>
                    <a:pt x="3122" y="2330"/>
                  </a:lnTo>
                  <a:cubicBezTo>
                    <a:pt x="3037" y="2294"/>
                    <a:pt x="2952" y="2276"/>
                    <a:pt x="2868" y="2276"/>
                  </a:cubicBezTo>
                  <a:cubicBezTo>
                    <a:pt x="2740" y="2276"/>
                    <a:pt x="2617" y="2317"/>
                    <a:pt x="2505" y="2392"/>
                  </a:cubicBezTo>
                  <a:lnTo>
                    <a:pt x="1239" y="1466"/>
                  </a:lnTo>
                  <a:cubicBezTo>
                    <a:pt x="1239" y="1435"/>
                    <a:pt x="1239" y="1373"/>
                    <a:pt x="1239" y="1342"/>
                  </a:cubicBezTo>
                  <a:cubicBezTo>
                    <a:pt x="1239" y="1003"/>
                    <a:pt x="993" y="756"/>
                    <a:pt x="684" y="756"/>
                  </a:cubicBezTo>
                  <a:lnTo>
                    <a:pt x="653" y="756"/>
                  </a:lnTo>
                  <a:cubicBezTo>
                    <a:pt x="1" y="756"/>
                    <a:pt x="258" y="1905"/>
                    <a:pt x="750" y="1905"/>
                  </a:cubicBezTo>
                  <a:cubicBezTo>
                    <a:pt x="817" y="1905"/>
                    <a:pt x="888" y="1884"/>
                    <a:pt x="962" y="1836"/>
                  </a:cubicBezTo>
                  <a:lnTo>
                    <a:pt x="2258" y="2762"/>
                  </a:lnTo>
                  <a:cubicBezTo>
                    <a:pt x="2258" y="2793"/>
                    <a:pt x="2258" y="2824"/>
                    <a:pt x="2258" y="2855"/>
                  </a:cubicBezTo>
                  <a:cubicBezTo>
                    <a:pt x="2258" y="3240"/>
                    <a:pt x="2543" y="3433"/>
                    <a:pt x="2829" y="3433"/>
                  </a:cubicBezTo>
                  <a:cubicBezTo>
                    <a:pt x="3114" y="3433"/>
                    <a:pt x="3400" y="3240"/>
                    <a:pt x="3400" y="2855"/>
                  </a:cubicBezTo>
                  <a:cubicBezTo>
                    <a:pt x="3400" y="2793"/>
                    <a:pt x="3400" y="2731"/>
                    <a:pt x="3369" y="2670"/>
                  </a:cubicBezTo>
                  <a:lnTo>
                    <a:pt x="4850" y="1157"/>
                  </a:lnTo>
                  <a:cubicBezTo>
                    <a:pt x="4881" y="1157"/>
                    <a:pt x="4943" y="1157"/>
                    <a:pt x="5035" y="1188"/>
                  </a:cubicBezTo>
                  <a:cubicBezTo>
                    <a:pt x="5529" y="1188"/>
                    <a:pt x="5807" y="540"/>
                    <a:pt x="5437" y="170"/>
                  </a:cubicBezTo>
                  <a:cubicBezTo>
                    <a:pt x="5319" y="52"/>
                    <a:pt x="5177" y="0"/>
                    <a:pt x="503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49" name="Google Shape;12749;p23"/>
          <p:cNvGrpSpPr/>
          <p:nvPr/>
        </p:nvGrpSpPr>
        <p:grpSpPr>
          <a:xfrm>
            <a:off x="3962613" y="3422728"/>
            <a:ext cx="388100" cy="361875"/>
            <a:chOff x="980425" y="2463975"/>
            <a:chExt cx="388100" cy="361875"/>
          </a:xfrm>
        </p:grpSpPr>
        <p:sp>
          <p:nvSpPr>
            <p:cNvPr id="12750" name="Google Shape;12750;p23"/>
            <p:cNvSpPr/>
            <p:nvPr/>
          </p:nvSpPr>
          <p:spPr>
            <a:xfrm>
              <a:off x="1016675" y="2754850"/>
              <a:ext cx="60975" cy="44000"/>
            </a:xfrm>
            <a:custGeom>
              <a:avLst/>
              <a:gdLst/>
              <a:ahLst/>
              <a:cxnLst/>
              <a:rect l="l" t="t" r="r" b="b"/>
              <a:pathLst>
                <a:path w="2439" h="1760" extrusionOk="0">
                  <a:moveTo>
                    <a:pt x="1976" y="927"/>
                  </a:moveTo>
                  <a:lnTo>
                    <a:pt x="1976" y="1328"/>
                  </a:lnTo>
                  <a:lnTo>
                    <a:pt x="402" y="1328"/>
                  </a:lnTo>
                  <a:lnTo>
                    <a:pt x="402" y="927"/>
                  </a:lnTo>
                  <a:close/>
                  <a:moveTo>
                    <a:pt x="1204" y="1"/>
                  </a:moveTo>
                  <a:cubicBezTo>
                    <a:pt x="1081" y="1"/>
                    <a:pt x="988" y="93"/>
                    <a:pt x="988" y="217"/>
                  </a:cubicBezTo>
                  <a:lnTo>
                    <a:pt x="988" y="495"/>
                  </a:lnTo>
                  <a:lnTo>
                    <a:pt x="217" y="495"/>
                  </a:lnTo>
                  <a:cubicBezTo>
                    <a:pt x="93" y="495"/>
                    <a:pt x="1" y="587"/>
                    <a:pt x="1" y="711"/>
                  </a:cubicBezTo>
                  <a:lnTo>
                    <a:pt x="1" y="1544"/>
                  </a:lnTo>
                  <a:cubicBezTo>
                    <a:pt x="1" y="1667"/>
                    <a:pt x="93" y="1760"/>
                    <a:pt x="217" y="1760"/>
                  </a:cubicBezTo>
                  <a:lnTo>
                    <a:pt x="2223" y="1760"/>
                  </a:lnTo>
                  <a:cubicBezTo>
                    <a:pt x="2315" y="1760"/>
                    <a:pt x="2439" y="1667"/>
                    <a:pt x="2439" y="1544"/>
                  </a:cubicBezTo>
                  <a:lnTo>
                    <a:pt x="2439" y="711"/>
                  </a:lnTo>
                  <a:cubicBezTo>
                    <a:pt x="2439" y="587"/>
                    <a:pt x="2315" y="495"/>
                    <a:pt x="2223" y="495"/>
                  </a:cubicBezTo>
                  <a:lnTo>
                    <a:pt x="1451" y="495"/>
                  </a:lnTo>
                  <a:lnTo>
                    <a:pt x="1451" y="217"/>
                  </a:lnTo>
                  <a:cubicBezTo>
                    <a:pt x="1451" y="124"/>
                    <a:pt x="1358" y="32"/>
                    <a:pt x="1235" y="32"/>
                  </a:cubicBezTo>
                  <a:lnTo>
                    <a:pt x="1204" y="1"/>
                  </a:ln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1" name="Google Shape;12751;p23"/>
            <p:cNvSpPr/>
            <p:nvPr/>
          </p:nvSpPr>
          <p:spPr>
            <a:xfrm>
              <a:off x="980425" y="2463975"/>
              <a:ext cx="388100" cy="361875"/>
            </a:xfrm>
            <a:custGeom>
              <a:avLst/>
              <a:gdLst/>
              <a:ahLst/>
              <a:cxnLst/>
              <a:rect l="l" t="t" r="r" b="b"/>
              <a:pathLst>
                <a:path w="15524" h="14475" extrusionOk="0">
                  <a:moveTo>
                    <a:pt x="1543" y="4414"/>
                  </a:moveTo>
                  <a:lnTo>
                    <a:pt x="1543" y="6420"/>
                  </a:lnTo>
                  <a:lnTo>
                    <a:pt x="833" y="6420"/>
                  </a:lnTo>
                  <a:cubicBezTo>
                    <a:pt x="648" y="6420"/>
                    <a:pt x="525" y="6297"/>
                    <a:pt x="525" y="6142"/>
                  </a:cubicBezTo>
                  <a:lnTo>
                    <a:pt x="525" y="4723"/>
                  </a:lnTo>
                  <a:cubicBezTo>
                    <a:pt x="525" y="4568"/>
                    <a:pt x="679" y="4414"/>
                    <a:pt x="833" y="4414"/>
                  </a:cubicBezTo>
                  <a:close/>
                  <a:moveTo>
                    <a:pt x="1636" y="6852"/>
                  </a:moveTo>
                  <a:cubicBezTo>
                    <a:pt x="1728" y="7161"/>
                    <a:pt x="1852" y="7500"/>
                    <a:pt x="2037" y="7778"/>
                  </a:cubicBezTo>
                  <a:lnTo>
                    <a:pt x="1852" y="7809"/>
                  </a:lnTo>
                  <a:cubicBezTo>
                    <a:pt x="1420" y="7809"/>
                    <a:pt x="1080" y="7439"/>
                    <a:pt x="1080" y="7037"/>
                  </a:cubicBezTo>
                  <a:lnTo>
                    <a:pt x="1080" y="6852"/>
                  </a:lnTo>
                  <a:close/>
                  <a:moveTo>
                    <a:pt x="4845" y="7809"/>
                  </a:moveTo>
                  <a:cubicBezTo>
                    <a:pt x="4907" y="7809"/>
                    <a:pt x="5000" y="7871"/>
                    <a:pt x="5000" y="7963"/>
                  </a:cubicBezTo>
                  <a:lnTo>
                    <a:pt x="5000" y="7994"/>
                  </a:lnTo>
                  <a:cubicBezTo>
                    <a:pt x="5000" y="8087"/>
                    <a:pt x="4907" y="8148"/>
                    <a:pt x="4845" y="8179"/>
                  </a:cubicBezTo>
                  <a:lnTo>
                    <a:pt x="4321" y="8179"/>
                  </a:lnTo>
                  <a:cubicBezTo>
                    <a:pt x="4228" y="8148"/>
                    <a:pt x="4166" y="8087"/>
                    <a:pt x="4166" y="7994"/>
                  </a:cubicBezTo>
                  <a:lnTo>
                    <a:pt x="4166" y="7963"/>
                  </a:lnTo>
                  <a:cubicBezTo>
                    <a:pt x="4166" y="7871"/>
                    <a:pt x="4228" y="7809"/>
                    <a:pt x="4321" y="7809"/>
                  </a:cubicBezTo>
                  <a:close/>
                  <a:moveTo>
                    <a:pt x="6296" y="3210"/>
                  </a:moveTo>
                  <a:cubicBezTo>
                    <a:pt x="6543" y="3210"/>
                    <a:pt x="6790" y="3303"/>
                    <a:pt x="6944" y="3488"/>
                  </a:cubicBezTo>
                  <a:cubicBezTo>
                    <a:pt x="7098" y="3643"/>
                    <a:pt x="7222" y="3859"/>
                    <a:pt x="7222" y="4105"/>
                  </a:cubicBezTo>
                  <a:lnTo>
                    <a:pt x="7222" y="5124"/>
                  </a:lnTo>
                  <a:cubicBezTo>
                    <a:pt x="7222" y="5402"/>
                    <a:pt x="7376" y="5649"/>
                    <a:pt x="7623" y="5803"/>
                  </a:cubicBezTo>
                  <a:lnTo>
                    <a:pt x="8086" y="6019"/>
                  </a:lnTo>
                  <a:lnTo>
                    <a:pt x="8086" y="6081"/>
                  </a:lnTo>
                  <a:cubicBezTo>
                    <a:pt x="8086" y="7624"/>
                    <a:pt x="6851" y="8858"/>
                    <a:pt x="5308" y="8889"/>
                  </a:cubicBezTo>
                  <a:lnTo>
                    <a:pt x="4784" y="8889"/>
                  </a:lnTo>
                  <a:cubicBezTo>
                    <a:pt x="4105" y="8889"/>
                    <a:pt x="3487" y="8642"/>
                    <a:pt x="2963" y="8210"/>
                  </a:cubicBezTo>
                  <a:lnTo>
                    <a:pt x="3765" y="8210"/>
                  </a:lnTo>
                  <a:cubicBezTo>
                    <a:pt x="3858" y="8426"/>
                    <a:pt x="4074" y="8580"/>
                    <a:pt x="4321" y="8580"/>
                  </a:cubicBezTo>
                  <a:lnTo>
                    <a:pt x="4845" y="8580"/>
                  </a:lnTo>
                  <a:cubicBezTo>
                    <a:pt x="5154" y="8580"/>
                    <a:pt x="5401" y="8334"/>
                    <a:pt x="5401" y="7994"/>
                  </a:cubicBezTo>
                  <a:lnTo>
                    <a:pt x="5401" y="7963"/>
                  </a:lnTo>
                  <a:cubicBezTo>
                    <a:pt x="5401" y="7624"/>
                    <a:pt x="5154" y="7377"/>
                    <a:pt x="4845" y="7377"/>
                  </a:cubicBezTo>
                  <a:lnTo>
                    <a:pt x="4321" y="7377"/>
                  </a:lnTo>
                  <a:cubicBezTo>
                    <a:pt x="4043" y="7377"/>
                    <a:pt x="3827" y="7562"/>
                    <a:pt x="3765" y="7809"/>
                  </a:cubicBezTo>
                  <a:lnTo>
                    <a:pt x="2562" y="7809"/>
                  </a:lnTo>
                  <a:cubicBezTo>
                    <a:pt x="2191" y="7315"/>
                    <a:pt x="1975" y="6698"/>
                    <a:pt x="1975" y="6081"/>
                  </a:cubicBezTo>
                  <a:lnTo>
                    <a:pt x="1975" y="6019"/>
                  </a:lnTo>
                  <a:lnTo>
                    <a:pt x="2438" y="5803"/>
                  </a:lnTo>
                  <a:cubicBezTo>
                    <a:pt x="2716" y="5679"/>
                    <a:pt x="2870" y="5402"/>
                    <a:pt x="2870" y="5124"/>
                  </a:cubicBezTo>
                  <a:lnTo>
                    <a:pt x="2870" y="4105"/>
                  </a:lnTo>
                  <a:cubicBezTo>
                    <a:pt x="2870" y="3643"/>
                    <a:pt x="3271" y="3241"/>
                    <a:pt x="3734" y="3210"/>
                  </a:cubicBezTo>
                  <a:close/>
                  <a:moveTo>
                    <a:pt x="5895" y="9259"/>
                  </a:moveTo>
                  <a:lnTo>
                    <a:pt x="5895" y="10093"/>
                  </a:lnTo>
                  <a:cubicBezTo>
                    <a:pt x="5895" y="10556"/>
                    <a:pt x="5524" y="10926"/>
                    <a:pt x="5061" y="10926"/>
                  </a:cubicBezTo>
                  <a:cubicBezTo>
                    <a:pt x="4598" y="10895"/>
                    <a:pt x="4228" y="10525"/>
                    <a:pt x="4259" y="10093"/>
                  </a:cubicBezTo>
                  <a:lnTo>
                    <a:pt x="4259" y="9259"/>
                  </a:lnTo>
                  <a:cubicBezTo>
                    <a:pt x="4368" y="9281"/>
                    <a:pt x="4493" y="9303"/>
                    <a:pt x="4633" y="9303"/>
                  </a:cubicBezTo>
                  <a:cubicBezTo>
                    <a:pt x="4691" y="9303"/>
                    <a:pt x="4751" y="9299"/>
                    <a:pt x="4814" y="9290"/>
                  </a:cubicBezTo>
                  <a:lnTo>
                    <a:pt x="5339" y="9290"/>
                  </a:lnTo>
                  <a:cubicBezTo>
                    <a:pt x="5393" y="9299"/>
                    <a:pt x="5448" y="9303"/>
                    <a:pt x="5502" y="9303"/>
                  </a:cubicBezTo>
                  <a:cubicBezTo>
                    <a:pt x="5633" y="9303"/>
                    <a:pt x="5764" y="9281"/>
                    <a:pt x="5895" y="9259"/>
                  </a:cubicBezTo>
                  <a:close/>
                  <a:moveTo>
                    <a:pt x="5709" y="1"/>
                  </a:moveTo>
                  <a:cubicBezTo>
                    <a:pt x="5154" y="1"/>
                    <a:pt x="4629" y="155"/>
                    <a:pt x="4197" y="433"/>
                  </a:cubicBezTo>
                  <a:lnTo>
                    <a:pt x="3580" y="433"/>
                  </a:lnTo>
                  <a:cubicBezTo>
                    <a:pt x="3179" y="433"/>
                    <a:pt x="2808" y="556"/>
                    <a:pt x="2500" y="772"/>
                  </a:cubicBezTo>
                  <a:cubicBezTo>
                    <a:pt x="2294" y="901"/>
                    <a:pt x="2410" y="1180"/>
                    <a:pt x="2597" y="1180"/>
                  </a:cubicBezTo>
                  <a:cubicBezTo>
                    <a:pt x="2634" y="1180"/>
                    <a:pt x="2675" y="1168"/>
                    <a:pt x="2716" y="1143"/>
                  </a:cubicBezTo>
                  <a:cubicBezTo>
                    <a:pt x="2963" y="958"/>
                    <a:pt x="3271" y="865"/>
                    <a:pt x="3580" y="865"/>
                  </a:cubicBezTo>
                  <a:lnTo>
                    <a:pt x="3673" y="865"/>
                  </a:lnTo>
                  <a:cubicBezTo>
                    <a:pt x="3580" y="958"/>
                    <a:pt x="3487" y="1050"/>
                    <a:pt x="3426" y="1174"/>
                  </a:cubicBezTo>
                  <a:cubicBezTo>
                    <a:pt x="3291" y="1331"/>
                    <a:pt x="3450" y="1504"/>
                    <a:pt x="3606" y="1504"/>
                  </a:cubicBezTo>
                  <a:cubicBezTo>
                    <a:pt x="3665" y="1504"/>
                    <a:pt x="3723" y="1479"/>
                    <a:pt x="3765" y="1420"/>
                  </a:cubicBezTo>
                  <a:cubicBezTo>
                    <a:pt x="4228" y="803"/>
                    <a:pt x="4938" y="433"/>
                    <a:pt x="5709" y="433"/>
                  </a:cubicBezTo>
                  <a:cubicBezTo>
                    <a:pt x="7006" y="433"/>
                    <a:pt x="8086" y="1482"/>
                    <a:pt x="8117" y="2809"/>
                  </a:cubicBezTo>
                  <a:lnTo>
                    <a:pt x="8117" y="5556"/>
                  </a:lnTo>
                  <a:lnTo>
                    <a:pt x="7808" y="5402"/>
                  </a:lnTo>
                  <a:cubicBezTo>
                    <a:pt x="7685" y="5340"/>
                    <a:pt x="7623" y="5247"/>
                    <a:pt x="7623" y="5124"/>
                  </a:cubicBezTo>
                  <a:lnTo>
                    <a:pt x="7623" y="4105"/>
                  </a:lnTo>
                  <a:cubicBezTo>
                    <a:pt x="7623" y="3383"/>
                    <a:pt x="7066" y="2808"/>
                    <a:pt x="6352" y="2808"/>
                  </a:cubicBezTo>
                  <a:cubicBezTo>
                    <a:pt x="6333" y="2808"/>
                    <a:pt x="6315" y="2808"/>
                    <a:pt x="6296" y="2809"/>
                  </a:cubicBezTo>
                  <a:lnTo>
                    <a:pt x="3734" y="2809"/>
                  </a:lnTo>
                  <a:cubicBezTo>
                    <a:pt x="3024" y="2809"/>
                    <a:pt x="2438" y="3396"/>
                    <a:pt x="2438" y="4105"/>
                  </a:cubicBezTo>
                  <a:lnTo>
                    <a:pt x="2438" y="5155"/>
                  </a:lnTo>
                  <a:cubicBezTo>
                    <a:pt x="2438" y="5247"/>
                    <a:pt x="2376" y="5371"/>
                    <a:pt x="2253" y="5432"/>
                  </a:cubicBezTo>
                  <a:lnTo>
                    <a:pt x="1975" y="5556"/>
                  </a:lnTo>
                  <a:lnTo>
                    <a:pt x="1975" y="2470"/>
                  </a:lnTo>
                  <a:cubicBezTo>
                    <a:pt x="1975" y="2223"/>
                    <a:pt x="2037" y="1976"/>
                    <a:pt x="2129" y="1760"/>
                  </a:cubicBezTo>
                  <a:cubicBezTo>
                    <a:pt x="2212" y="1595"/>
                    <a:pt x="2075" y="1458"/>
                    <a:pt x="1937" y="1458"/>
                  </a:cubicBezTo>
                  <a:cubicBezTo>
                    <a:pt x="1869" y="1458"/>
                    <a:pt x="1800" y="1492"/>
                    <a:pt x="1759" y="1575"/>
                  </a:cubicBezTo>
                  <a:cubicBezTo>
                    <a:pt x="1605" y="1853"/>
                    <a:pt x="1543" y="2161"/>
                    <a:pt x="1543" y="2470"/>
                  </a:cubicBezTo>
                  <a:lnTo>
                    <a:pt x="1543" y="4013"/>
                  </a:lnTo>
                  <a:lnTo>
                    <a:pt x="833" y="4013"/>
                  </a:lnTo>
                  <a:cubicBezTo>
                    <a:pt x="432" y="4013"/>
                    <a:pt x="123" y="4321"/>
                    <a:pt x="93" y="4723"/>
                  </a:cubicBezTo>
                  <a:lnTo>
                    <a:pt x="93" y="6142"/>
                  </a:lnTo>
                  <a:cubicBezTo>
                    <a:pt x="93" y="6451"/>
                    <a:pt x="339" y="6760"/>
                    <a:pt x="648" y="6821"/>
                  </a:cubicBezTo>
                  <a:lnTo>
                    <a:pt x="648" y="7037"/>
                  </a:lnTo>
                  <a:cubicBezTo>
                    <a:pt x="648" y="7685"/>
                    <a:pt x="1173" y="8210"/>
                    <a:pt x="1852" y="8210"/>
                  </a:cubicBezTo>
                  <a:lnTo>
                    <a:pt x="2376" y="8210"/>
                  </a:lnTo>
                  <a:cubicBezTo>
                    <a:pt x="2747" y="8642"/>
                    <a:pt x="3240" y="8982"/>
                    <a:pt x="3796" y="9136"/>
                  </a:cubicBezTo>
                  <a:lnTo>
                    <a:pt x="3796" y="9877"/>
                  </a:lnTo>
                  <a:lnTo>
                    <a:pt x="2716" y="9877"/>
                  </a:lnTo>
                  <a:cubicBezTo>
                    <a:pt x="1204" y="9907"/>
                    <a:pt x="0" y="11111"/>
                    <a:pt x="0" y="12592"/>
                  </a:cubicBezTo>
                  <a:cubicBezTo>
                    <a:pt x="0" y="12731"/>
                    <a:pt x="108" y="12801"/>
                    <a:pt x="216" y="12801"/>
                  </a:cubicBezTo>
                  <a:cubicBezTo>
                    <a:pt x="324" y="12801"/>
                    <a:pt x="432" y="12731"/>
                    <a:pt x="432" y="12592"/>
                  </a:cubicBezTo>
                  <a:cubicBezTo>
                    <a:pt x="432" y="11327"/>
                    <a:pt x="1451" y="10340"/>
                    <a:pt x="2716" y="10309"/>
                  </a:cubicBezTo>
                  <a:lnTo>
                    <a:pt x="3827" y="10309"/>
                  </a:lnTo>
                  <a:cubicBezTo>
                    <a:pt x="3950" y="11003"/>
                    <a:pt x="4506" y="11350"/>
                    <a:pt x="5061" y="11350"/>
                  </a:cubicBezTo>
                  <a:cubicBezTo>
                    <a:pt x="5617" y="11350"/>
                    <a:pt x="6172" y="11003"/>
                    <a:pt x="6296" y="10309"/>
                  </a:cubicBezTo>
                  <a:lnTo>
                    <a:pt x="7499" y="10309"/>
                  </a:lnTo>
                  <a:cubicBezTo>
                    <a:pt x="7438" y="10525"/>
                    <a:pt x="7438" y="10741"/>
                    <a:pt x="7438" y="10957"/>
                  </a:cubicBezTo>
                  <a:cubicBezTo>
                    <a:pt x="7438" y="12253"/>
                    <a:pt x="8148" y="13426"/>
                    <a:pt x="9289" y="14043"/>
                  </a:cubicBezTo>
                  <a:lnTo>
                    <a:pt x="432" y="14043"/>
                  </a:lnTo>
                  <a:lnTo>
                    <a:pt x="432" y="13580"/>
                  </a:lnTo>
                  <a:cubicBezTo>
                    <a:pt x="432" y="13441"/>
                    <a:pt x="324" y="13372"/>
                    <a:pt x="216" y="13372"/>
                  </a:cubicBezTo>
                  <a:cubicBezTo>
                    <a:pt x="108" y="13372"/>
                    <a:pt x="0" y="13441"/>
                    <a:pt x="0" y="13580"/>
                  </a:cubicBezTo>
                  <a:lnTo>
                    <a:pt x="0" y="14290"/>
                  </a:lnTo>
                  <a:cubicBezTo>
                    <a:pt x="0" y="14382"/>
                    <a:pt x="93" y="14475"/>
                    <a:pt x="216" y="14475"/>
                  </a:cubicBezTo>
                  <a:lnTo>
                    <a:pt x="10956" y="14475"/>
                  </a:lnTo>
                  <a:cubicBezTo>
                    <a:pt x="11697" y="14475"/>
                    <a:pt x="12406" y="14259"/>
                    <a:pt x="13024" y="13827"/>
                  </a:cubicBezTo>
                  <a:cubicBezTo>
                    <a:pt x="13202" y="13674"/>
                    <a:pt x="13066" y="13417"/>
                    <a:pt x="12892" y="13417"/>
                  </a:cubicBezTo>
                  <a:cubicBezTo>
                    <a:pt x="12854" y="13417"/>
                    <a:pt x="12815" y="13429"/>
                    <a:pt x="12777" y="13457"/>
                  </a:cubicBezTo>
                  <a:cubicBezTo>
                    <a:pt x="12160" y="13909"/>
                    <a:pt x="11523" y="14103"/>
                    <a:pt x="10920" y="14103"/>
                  </a:cubicBezTo>
                  <a:cubicBezTo>
                    <a:pt x="8478" y="14103"/>
                    <a:pt x="6587" y="10913"/>
                    <a:pt x="8765" y="8735"/>
                  </a:cubicBezTo>
                  <a:cubicBezTo>
                    <a:pt x="9426" y="8081"/>
                    <a:pt x="10179" y="7804"/>
                    <a:pt x="10907" y="7804"/>
                  </a:cubicBezTo>
                  <a:cubicBezTo>
                    <a:pt x="13167" y="7804"/>
                    <a:pt x="15183" y="10474"/>
                    <a:pt x="13456" y="12808"/>
                  </a:cubicBezTo>
                  <a:cubicBezTo>
                    <a:pt x="13322" y="12964"/>
                    <a:pt x="13462" y="13152"/>
                    <a:pt x="13619" y="13152"/>
                  </a:cubicBezTo>
                  <a:cubicBezTo>
                    <a:pt x="13680" y="13152"/>
                    <a:pt x="13744" y="13124"/>
                    <a:pt x="13795" y="13055"/>
                  </a:cubicBezTo>
                  <a:cubicBezTo>
                    <a:pt x="15524" y="10741"/>
                    <a:pt x="13857" y="7439"/>
                    <a:pt x="10956" y="7439"/>
                  </a:cubicBezTo>
                  <a:cubicBezTo>
                    <a:pt x="9413" y="7439"/>
                    <a:pt x="8055" y="8426"/>
                    <a:pt x="7592" y="9907"/>
                  </a:cubicBezTo>
                  <a:lnTo>
                    <a:pt x="6327" y="9907"/>
                  </a:lnTo>
                  <a:lnTo>
                    <a:pt x="6327" y="9167"/>
                  </a:lnTo>
                  <a:cubicBezTo>
                    <a:pt x="7623" y="8704"/>
                    <a:pt x="8518" y="7469"/>
                    <a:pt x="8518" y="6111"/>
                  </a:cubicBezTo>
                  <a:lnTo>
                    <a:pt x="8518" y="2809"/>
                  </a:lnTo>
                  <a:cubicBezTo>
                    <a:pt x="8518" y="1266"/>
                    <a:pt x="7253" y="1"/>
                    <a:pt x="570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2" name="Google Shape;12752;p23"/>
            <p:cNvSpPr/>
            <p:nvPr/>
          </p:nvSpPr>
          <p:spPr>
            <a:xfrm>
              <a:off x="1225775" y="2694200"/>
              <a:ext cx="66375" cy="72825"/>
            </a:xfrm>
            <a:custGeom>
              <a:avLst/>
              <a:gdLst/>
              <a:ahLst/>
              <a:cxnLst/>
              <a:rect l="l" t="t" r="r" b="b"/>
              <a:pathLst>
                <a:path w="2655" h="2913" extrusionOk="0">
                  <a:moveTo>
                    <a:pt x="1189" y="1"/>
                  </a:moveTo>
                  <a:cubicBezTo>
                    <a:pt x="594" y="1"/>
                    <a:pt x="22" y="467"/>
                    <a:pt x="0" y="1161"/>
                  </a:cubicBezTo>
                  <a:cubicBezTo>
                    <a:pt x="0" y="1300"/>
                    <a:pt x="108" y="1370"/>
                    <a:pt x="216" y="1370"/>
                  </a:cubicBezTo>
                  <a:cubicBezTo>
                    <a:pt x="324" y="1370"/>
                    <a:pt x="432" y="1300"/>
                    <a:pt x="432" y="1161"/>
                  </a:cubicBezTo>
                  <a:cubicBezTo>
                    <a:pt x="432" y="698"/>
                    <a:pt x="791" y="393"/>
                    <a:pt x="1167" y="393"/>
                  </a:cubicBezTo>
                  <a:cubicBezTo>
                    <a:pt x="1341" y="393"/>
                    <a:pt x="1520" y="459"/>
                    <a:pt x="1667" y="606"/>
                  </a:cubicBezTo>
                  <a:cubicBezTo>
                    <a:pt x="2160" y="1069"/>
                    <a:pt x="1821" y="1871"/>
                    <a:pt x="1173" y="1871"/>
                  </a:cubicBezTo>
                  <a:cubicBezTo>
                    <a:pt x="1049" y="1871"/>
                    <a:pt x="957" y="1964"/>
                    <a:pt x="957" y="2087"/>
                  </a:cubicBezTo>
                  <a:lnTo>
                    <a:pt x="957" y="2704"/>
                  </a:lnTo>
                  <a:cubicBezTo>
                    <a:pt x="957" y="2843"/>
                    <a:pt x="1065" y="2913"/>
                    <a:pt x="1173" y="2913"/>
                  </a:cubicBezTo>
                  <a:cubicBezTo>
                    <a:pt x="1281" y="2913"/>
                    <a:pt x="1389" y="2843"/>
                    <a:pt x="1389" y="2704"/>
                  </a:cubicBezTo>
                  <a:lnTo>
                    <a:pt x="1389" y="2303"/>
                  </a:lnTo>
                  <a:cubicBezTo>
                    <a:pt x="2346" y="2118"/>
                    <a:pt x="2654" y="914"/>
                    <a:pt x="1914" y="266"/>
                  </a:cubicBezTo>
                  <a:cubicBezTo>
                    <a:pt x="1694" y="83"/>
                    <a:pt x="1439" y="1"/>
                    <a:pt x="118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3" name="Google Shape;12753;p23"/>
            <p:cNvSpPr/>
            <p:nvPr/>
          </p:nvSpPr>
          <p:spPr>
            <a:xfrm>
              <a:off x="1247375" y="277877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54" name="Google Shape;12754;p23"/>
          <p:cNvGrpSpPr/>
          <p:nvPr/>
        </p:nvGrpSpPr>
        <p:grpSpPr>
          <a:xfrm>
            <a:off x="1768794" y="2909768"/>
            <a:ext cx="363450" cy="308075"/>
            <a:chOff x="4004075" y="3040325"/>
            <a:chExt cx="363450" cy="308075"/>
          </a:xfrm>
        </p:grpSpPr>
        <p:sp>
          <p:nvSpPr>
            <p:cNvPr id="12755" name="Google Shape;12755;p23"/>
            <p:cNvSpPr/>
            <p:nvPr/>
          </p:nvSpPr>
          <p:spPr>
            <a:xfrm>
              <a:off x="4068500" y="3040325"/>
              <a:ext cx="235575" cy="60300"/>
            </a:xfrm>
            <a:custGeom>
              <a:avLst/>
              <a:gdLst/>
              <a:ahLst/>
              <a:cxnLst/>
              <a:rect l="l" t="t" r="r" b="b"/>
              <a:pathLst>
                <a:path w="9423" h="2412" extrusionOk="0">
                  <a:moveTo>
                    <a:pt x="4677" y="1"/>
                  </a:moveTo>
                  <a:cubicBezTo>
                    <a:pt x="2949" y="1"/>
                    <a:pt x="1282" y="741"/>
                    <a:pt x="140" y="2037"/>
                  </a:cubicBezTo>
                  <a:cubicBezTo>
                    <a:pt x="0" y="2178"/>
                    <a:pt x="143" y="2389"/>
                    <a:pt x="302" y="2389"/>
                  </a:cubicBezTo>
                  <a:cubicBezTo>
                    <a:pt x="352" y="2389"/>
                    <a:pt x="404" y="2368"/>
                    <a:pt x="449" y="2315"/>
                  </a:cubicBezTo>
                  <a:cubicBezTo>
                    <a:pt x="1584" y="1058"/>
                    <a:pt x="3138" y="433"/>
                    <a:pt x="4695" y="433"/>
                  </a:cubicBezTo>
                  <a:cubicBezTo>
                    <a:pt x="6271" y="433"/>
                    <a:pt x="7849" y="1073"/>
                    <a:pt x="8998" y="2346"/>
                  </a:cubicBezTo>
                  <a:cubicBezTo>
                    <a:pt x="9044" y="2392"/>
                    <a:pt x="9095" y="2411"/>
                    <a:pt x="9144" y="2411"/>
                  </a:cubicBezTo>
                  <a:cubicBezTo>
                    <a:pt x="9294" y="2411"/>
                    <a:pt x="9423" y="2231"/>
                    <a:pt x="9306" y="2068"/>
                  </a:cubicBezTo>
                  <a:cubicBezTo>
                    <a:pt x="8134" y="741"/>
                    <a:pt x="6436" y="1"/>
                    <a:pt x="4677"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6" name="Google Shape;12756;p23"/>
            <p:cNvSpPr/>
            <p:nvPr/>
          </p:nvSpPr>
          <p:spPr>
            <a:xfrm>
              <a:off x="4068325" y="3288375"/>
              <a:ext cx="235175" cy="60025"/>
            </a:xfrm>
            <a:custGeom>
              <a:avLst/>
              <a:gdLst/>
              <a:ahLst/>
              <a:cxnLst/>
              <a:rect l="l" t="t" r="r" b="b"/>
              <a:pathLst>
                <a:path w="9407" h="2401" extrusionOk="0">
                  <a:moveTo>
                    <a:pt x="9148" y="1"/>
                  </a:moveTo>
                  <a:cubicBezTo>
                    <a:pt x="9090" y="1"/>
                    <a:pt x="9036" y="16"/>
                    <a:pt x="9005" y="47"/>
                  </a:cubicBezTo>
                  <a:cubicBezTo>
                    <a:pt x="7856" y="1335"/>
                    <a:pt x="6270" y="1984"/>
                    <a:pt x="4687" y="1984"/>
                  </a:cubicBezTo>
                  <a:cubicBezTo>
                    <a:pt x="3122" y="1984"/>
                    <a:pt x="1560" y="1351"/>
                    <a:pt x="425" y="78"/>
                  </a:cubicBezTo>
                  <a:cubicBezTo>
                    <a:pt x="380" y="32"/>
                    <a:pt x="328" y="13"/>
                    <a:pt x="279" y="13"/>
                  </a:cubicBezTo>
                  <a:cubicBezTo>
                    <a:pt x="129" y="13"/>
                    <a:pt x="0" y="193"/>
                    <a:pt x="117" y="356"/>
                  </a:cubicBezTo>
                  <a:cubicBezTo>
                    <a:pt x="1344" y="1721"/>
                    <a:pt x="3022" y="2400"/>
                    <a:pt x="4698" y="2400"/>
                  </a:cubicBezTo>
                  <a:cubicBezTo>
                    <a:pt x="6394" y="2400"/>
                    <a:pt x="8088" y="1706"/>
                    <a:pt x="9313" y="325"/>
                  </a:cubicBezTo>
                  <a:cubicBezTo>
                    <a:pt x="9406" y="263"/>
                    <a:pt x="9406" y="109"/>
                    <a:pt x="9313" y="47"/>
                  </a:cubicBezTo>
                  <a:cubicBezTo>
                    <a:pt x="9267" y="16"/>
                    <a:pt x="9205" y="1"/>
                    <a:pt x="914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7" name="Google Shape;12757;p23"/>
            <p:cNvSpPr/>
            <p:nvPr/>
          </p:nvSpPr>
          <p:spPr>
            <a:xfrm>
              <a:off x="41345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309" y="6821"/>
                    <a:pt x="648" y="6821"/>
                  </a:cubicBezTo>
                  <a:lnTo>
                    <a:pt x="3580" y="6821"/>
                  </a:lnTo>
                  <a:cubicBezTo>
                    <a:pt x="4414" y="6821"/>
                    <a:pt x="4414" y="5555"/>
                    <a:pt x="3580" y="5555"/>
                  </a:cubicBezTo>
                  <a:lnTo>
                    <a:pt x="1297" y="5555"/>
                  </a:lnTo>
                  <a:lnTo>
                    <a:pt x="1297" y="5432"/>
                  </a:lnTo>
                  <a:cubicBezTo>
                    <a:pt x="1297" y="5278"/>
                    <a:pt x="1188" y="5200"/>
                    <a:pt x="1080" y="5200"/>
                  </a:cubicBezTo>
                  <a:cubicBezTo>
                    <a:pt x="972" y="5200"/>
                    <a:pt x="864" y="5278"/>
                    <a:pt x="864" y="5432"/>
                  </a:cubicBezTo>
                  <a:lnTo>
                    <a:pt x="864" y="5771"/>
                  </a:lnTo>
                  <a:cubicBezTo>
                    <a:pt x="864" y="5895"/>
                    <a:pt x="957" y="5987"/>
                    <a:pt x="1080" y="5987"/>
                  </a:cubicBezTo>
                  <a:lnTo>
                    <a:pt x="3580" y="5987"/>
                  </a:lnTo>
                  <a:cubicBezTo>
                    <a:pt x="3858" y="5987"/>
                    <a:pt x="3858" y="6419"/>
                    <a:pt x="3580" y="6419"/>
                  </a:cubicBezTo>
                  <a:lnTo>
                    <a:pt x="648" y="6419"/>
                  </a:lnTo>
                  <a:cubicBezTo>
                    <a:pt x="525" y="6419"/>
                    <a:pt x="432" y="6327"/>
                    <a:pt x="432" y="6203"/>
                  </a:cubicBezTo>
                  <a:lnTo>
                    <a:pt x="432" y="617"/>
                  </a:lnTo>
                  <a:cubicBezTo>
                    <a:pt x="432" y="494"/>
                    <a:pt x="525" y="401"/>
                    <a:pt x="648" y="401"/>
                  </a:cubicBezTo>
                  <a:lnTo>
                    <a:pt x="3580" y="401"/>
                  </a:lnTo>
                  <a:cubicBezTo>
                    <a:pt x="3858" y="401"/>
                    <a:pt x="3858" y="833"/>
                    <a:pt x="3580" y="833"/>
                  </a:cubicBezTo>
                  <a:lnTo>
                    <a:pt x="1080" y="833"/>
                  </a:lnTo>
                  <a:cubicBezTo>
                    <a:pt x="957" y="833"/>
                    <a:pt x="864" y="926"/>
                    <a:pt x="864" y="1049"/>
                  </a:cubicBezTo>
                  <a:lnTo>
                    <a:pt x="864" y="2994"/>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4537"/>
                  </a:lnTo>
                  <a:cubicBezTo>
                    <a:pt x="864" y="4676"/>
                    <a:pt x="972" y="4745"/>
                    <a:pt x="1080" y="4745"/>
                  </a:cubicBezTo>
                  <a:cubicBezTo>
                    <a:pt x="1188" y="4745"/>
                    <a:pt x="1297" y="4676"/>
                    <a:pt x="1297" y="4537"/>
                  </a:cubicBezTo>
                  <a:lnTo>
                    <a:pt x="1297" y="4043"/>
                  </a:lnTo>
                  <a:lnTo>
                    <a:pt x="2840" y="4043"/>
                  </a:lnTo>
                  <a:cubicBezTo>
                    <a:pt x="3673" y="4043"/>
                    <a:pt x="3673" y="2778"/>
                    <a:pt x="2840" y="2778"/>
                  </a:cubicBezTo>
                  <a:lnTo>
                    <a:pt x="1297" y="2778"/>
                  </a:lnTo>
                  <a:lnTo>
                    <a:pt x="1297" y="1265"/>
                  </a:lnTo>
                  <a:lnTo>
                    <a:pt x="3580" y="1265"/>
                  </a:lnTo>
                  <a:cubicBezTo>
                    <a:pt x="4352" y="1204"/>
                    <a:pt x="4352" y="62"/>
                    <a:pt x="358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8" name="Google Shape;12758;p23"/>
            <p:cNvSpPr/>
            <p:nvPr/>
          </p:nvSpPr>
          <p:spPr>
            <a:xfrm>
              <a:off x="4247925" y="3109775"/>
              <a:ext cx="119600" cy="170525"/>
            </a:xfrm>
            <a:custGeom>
              <a:avLst/>
              <a:gdLst/>
              <a:ahLst/>
              <a:cxnLst/>
              <a:rect l="l" t="t" r="r" b="b"/>
              <a:pathLst>
                <a:path w="4784" h="6821" extrusionOk="0">
                  <a:moveTo>
                    <a:pt x="2361" y="409"/>
                  </a:moveTo>
                  <a:cubicBezTo>
                    <a:pt x="3341" y="409"/>
                    <a:pt x="4321" y="1065"/>
                    <a:pt x="4321" y="2377"/>
                  </a:cubicBezTo>
                  <a:lnTo>
                    <a:pt x="4321" y="4444"/>
                  </a:lnTo>
                  <a:cubicBezTo>
                    <a:pt x="4321" y="5524"/>
                    <a:pt x="3457" y="6389"/>
                    <a:pt x="2376" y="6389"/>
                  </a:cubicBezTo>
                  <a:cubicBezTo>
                    <a:pt x="1296" y="6389"/>
                    <a:pt x="401" y="5524"/>
                    <a:pt x="401" y="4444"/>
                  </a:cubicBezTo>
                  <a:lnTo>
                    <a:pt x="401" y="2377"/>
                  </a:lnTo>
                  <a:cubicBezTo>
                    <a:pt x="401" y="1065"/>
                    <a:pt x="1381" y="409"/>
                    <a:pt x="2361" y="409"/>
                  </a:cubicBezTo>
                  <a:close/>
                  <a:moveTo>
                    <a:pt x="2407" y="0"/>
                  </a:moveTo>
                  <a:cubicBezTo>
                    <a:pt x="1080" y="0"/>
                    <a:pt x="0" y="1049"/>
                    <a:pt x="0" y="2377"/>
                  </a:cubicBezTo>
                  <a:lnTo>
                    <a:pt x="0" y="4444"/>
                  </a:lnTo>
                  <a:cubicBezTo>
                    <a:pt x="0" y="5771"/>
                    <a:pt x="1080" y="6821"/>
                    <a:pt x="2407" y="6821"/>
                  </a:cubicBezTo>
                  <a:cubicBezTo>
                    <a:pt x="3703" y="6821"/>
                    <a:pt x="4784" y="5771"/>
                    <a:pt x="4784" y="4444"/>
                  </a:cubicBezTo>
                  <a:lnTo>
                    <a:pt x="4784" y="2377"/>
                  </a:lnTo>
                  <a:cubicBezTo>
                    <a:pt x="4784" y="1049"/>
                    <a:pt x="3703" y="0"/>
                    <a:pt x="240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59" name="Google Shape;12759;p23"/>
            <p:cNvSpPr/>
            <p:nvPr/>
          </p:nvSpPr>
          <p:spPr>
            <a:xfrm>
              <a:off x="4269525" y="3130600"/>
              <a:ext cx="76400" cy="124425"/>
            </a:xfrm>
            <a:custGeom>
              <a:avLst/>
              <a:gdLst/>
              <a:ahLst/>
              <a:cxnLst/>
              <a:rect l="l" t="t" r="r" b="b"/>
              <a:pathLst>
                <a:path w="3056" h="4977" extrusionOk="0">
                  <a:moveTo>
                    <a:pt x="1512" y="0"/>
                  </a:moveTo>
                  <a:cubicBezTo>
                    <a:pt x="1517" y="0"/>
                    <a:pt x="1522" y="0"/>
                    <a:pt x="1528" y="0"/>
                  </a:cubicBezTo>
                  <a:lnTo>
                    <a:pt x="1528" y="0"/>
                  </a:lnTo>
                  <a:cubicBezTo>
                    <a:pt x="1533" y="0"/>
                    <a:pt x="1538" y="0"/>
                    <a:pt x="1543" y="0"/>
                  </a:cubicBezTo>
                  <a:close/>
                  <a:moveTo>
                    <a:pt x="1528" y="0"/>
                  </a:moveTo>
                  <a:lnTo>
                    <a:pt x="1528" y="0"/>
                  </a:lnTo>
                  <a:cubicBezTo>
                    <a:pt x="671" y="9"/>
                    <a:pt x="0" y="715"/>
                    <a:pt x="0" y="1544"/>
                  </a:cubicBezTo>
                  <a:lnTo>
                    <a:pt x="0" y="2130"/>
                  </a:lnTo>
                  <a:cubicBezTo>
                    <a:pt x="0" y="2269"/>
                    <a:pt x="100" y="2338"/>
                    <a:pt x="201" y="2338"/>
                  </a:cubicBezTo>
                  <a:cubicBezTo>
                    <a:pt x="301" y="2338"/>
                    <a:pt x="401" y="2269"/>
                    <a:pt x="401" y="2130"/>
                  </a:cubicBezTo>
                  <a:lnTo>
                    <a:pt x="401" y="1544"/>
                  </a:lnTo>
                  <a:cubicBezTo>
                    <a:pt x="401" y="803"/>
                    <a:pt x="957" y="432"/>
                    <a:pt x="1512" y="432"/>
                  </a:cubicBezTo>
                  <a:cubicBezTo>
                    <a:pt x="2068" y="432"/>
                    <a:pt x="2623" y="803"/>
                    <a:pt x="2623" y="1544"/>
                  </a:cubicBezTo>
                  <a:lnTo>
                    <a:pt x="2623" y="3611"/>
                  </a:lnTo>
                  <a:cubicBezTo>
                    <a:pt x="2623" y="4352"/>
                    <a:pt x="2068" y="4722"/>
                    <a:pt x="1512" y="4722"/>
                  </a:cubicBezTo>
                  <a:cubicBezTo>
                    <a:pt x="957" y="4722"/>
                    <a:pt x="401" y="4352"/>
                    <a:pt x="401" y="3611"/>
                  </a:cubicBezTo>
                  <a:lnTo>
                    <a:pt x="401" y="3148"/>
                  </a:lnTo>
                  <a:cubicBezTo>
                    <a:pt x="401" y="2994"/>
                    <a:pt x="301" y="2917"/>
                    <a:pt x="201" y="2917"/>
                  </a:cubicBezTo>
                  <a:cubicBezTo>
                    <a:pt x="100" y="2917"/>
                    <a:pt x="0" y="2994"/>
                    <a:pt x="0" y="3148"/>
                  </a:cubicBezTo>
                  <a:lnTo>
                    <a:pt x="0" y="3611"/>
                  </a:lnTo>
                  <a:cubicBezTo>
                    <a:pt x="108" y="4522"/>
                    <a:pt x="818" y="4977"/>
                    <a:pt x="1528" y="4977"/>
                  </a:cubicBezTo>
                  <a:cubicBezTo>
                    <a:pt x="2238" y="4977"/>
                    <a:pt x="2947" y="4522"/>
                    <a:pt x="3055" y="3611"/>
                  </a:cubicBezTo>
                  <a:lnTo>
                    <a:pt x="3055" y="1544"/>
                  </a:lnTo>
                  <a:cubicBezTo>
                    <a:pt x="3055" y="715"/>
                    <a:pt x="2354" y="9"/>
                    <a:pt x="1528"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0" name="Google Shape;12760;p23"/>
            <p:cNvSpPr/>
            <p:nvPr/>
          </p:nvSpPr>
          <p:spPr>
            <a:xfrm>
              <a:off x="4004075" y="3109100"/>
              <a:ext cx="118875" cy="171225"/>
            </a:xfrm>
            <a:custGeom>
              <a:avLst/>
              <a:gdLst/>
              <a:ahLst/>
              <a:cxnLst/>
              <a:rect l="l" t="t" r="r" b="b"/>
              <a:pathLst>
                <a:path w="4755" h="6849" extrusionOk="0">
                  <a:moveTo>
                    <a:pt x="2393" y="1"/>
                  </a:moveTo>
                  <a:cubicBezTo>
                    <a:pt x="2080" y="1"/>
                    <a:pt x="1768" y="70"/>
                    <a:pt x="1483" y="212"/>
                  </a:cubicBezTo>
                  <a:cubicBezTo>
                    <a:pt x="1360" y="274"/>
                    <a:pt x="1329" y="397"/>
                    <a:pt x="1360" y="490"/>
                  </a:cubicBezTo>
                  <a:cubicBezTo>
                    <a:pt x="1401" y="572"/>
                    <a:pt x="1469" y="614"/>
                    <a:pt x="1547" y="614"/>
                  </a:cubicBezTo>
                  <a:cubicBezTo>
                    <a:pt x="1586" y="614"/>
                    <a:pt x="1627" y="603"/>
                    <a:pt x="1668" y="583"/>
                  </a:cubicBezTo>
                  <a:cubicBezTo>
                    <a:pt x="1892" y="477"/>
                    <a:pt x="2137" y="425"/>
                    <a:pt x="2385" y="425"/>
                  </a:cubicBezTo>
                  <a:cubicBezTo>
                    <a:pt x="2788" y="425"/>
                    <a:pt x="3195" y="562"/>
                    <a:pt x="3520" y="830"/>
                  </a:cubicBezTo>
                  <a:cubicBezTo>
                    <a:pt x="3705" y="984"/>
                    <a:pt x="3859" y="1169"/>
                    <a:pt x="3983" y="1385"/>
                  </a:cubicBezTo>
                  <a:cubicBezTo>
                    <a:pt x="4024" y="1550"/>
                    <a:pt x="3901" y="1659"/>
                    <a:pt x="3777" y="1659"/>
                  </a:cubicBezTo>
                  <a:cubicBezTo>
                    <a:pt x="3715" y="1659"/>
                    <a:pt x="3654" y="1632"/>
                    <a:pt x="3612" y="1570"/>
                  </a:cubicBezTo>
                  <a:cubicBezTo>
                    <a:pt x="3520" y="1416"/>
                    <a:pt x="3396" y="1262"/>
                    <a:pt x="3242" y="1138"/>
                  </a:cubicBezTo>
                  <a:cubicBezTo>
                    <a:pt x="3001" y="948"/>
                    <a:pt x="2701" y="845"/>
                    <a:pt x="2403" y="845"/>
                  </a:cubicBezTo>
                  <a:cubicBezTo>
                    <a:pt x="2168" y="845"/>
                    <a:pt x="1934" y="909"/>
                    <a:pt x="1730" y="1046"/>
                  </a:cubicBezTo>
                  <a:cubicBezTo>
                    <a:pt x="1329" y="1262"/>
                    <a:pt x="1144" y="1755"/>
                    <a:pt x="1267" y="2187"/>
                  </a:cubicBezTo>
                  <a:cubicBezTo>
                    <a:pt x="1390" y="2712"/>
                    <a:pt x="1792" y="2805"/>
                    <a:pt x="2440" y="2928"/>
                  </a:cubicBezTo>
                  <a:cubicBezTo>
                    <a:pt x="2841" y="2990"/>
                    <a:pt x="3211" y="3113"/>
                    <a:pt x="3551" y="3298"/>
                  </a:cubicBezTo>
                  <a:cubicBezTo>
                    <a:pt x="4261" y="3700"/>
                    <a:pt x="4538" y="4626"/>
                    <a:pt x="4168" y="5366"/>
                  </a:cubicBezTo>
                  <a:cubicBezTo>
                    <a:pt x="3859" y="6014"/>
                    <a:pt x="3211" y="6416"/>
                    <a:pt x="2471" y="6416"/>
                  </a:cubicBezTo>
                  <a:lnTo>
                    <a:pt x="2347" y="6416"/>
                  </a:lnTo>
                  <a:cubicBezTo>
                    <a:pt x="1668" y="6416"/>
                    <a:pt x="1082" y="6045"/>
                    <a:pt x="742" y="5490"/>
                  </a:cubicBezTo>
                  <a:cubicBezTo>
                    <a:pt x="588" y="5243"/>
                    <a:pt x="495" y="4965"/>
                    <a:pt x="465" y="4656"/>
                  </a:cubicBezTo>
                  <a:cubicBezTo>
                    <a:pt x="465" y="4549"/>
                    <a:pt x="558" y="4465"/>
                    <a:pt x="663" y="4465"/>
                  </a:cubicBezTo>
                  <a:cubicBezTo>
                    <a:pt x="679" y="4465"/>
                    <a:pt x="695" y="4467"/>
                    <a:pt x="711" y="4471"/>
                  </a:cubicBezTo>
                  <a:cubicBezTo>
                    <a:pt x="835" y="4471"/>
                    <a:pt x="866" y="4595"/>
                    <a:pt x="897" y="4687"/>
                  </a:cubicBezTo>
                  <a:cubicBezTo>
                    <a:pt x="928" y="4903"/>
                    <a:pt x="1020" y="5119"/>
                    <a:pt x="1113" y="5305"/>
                  </a:cubicBezTo>
                  <a:cubicBezTo>
                    <a:pt x="1390" y="5737"/>
                    <a:pt x="1853" y="5983"/>
                    <a:pt x="2378" y="5983"/>
                  </a:cubicBezTo>
                  <a:cubicBezTo>
                    <a:pt x="2428" y="5989"/>
                    <a:pt x="2477" y="5991"/>
                    <a:pt x="2526" y="5991"/>
                  </a:cubicBezTo>
                  <a:cubicBezTo>
                    <a:pt x="3056" y="5991"/>
                    <a:pt x="3541" y="5692"/>
                    <a:pt x="3767" y="5212"/>
                  </a:cubicBezTo>
                  <a:cubicBezTo>
                    <a:pt x="4045" y="4656"/>
                    <a:pt x="3859" y="3977"/>
                    <a:pt x="3304" y="3669"/>
                  </a:cubicBezTo>
                  <a:cubicBezTo>
                    <a:pt x="3026" y="3515"/>
                    <a:pt x="2687" y="3422"/>
                    <a:pt x="2378" y="3360"/>
                  </a:cubicBezTo>
                  <a:cubicBezTo>
                    <a:pt x="2069" y="3329"/>
                    <a:pt x="1761" y="3237"/>
                    <a:pt x="1483" y="3113"/>
                  </a:cubicBezTo>
                  <a:cubicBezTo>
                    <a:pt x="1144" y="2959"/>
                    <a:pt x="928" y="2650"/>
                    <a:pt x="835" y="2311"/>
                  </a:cubicBezTo>
                  <a:cubicBezTo>
                    <a:pt x="742" y="1910"/>
                    <a:pt x="804" y="1478"/>
                    <a:pt x="1020" y="1138"/>
                  </a:cubicBezTo>
                  <a:cubicBezTo>
                    <a:pt x="1151" y="964"/>
                    <a:pt x="989" y="789"/>
                    <a:pt x="839" y="789"/>
                  </a:cubicBezTo>
                  <a:cubicBezTo>
                    <a:pt x="777" y="789"/>
                    <a:pt x="717" y="819"/>
                    <a:pt x="681" y="891"/>
                  </a:cubicBezTo>
                  <a:cubicBezTo>
                    <a:pt x="372" y="1354"/>
                    <a:pt x="310" y="1910"/>
                    <a:pt x="434" y="2434"/>
                  </a:cubicBezTo>
                  <a:cubicBezTo>
                    <a:pt x="526" y="2897"/>
                    <a:pt x="835" y="3268"/>
                    <a:pt x="1267" y="3484"/>
                  </a:cubicBezTo>
                  <a:cubicBezTo>
                    <a:pt x="1606" y="3638"/>
                    <a:pt x="1946" y="3731"/>
                    <a:pt x="2285" y="3792"/>
                  </a:cubicBezTo>
                  <a:cubicBezTo>
                    <a:pt x="2563" y="3823"/>
                    <a:pt x="2810" y="3885"/>
                    <a:pt x="3057" y="4039"/>
                  </a:cubicBezTo>
                  <a:cubicBezTo>
                    <a:pt x="3427" y="4224"/>
                    <a:pt x="3582" y="4687"/>
                    <a:pt x="3366" y="5058"/>
                  </a:cubicBezTo>
                  <a:cubicBezTo>
                    <a:pt x="3194" y="5401"/>
                    <a:pt x="2836" y="5586"/>
                    <a:pt x="2464" y="5586"/>
                  </a:cubicBezTo>
                  <a:cubicBezTo>
                    <a:pt x="2436" y="5586"/>
                    <a:pt x="2407" y="5584"/>
                    <a:pt x="2378" y="5582"/>
                  </a:cubicBezTo>
                  <a:cubicBezTo>
                    <a:pt x="2008" y="5582"/>
                    <a:pt x="1668" y="5397"/>
                    <a:pt x="1452" y="5088"/>
                  </a:cubicBezTo>
                  <a:cubicBezTo>
                    <a:pt x="1390" y="4934"/>
                    <a:pt x="1329" y="4780"/>
                    <a:pt x="1298" y="4626"/>
                  </a:cubicBezTo>
                  <a:cubicBezTo>
                    <a:pt x="1268" y="4255"/>
                    <a:pt x="961" y="4077"/>
                    <a:pt x="657" y="4077"/>
                  </a:cubicBezTo>
                  <a:cubicBezTo>
                    <a:pt x="327" y="4077"/>
                    <a:pt x="0" y="4286"/>
                    <a:pt x="33" y="4687"/>
                  </a:cubicBezTo>
                  <a:cubicBezTo>
                    <a:pt x="63" y="5058"/>
                    <a:pt x="187" y="5397"/>
                    <a:pt x="372" y="5706"/>
                  </a:cubicBezTo>
                  <a:cubicBezTo>
                    <a:pt x="773" y="6385"/>
                    <a:pt x="1483" y="6817"/>
                    <a:pt x="2285" y="6848"/>
                  </a:cubicBezTo>
                  <a:lnTo>
                    <a:pt x="2471" y="6848"/>
                  </a:lnTo>
                  <a:cubicBezTo>
                    <a:pt x="2496" y="6848"/>
                    <a:pt x="2521" y="6849"/>
                    <a:pt x="2545" y="6849"/>
                  </a:cubicBezTo>
                  <a:cubicBezTo>
                    <a:pt x="3410" y="6849"/>
                    <a:pt x="4178" y="6331"/>
                    <a:pt x="4538" y="5521"/>
                  </a:cubicBezTo>
                  <a:cubicBezTo>
                    <a:pt x="4724" y="5058"/>
                    <a:pt x="4754" y="4564"/>
                    <a:pt x="4631" y="4070"/>
                  </a:cubicBezTo>
                  <a:lnTo>
                    <a:pt x="4631" y="4070"/>
                  </a:lnTo>
                  <a:lnTo>
                    <a:pt x="4631" y="4101"/>
                  </a:lnTo>
                  <a:cubicBezTo>
                    <a:pt x="4477" y="3607"/>
                    <a:pt x="4168" y="3206"/>
                    <a:pt x="3767" y="2959"/>
                  </a:cubicBezTo>
                  <a:cubicBezTo>
                    <a:pt x="3366" y="2743"/>
                    <a:pt x="2934" y="2589"/>
                    <a:pt x="2501" y="2527"/>
                  </a:cubicBezTo>
                  <a:cubicBezTo>
                    <a:pt x="1823" y="2404"/>
                    <a:pt x="1730" y="2342"/>
                    <a:pt x="1668" y="2126"/>
                  </a:cubicBezTo>
                  <a:cubicBezTo>
                    <a:pt x="1576" y="1848"/>
                    <a:pt x="1699" y="1539"/>
                    <a:pt x="1946" y="1416"/>
                  </a:cubicBezTo>
                  <a:cubicBezTo>
                    <a:pt x="2085" y="1319"/>
                    <a:pt x="2243" y="1271"/>
                    <a:pt x="2402" y="1271"/>
                  </a:cubicBezTo>
                  <a:cubicBezTo>
                    <a:pt x="2597" y="1271"/>
                    <a:pt x="2795" y="1342"/>
                    <a:pt x="2964" y="1478"/>
                  </a:cubicBezTo>
                  <a:cubicBezTo>
                    <a:pt x="3057" y="1539"/>
                    <a:pt x="3150" y="1663"/>
                    <a:pt x="3211" y="1755"/>
                  </a:cubicBezTo>
                  <a:cubicBezTo>
                    <a:pt x="3349" y="1978"/>
                    <a:pt x="3557" y="2073"/>
                    <a:pt x="3761" y="2073"/>
                  </a:cubicBezTo>
                  <a:cubicBezTo>
                    <a:pt x="4149" y="2073"/>
                    <a:pt x="4526" y="1727"/>
                    <a:pt x="4384" y="1262"/>
                  </a:cubicBezTo>
                  <a:cubicBezTo>
                    <a:pt x="4230" y="953"/>
                    <a:pt x="4045" y="706"/>
                    <a:pt x="3798" y="521"/>
                  </a:cubicBezTo>
                  <a:cubicBezTo>
                    <a:pt x="3399" y="179"/>
                    <a:pt x="2894" y="1"/>
                    <a:pt x="2393"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61" name="Google Shape;12761;p23"/>
          <p:cNvGrpSpPr/>
          <p:nvPr/>
        </p:nvGrpSpPr>
        <p:grpSpPr>
          <a:xfrm>
            <a:off x="1073763" y="2909768"/>
            <a:ext cx="363450" cy="308075"/>
            <a:chOff x="3251825" y="3040325"/>
            <a:chExt cx="363450" cy="308075"/>
          </a:xfrm>
        </p:grpSpPr>
        <p:sp>
          <p:nvSpPr>
            <p:cNvPr id="12762" name="Google Shape;12762;p23"/>
            <p:cNvSpPr/>
            <p:nvPr/>
          </p:nvSpPr>
          <p:spPr>
            <a:xfrm>
              <a:off x="3496425" y="3109375"/>
              <a:ext cx="118850" cy="170350"/>
            </a:xfrm>
            <a:custGeom>
              <a:avLst/>
              <a:gdLst/>
              <a:ahLst/>
              <a:cxnLst/>
              <a:rect l="l" t="t" r="r" b="b"/>
              <a:pathLst>
                <a:path w="4754" h="6814" extrusionOk="0">
                  <a:moveTo>
                    <a:pt x="644" y="0"/>
                  </a:moveTo>
                  <a:cubicBezTo>
                    <a:pt x="322" y="0"/>
                    <a:pt x="1" y="243"/>
                    <a:pt x="1" y="633"/>
                  </a:cubicBezTo>
                  <a:lnTo>
                    <a:pt x="1" y="6158"/>
                  </a:lnTo>
                  <a:cubicBezTo>
                    <a:pt x="1" y="6590"/>
                    <a:pt x="317" y="6806"/>
                    <a:pt x="633" y="6806"/>
                  </a:cubicBezTo>
                  <a:cubicBezTo>
                    <a:pt x="950" y="6806"/>
                    <a:pt x="1266" y="6590"/>
                    <a:pt x="1266" y="6158"/>
                  </a:cubicBezTo>
                  <a:lnTo>
                    <a:pt x="1266" y="5695"/>
                  </a:lnTo>
                  <a:cubicBezTo>
                    <a:pt x="1266" y="5556"/>
                    <a:pt x="1158" y="5486"/>
                    <a:pt x="1050" y="5486"/>
                  </a:cubicBezTo>
                  <a:cubicBezTo>
                    <a:pt x="942" y="5486"/>
                    <a:pt x="834" y="5556"/>
                    <a:pt x="834" y="5695"/>
                  </a:cubicBezTo>
                  <a:lnTo>
                    <a:pt x="834" y="6158"/>
                  </a:lnTo>
                  <a:cubicBezTo>
                    <a:pt x="834" y="6312"/>
                    <a:pt x="734" y="6389"/>
                    <a:pt x="633" y="6389"/>
                  </a:cubicBezTo>
                  <a:cubicBezTo>
                    <a:pt x="533" y="6389"/>
                    <a:pt x="433" y="6312"/>
                    <a:pt x="433" y="6158"/>
                  </a:cubicBezTo>
                  <a:lnTo>
                    <a:pt x="433" y="664"/>
                  </a:lnTo>
                  <a:cubicBezTo>
                    <a:pt x="433" y="530"/>
                    <a:pt x="528" y="455"/>
                    <a:pt x="630" y="455"/>
                  </a:cubicBezTo>
                  <a:cubicBezTo>
                    <a:pt x="692" y="455"/>
                    <a:pt x="756" y="483"/>
                    <a:pt x="803" y="541"/>
                  </a:cubicBezTo>
                  <a:lnTo>
                    <a:pt x="2192" y="2547"/>
                  </a:lnTo>
                  <a:cubicBezTo>
                    <a:pt x="2223" y="2609"/>
                    <a:pt x="2284" y="2639"/>
                    <a:pt x="2377" y="2639"/>
                  </a:cubicBezTo>
                  <a:cubicBezTo>
                    <a:pt x="2439" y="2639"/>
                    <a:pt x="2500" y="2609"/>
                    <a:pt x="2531" y="2547"/>
                  </a:cubicBezTo>
                  <a:lnTo>
                    <a:pt x="3920" y="541"/>
                  </a:lnTo>
                  <a:cubicBezTo>
                    <a:pt x="3966" y="472"/>
                    <a:pt x="4033" y="442"/>
                    <a:pt x="4099" y="442"/>
                  </a:cubicBezTo>
                  <a:cubicBezTo>
                    <a:pt x="4212" y="442"/>
                    <a:pt x="4321" y="529"/>
                    <a:pt x="4321" y="664"/>
                  </a:cubicBezTo>
                  <a:lnTo>
                    <a:pt x="4321" y="6189"/>
                  </a:lnTo>
                  <a:cubicBezTo>
                    <a:pt x="4321" y="6327"/>
                    <a:pt x="4213" y="6397"/>
                    <a:pt x="4105" y="6397"/>
                  </a:cubicBezTo>
                  <a:cubicBezTo>
                    <a:pt x="3997" y="6397"/>
                    <a:pt x="3889" y="6327"/>
                    <a:pt x="3889" y="6189"/>
                  </a:cubicBezTo>
                  <a:lnTo>
                    <a:pt x="3889" y="2022"/>
                  </a:lnTo>
                  <a:cubicBezTo>
                    <a:pt x="3889" y="1886"/>
                    <a:pt x="3779" y="1799"/>
                    <a:pt x="3667" y="1799"/>
                  </a:cubicBezTo>
                  <a:cubicBezTo>
                    <a:pt x="3601" y="1799"/>
                    <a:pt x="3534" y="1830"/>
                    <a:pt x="3488" y="1899"/>
                  </a:cubicBezTo>
                  <a:lnTo>
                    <a:pt x="2531" y="3287"/>
                  </a:lnTo>
                  <a:cubicBezTo>
                    <a:pt x="2500" y="3349"/>
                    <a:pt x="2439" y="3380"/>
                    <a:pt x="2373" y="3380"/>
                  </a:cubicBezTo>
                  <a:cubicBezTo>
                    <a:pt x="2307" y="3380"/>
                    <a:pt x="2238" y="3349"/>
                    <a:pt x="2192" y="3287"/>
                  </a:cubicBezTo>
                  <a:lnTo>
                    <a:pt x="1235" y="1899"/>
                  </a:lnTo>
                  <a:cubicBezTo>
                    <a:pt x="1188" y="1840"/>
                    <a:pt x="1124" y="1813"/>
                    <a:pt x="1061" y="1813"/>
                  </a:cubicBezTo>
                  <a:cubicBezTo>
                    <a:pt x="956" y="1813"/>
                    <a:pt x="853" y="1888"/>
                    <a:pt x="834" y="2022"/>
                  </a:cubicBezTo>
                  <a:lnTo>
                    <a:pt x="834" y="4738"/>
                  </a:lnTo>
                  <a:cubicBezTo>
                    <a:pt x="834" y="4877"/>
                    <a:pt x="942" y="4946"/>
                    <a:pt x="1050" y="4946"/>
                  </a:cubicBezTo>
                  <a:cubicBezTo>
                    <a:pt x="1158" y="4946"/>
                    <a:pt x="1266" y="4877"/>
                    <a:pt x="1266" y="4738"/>
                  </a:cubicBezTo>
                  <a:lnTo>
                    <a:pt x="1266" y="2701"/>
                  </a:lnTo>
                  <a:lnTo>
                    <a:pt x="1852" y="3534"/>
                  </a:lnTo>
                  <a:cubicBezTo>
                    <a:pt x="1976" y="3704"/>
                    <a:pt x="2169" y="3789"/>
                    <a:pt x="2365" y="3789"/>
                  </a:cubicBezTo>
                  <a:cubicBezTo>
                    <a:pt x="2562" y="3789"/>
                    <a:pt x="2763" y="3704"/>
                    <a:pt x="2902" y="3534"/>
                  </a:cubicBezTo>
                  <a:lnTo>
                    <a:pt x="3457" y="2701"/>
                  </a:lnTo>
                  <a:lnTo>
                    <a:pt x="3457" y="6189"/>
                  </a:lnTo>
                  <a:cubicBezTo>
                    <a:pt x="3457" y="6605"/>
                    <a:pt x="3781" y="6813"/>
                    <a:pt x="4105" y="6813"/>
                  </a:cubicBezTo>
                  <a:cubicBezTo>
                    <a:pt x="4429" y="6813"/>
                    <a:pt x="4753" y="6605"/>
                    <a:pt x="4753" y="6189"/>
                  </a:cubicBezTo>
                  <a:lnTo>
                    <a:pt x="4753" y="664"/>
                  </a:lnTo>
                  <a:cubicBezTo>
                    <a:pt x="4753" y="356"/>
                    <a:pt x="4568" y="109"/>
                    <a:pt x="4290" y="47"/>
                  </a:cubicBezTo>
                  <a:lnTo>
                    <a:pt x="4290" y="47"/>
                  </a:lnTo>
                  <a:cubicBezTo>
                    <a:pt x="4339" y="58"/>
                    <a:pt x="4362" y="62"/>
                    <a:pt x="4369" y="62"/>
                  </a:cubicBezTo>
                  <a:cubicBezTo>
                    <a:pt x="4390" y="62"/>
                    <a:pt x="4228" y="17"/>
                    <a:pt x="4212" y="17"/>
                  </a:cubicBezTo>
                  <a:cubicBezTo>
                    <a:pt x="4205" y="17"/>
                    <a:pt x="4223" y="25"/>
                    <a:pt x="4290" y="47"/>
                  </a:cubicBezTo>
                  <a:cubicBezTo>
                    <a:pt x="4218" y="23"/>
                    <a:pt x="4145" y="11"/>
                    <a:pt x="4075" y="11"/>
                  </a:cubicBezTo>
                  <a:cubicBezTo>
                    <a:pt x="3876" y="11"/>
                    <a:pt x="3694" y="103"/>
                    <a:pt x="3581" y="263"/>
                  </a:cubicBezTo>
                  <a:lnTo>
                    <a:pt x="2377" y="2022"/>
                  </a:lnTo>
                  <a:lnTo>
                    <a:pt x="1142" y="263"/>
                  </a:lnTo>
                  <a:cubicBezTo>
                    <a:pt x="1018" y="82"/>
                    <a:pt x="831" y="0"/>
                    <a:pt x="644"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3" name="Google Shape;12763;p23"/>
            <p:cNvSpPr/>
            <p:nvPr/>
          </p:nvSpPr>
          <p:spPr>
            <a:xfrm>
              <a:off x="33807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278" y="6821"/>
                    <a:pt x="648" y="6821"/>
                  </a:cubicBezTo>
                  <a:lnTo>
                    <a:pt x="3580" y="6821"/>
                  </a:lnTo>
                  <a:cubicBezTo>
                    <a:pt x="4414" y="6821"/>
                    <a:pt x="4414" y="5555"/>
                    <a:pt x="3580" y="5555"/>
                  </a:cubicBezTo>
                  <a:lnTo>
                    <a:pt x="1266" y="5555"/>
                  </a:lnTo>
                  <a:lnTo>
                    <a:pt x="1266" y="4043"/>
                  </a:lnTo>
                  <a:lnTo>
                    <a:pt x="2809" y="4043"/>
                  </a:lnTo>
                  <a:cubicBezTo>
                    <a:pt x="3642" y="4043"/>
                    <a:pt x="3642" y="2778"/>
                    <a:pt x="2809" y="2778"/>
                  </a:cubicBezTo>
                  <a:lnTo>
                    <a:pt x="1266" y="2778"/>
                  </a:lnTo>
                  <a:lnTo>
                    <a:pt x="1266" y="1265"/>
                  </a:lnTo>
                  <a:lnTo>
                    <a:pt x="3580" y="1265"/>
                  </a:lnTo>
                  <a:cubicBezTo>
                    <a:pt x="4352" y="1204"/>
                    <a:pt x="4352" y="62"/>
                    <a:pt x="3580" y="0"/>
                  </a:cubicBezTo>
                  <a:lnTo>
                    <a:pt x="3426" y="0"/>
                  </a:lnTo>
                  <a:cubicBezTo>
                    <a:pt x="3179" y="31"/>
                    <a:pt x="3179" y="370"/>
                    <a:pt x="3426" y="401"/>
                  </a:cubicBezTo>
                  <a:lnTo>
                    <a:pt x="3580" y="401"/>
                  </a:lnTo>
                  <a:cubicBezTo>
                    <a:pt x="3858" y="401"/>
                    <a:pt x="3858" y="833"/>
                    <a:pt x="3580" y="833"/>
                  </a:cubicBezTo>
                  <a:lnTo>
                    <a:pt x="1080" y="833"/>
                  </a:lnTo>
                  <a:cubicBezTo>
                    <a:pt x="957" y="833"/>
                    <a:pt x="864" y="926"/>
                    <a:pt x="864" y="1049"/>
                  </a:cubicBezTo>
                  <a:lnTo>
                    <a:pt x="864" y="2963"/>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5771"/>
                  </a:lnTo>
                  <a:cubicBezTo>
                    <a:pt x="864" y="5864"/>
                    <a:pt x="957" y="5956"/>
                    <a:pt x="1080" y="5956"/>
                  </a:cubicBezTo>
                  <a:lnTo>
                    <a:pt x="3580" y="5956"/>
                  </a:lnTo>
                  <a:cubicBezTo>
                    <a:pt x="3858" y="5956"/>
                    <a:pt x="3858" y="6389"/>
                    <a:pt x="3580" y="6389"/>
                  </a:cubicBezTo>
                  <a:lnTo>
                    <a:pt x="648" y="6389"/>
                  </a:lnTo>
                  <a:cubicBezTo>
                    <a:pt x="525" y="6389"/>
                    <a:pt x="432" y="6296"/>
                    <a:pt x="432" y="6203"/>
                  </a:cubicBezTo>
                  <a:lnTo>
                    <a:pt x="432" y="617"/>
                  </a:lnTo>
                  <a:cubicBezTo>
                    <a:pt x="432" y="494"/>
                    <a:pt x="525" y="401"/>
                    <a:pt x="648" y="401"/>
                  </a:cubicBezTo>
                  <a:lnTo>
                    <a:pt x="2500" y="401"/>
                  </a:lnTo>
                  <a:cubicBezTo>
                    <a:pt x="2747" y="370"/>
                    <a:pt x="2747" y="31"/>
                    <a:pt x="2500"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4" name="Google Shape;12764;p23"/>
            <p:cNvSpPr/>
            <p:nvPr/>
          </p:nvSpPr>
          <p:spPr>
            <a:xfrm>
              <a:off x="3251825" y="3109175"/>
              <a:ext cx="120400" cy="171150"/>
            </a:xfrm>
            <a:custGeom>
              <a:avLst/>
              <a:gdLst/>
              <a:ahLst/>
              <a:cxnLst/>
              <a:rect l="l" t="t" r="r" b="b"/>
              <a:pathLst>
                <a:path w="4816" h="6846" extrusionOk="0">
                  <a:moveTo>
                    <a:pt x="2412" y="0"/>
                  </a:moveTo>
                  <a:cubicBezTo>
                    <a:pt x="2033" y="0"/>
                    <a:pt x="1648" y="97"/>
                    <a:pt x="1298" y="302"/>
                  </a:cubicBezTo>
                  <a:cubicBezTo>
                    <a:pt x="557" y="734"/>
                    <a:pt x="217" y="1598"/>
                    <a:pt x="464" y="2401"/>
                  </a:cubicBezTo>
                  <a:cubicBezTo>
                    <a:pt x="557" y="2894"/>
                    <a:pt x="865" y="3265"/>
                    <a:pt x="1298" y="3481"/>
                  </a:cubicBezTo>
                  <a:cubicBezTo>
                    <a:pt x="1606" y="3635"/>
                    <a:pt x="1946" y="3728"/>
                    <a:pt x="2316" y="3789"/>
                  </a:cubicBezTo>
                  <a:cubicBezTo>
                    <a:pt x="2563" y="3820"/>
                    <a:pt x="2841" y="3882"/>
                    <a:pt x="3088" y="4005"/>
                  </a:cubicBezTo>
                  <a:cubicBezTo>
                    <a:pt x="3458" y="4221"/>
                    <a:pt x="3581" y="4684"/>
                    <a:pt x="3365" y="5055"/>
                  </a:cubicBezTo>
                  <a:cubicBezTo>
                    <a:pt x="3222" y="5398"/>
                    <a:pt x="2866" y="5583"/>
                    <a:pt x="2495" y="5583"/>
                  </a:cubicBezTo>
                  <a:cubicBezTo>
                    <a:pt x="2466" y="5583"/>
                    <a:pt x="2437" y="5581"/>
                    <a:pt x="2409" y="5579"/>
                  </a:cubicBezTo>
                  <a:cubicBezTo>
                    <a:pt x="2038" y="5579"/>
                    <a:pt x="1699" y="5394"/>
                    <a:pt x="1483" y="5085"/>
                  </a:cubicBezTo>
                  <a:cubicBezTo>
                    <a:pt x="1390" y="4931"/>
                    <a:pt x="1328" y="4777"/>
                    <a:pt x="1328" y="4623"/>
                  </a:cubicBezTo>
                  <a:cubicBezTo>
                    <a:pt x="1299" y="4252"/>
                    <a:pt x="985" y="4074"/>
                    <a:pt x="673" y="4074"/>
                  </a:cubicBezTo>
                  <a:cubicBezTo>
                    <a:pt x="335" y="4074"/>
                    <a:pt x="0" y="4283"/>
                    <a:pt x="32" y="4684"/>
                  </a:cubicBezTo>
                  <a:cubicBezTo>
                    <a:pt x="94" y="5055"/>
                    <a:pt x="187" y="5394"/>
                    <a:pt x="372" y="5703"/>
                  </a:cubicBezTo>
                  <a:cubicBezTo>
                    <a:pt x="773" y="6382"/>
                    <a:pt x="1514" y="6814"/>
                    <a:pt x="2316" y="6845"/>
                  </a:cubicBezTo>
                  <a:lnTo>
                    <a:pt x="2501" y="6845"/>
                  </a:lnTo>
                  <a:cubicBezTo>
                    <a:pt x="2526" y="6845"/>
                    <a:pt x="2551" y="6846"/>
                    <a:pt x="2576" y="6846"/>
                  </a:cubicBezTo>
                  <a:cubicBezTo>
                    <a:pt x="3442" y="6846"/>
                    <a:pt x="4239" y="6328"/>
                    <a:pt x="4569" y="5518"/>
                  </a:cubicBezTo>
                  <a:cubicBezTo>
                    <a:pt x="4785" y="5055"/>
                    <a:pt x="4816" y="4530"/>
                    <a:pt x="4661" y="4036"/>
                  </a:cubicBezTo>
                  <a:cubicBezTo>
                    <a:pt x="4616" y="3967"/>
                    <a:pt x="4548" y="3937"/>
                    <a:pt x="4482" y="3937"/>
                  </a:cubicBezTo>
                  <a:cubicBezTo>
                    <a:pt x="4370" y="3937"/>
                    <a:pt x="4260" y="4024"/>
                    <a:pt x="4260" y="4160"/>
                  </a:cubicBezTo>
                  <a:cubicBezTo>
                    <a:pt x="4384" y="4561"/>
                    <a:pt x="4353" y="4993"/>
                    <a:pt x="4199" y="5363"/>
                  </a:cubicBezTo>
                  <a:cubicBezTo>
                    <a:pt x="3901" y="6018"/>
                    <a:pt x="3288" y="6414"/>
                    <a:pt x="2608" y="6414"/>
                  </a:cubicBezTo>
                  <a:cubicBezTo>
                    <a:pt x="2583" y="6414"/>
                    <a:pt x="2558" y="6414"/>
                    <a:pt x="2532" y="6413"/>
                  </a:cubicBezTo>
                  <a:lnTo>
                    <a:pt x="2378" y="6413"/>
                  </a:lnTo>
                  <a:cubicBezTo>
                    <a:pt x="1730" y="6413"/>
                    <a:pt x="1112" y="6073"/>
                    <a:pt x="773" y="5518"/>
                  </a:cubicBezTo>
                  <a:cubicBezTo>
                    <a:pt x="619" y="5240"/>
                    <a:pt x="526" y="4962"/>
                    <a:pt x="495" y="4684"/>
                  </a:cubicBezTo>
                  <a:cubicBezTo>
                    <a:pt x="495" y="4561"/>
                    <a:pt x="619" y="4468"/>
                    <a:pt x="742" y="4468"/>
                  </a:cubicBezTo>
                  <a:cubicBezTo>
                    <a:pt x="896" y="4499"/>
                    <a:pt x="896" y="4623"/>
                    <a:pt x="927" y="4715"/>
                  </a:cubicBezTo>
                  <a:cubicBezTo>
                    <a:pt x="958" y="4931"/>
                    <a:pt x="1051" y="5147"/>
                    <a:pt x="1143" y="5332"/>
                  </a:cubicBezTo>
                  <a:cubicBezTo>
                    <a:pt x="1421" y="5734"/>
                    <a:pt x="1884" y="6011"/>
                    <a:pt x="2409" y="6011"/>
                  </a:cubicBezTo>
                  <a:lnTo>
                    <a:pt x="2501" y="6011"/>
                  </a:lnTo>
                  <a:cubicBezTo>
                    <a:pt x="3057" y="6011"/>
                    <a:pt x="3550" y="5734"/>
                    <a:pt x="3797" y="5240"/>
                  </a:cubicBezTo>
                  <a:cubicBezTo>
                    <a:pt x="4075" y="4684"/>
                    <a:pt x="3859" y="3974"/>
                    <a:pt x="3334" y="3697"/>
                  </a:cubicBezTo>
                  <a:cubicBezTo>
                    <a:pt x="3026" y="3512"/>
                    <a:pt x="2717" y="3419"/>
                    <a:pt x="2378" y="3388"/>
                  </a:cubicBezTo>
                  <a:cubicBezTo>
                    <a:pt x="2069" y="3357"/>
                    <a:pt x="1760" y="3265"/>
                    <a:pt x="1483" y="3141"/>
                  </a:cubicBezTo>
                  <a:cubicBezTo>
                    <a:pt x="1174" y="2987"/>
                    <a:pt x="927" y="2678"/>
                    <a:pt x="865" y="2339"/>
                  </a:cubicBezTo>
                  <a:cubicBezTo>
                    <a:pt x="680" y="1691"/>
                    <a:pt x="958" y="1012"/>
                    <a:pt x="1514" y="703"/>
                  </a:cubicBezTo>
                  <a:cubicBezTo>
                    <a:pt x="1799" y="527"/>
                    <a:pt x="2113" y="440"/>
                    <a:pt x="2427" y="440"/>
                  </a:cubicBezTo>
                  <a:cubicBezTo>
                    <a:pt x="2826" y="440"/>
                    <a:pt x="3222" y="581"/>
                    <a:pt x="3550" y="857"/>
                  </a:cubicBezTo>
                  <a:cubicBezTo>
                    <a:pt x="3736" y="1012"/>
                    <a:pt x="3890" y="1197"/>
                    <a:pt x="4013" y="1413"/>
                  </a:cubicBezTo>
                  <a:cubicBezTo>
                    <a:pt x="4054" y="1555"/>
                    <a:pt x="3934" y="1658"/>
                    <a:pt x="3812" y="1658"/>
                  </a:cubicBezTo>
                  <a:cubicBezTo>
                    <a:pt x="3749" y="1658"/>
                    <a:pt x="3685" y="1630"/>
                    <a:pt x="3643" y="1567"/>
                  </a:cubicBezTo>
                  <a:cubicBezTo>
                    <a:pt x="3520" y="1413"/>
                    <a:pt x="3427" y="1289"/>
                    <a:pt x="3273" y="1166"/>
                  </a:cubicBezTo>
                  <a:cubicBezTo>
                    <a:pt x="3031" y="959"/>
                    <a:pt x="2731" y="858"/>
                    <a:pt x="2433" y="858"/>
                  </a:cubicBezTo>
                  <a:cubicBezTo>
                    <a:pt x="2198" y="858"/>
                    <a:pt x="1964" y="920"/>
                    <a:pt x="1760" y="1043"/>
                  </a:cubicBezTo>
                  <a:cubicBezTo>
                    <a:pt x="1359" y="1289"/>
                    <a:pt x="1174" y="1752"/>
                    <a:pt x="1298" y="2215"/>
                  </a:cubicBezTo>
                  <a:cubicBezTo>
                    <a:pt x="1421" y="2740"/>
                    <a:pt x="1822" y="2833"/>
                    <a:pt x="2470" y="2956"/>
                  </a:cubicBezTo>
                  <a:cubicBezTo>
                    <a:pt x="2841" y="2987"/>
                    <a:pt x="3211" y="3110"/>
                    <a:pt x="3550" y="3295"/>
                  </a:cubicBezTo>
                  <a:cubicBezTo>
                    <a:pt x="3643" y="3357"/>
                    <a:pt x="3736" y="3419"/>
                    <a:pt x="3797" y="3481"/>
                  </a:cubicBezTo>
                  <a:cubicBezTo>
                    <a:pt x="3844" y="3521"/>
                    <a:pt x="3893" y="3538"/>
                    <a:pt x="3938" y="3538"/>
                  </a:cubicBezTo>
                  <a:cubicBezTo>
                    <a:pt x="4100" y="3538"/>
                    <a:pt x="4220" y="3317"/>
                    <a:pt x="4075" y="3172"/>
                  </a:cubicBezTo>
                  <a:cubicBezTo>
                    <a:pt x="3983" y="3079"/>
                    <a:pt x="3890" y="3018"/>
                    <a:pt x="3797" y="2956"/>
                  </a:cubicBezTo>
                  <a:cubicBezTo>
                    <a:pt x="3396" y="2740"/>
                    <a:pt x="2995" y="2586"/>
                    <a:pt x="2532" y="2524"/>
                  </a:cubicBezTo>
                  <a:cubicBezTo>
                    <a:pt x="1853" y="2401"/>
                    <a:pt x="1760" y="2339"/>
                    <a:pt x="1699" y="2092"/>
                  </a:cubicBezTo>
                  <a:cubicBezTo>
                    <a:pt x="1606" y="1845"/>
                    <a:pt x="1730" y="1536"/>
                    <a:pt x="1976" y="1382"/>
                  </a:cubicBezTo>
                  <a:cubicBezTo>
                    <a:pt x="2113" y="1300"/>
                    <a:pt x="2268" y="1260"/>
                    <a:pt x="2425" y="1260"/>
                  </a:cubicBezTo>
                  <a:cubicBezTo>
                    <a:pt x="2622" y="1260"/>
                    <a:pt x="2823" y="1323"/>
                    <a:pt x="2995" y="1444"/>
                  </a:cubicBezTo>
                  <a:cubicBezTo>
                    <a:pt x="3088" y="1536"/>
                    <a:pt x="3180" y="1629"/>
                    <a:pt x="3242" y="1752"/>
                  </a:cubicBezTo>
                  <a:cubicBezTo>
                    <a:pt x="3371" y="2000"/>
                    <a:pt x="3591" y="2105"/>
                    <a:pt x="3809" y="2105"/>
                  </a:cubicBezTo>
                  <a:cubicBezTo>
                    <a:pt x="4215" y="2105"/>
                    <a:pt x="4615" y="1741"/>
                    <a:pt x="4415" y="1259"/>
                  </a:cubicBezTo>
                  <a:cubicBezTo>
                    <a:pt x="4034" y="456"/>
                    <a:pt x="3235" y="0"/>
                    <a:pt x="2412"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5" name="Google Shape;12765;p23"/>
            <p:cNvSpPr/>
            <p:nvPr/>
          </p:nvSpPr>
          <p:spPr>
            <a:xfrm>
              <a:off x="3316350" y="3040325"/>
              <a:ext cx="236250" cy="60300"/>
            </a:xfrm>
            <a:custGeom>
              <a:avLst/>
              <a:gdLst/>
              <a:ahLst/>
              <a:cxnLst/>
              <a:rect l="l" t="t" r="r" b="b"/>
              <a:pathLst>
                <a:path w="9450" h="2412" extrusionOk="0">
                  <a:moveTo>
                    <a:pt x="4735" y="1"/>
                  </a:moveTo>
                  <a:cubicBezTo>
                    <a:pt x="3840" y="1"/>
                    <a:pt x="2975" y="186"/>
                    <a:pt x="2173" y="556"/>
                  </a:cubicBezTo>
                  <a:cubicBezTo>
                    <a:pt x="1402" y="896"/>
                    <a:pt x="723" y="1389"/>
                    <a:pt x="167" y="2007"/>
                  </a:cubicBezTo>
                  <a:cubicBezTo>
                    <a:pt x="1" y="2173"/>
                    <a:pt x="164" y="2376"/>
                    <a:pt x="332" y="2376"/>
                  </a:cubicBezTo>
                  <a:cubicBezTo>
                    <a:pt x="382" y="2376"/>
                    <a:pt x="433" y="2358"/>
                    <a:pt x="476" y="2315"/>
                  </a:cubicBezTo>
                  <a:cubicBezTo>
                    <a:pt x="1611" y="1058"/>
                    <a:pt x="3165" y="433"/>
                    <a:pt x="4721" y="433"/>
                  </a:cubicBezTo>
                  <a:cubicBezTo>
                    <a:pt x="6297" y="433"/>
                    <a:pt x="7876" y="1073"/>
                    <a:pt x="9024" y="2346"/>
                  </a:cubicBezTo>
                  <a:cubicBezTo>
                    <a:pt x="9070" y="2392"/>
                    <a:pt x="9121" y="2411"/>
                    <a:pt x="9171" y="2411"/>
                  </a:cubicBezTo>
                  <a:cubicBezTo>
                    <a:pt x="9320" y="2411"/>
                    <a:pt x="9449" y="2231"/>
                    <a:pt x="9333" y="2068"/>
                  </a:cubicBezTo>
                  <a:cubicBezTo>
                    <a:pt x="8160" y="772"/>
                    <a:pt x="6494" y="1"/>
                    <a:pt x="4735"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6" name="Google Shape;12766;p23"/>
            <p:cNvSpPr/>
            <p:nvPr/>
          </p:nvSpPr>
          <p:spPr>
            <a:xfrm>
              <a:off x="3316725" y="3288375"/>
              <a:ext cx="235275" cy="60025"/>
            </a:xfrm>
            <a:custGeom>
              <a:avLst/>
              <a:gdLst/>
              <a:ahLst/>
              <a:cxnLst/>
              <a:rect l="l" t="t" r="r" b="b"/>
              <a:pathLst>
                <a:path w="9411" h="2401" extrusionOk="0">
                  <a:moveTo>
                    <a:pt x="9148" y="1"/>
                  </a:moveTo>
                  <a:cubicBezTo>
                    <a:pt x="9094" y="1"/>
                    <a:pt x="9040" y="16"/>
                    <a:pt x="9009" y="47"/>
                  </a:cubicBezTo>
                  <a:cubicBezTo>
                    <a:pt x="7861" y="1335"/>
                    <a:pt x="6275" y="1984"/>
                    <a:pt x="4691" y="1984"/>
                  </a:cubicBezTo>
                  <a:cubicBezTo>
                    <a:pt x="3127" y="1984"/>
                    <a:pt x="1565" y="1351"/>
                    <a:pt x="430" y="78"/>
                  </a:cubicBezTo>
                  <a:cubicBezTo>
                    <a:pt x="389" y="44"/>
                    <a:pt x="344" y="29"/>
                    <a:pt x="300" y="29"/>
                  </a:cubicBezTo>
                  <a:cubicBezTo>
                    <a:pt x="143" y="29"/>
                    <a:pt x="1" y="211"/>
                    <a:pt x="121" y="356"/>
                  </a:cubicBezTo>
                  <a:cubicBezTo>
                    <a:pt x="1349" y="1721"/>
                    <a:pt x="3026" y="2400"/>
                    <a:pt x="4703" y="2400"/>
                  </a:cubicBezTo>
                  <a:cubicBezTo>
                    <a:pt x="6398" y="2400"/>
                    <a:pt x="8092" y="1706"/>
                    <a:pt x="9318" y="325"/>
                  </a:cubicBezTo>
                  <a:cubicBezTo>
                    <a:pt x="9411" y="263"/>
                    <a:pt x="9411" y="109"/>
                    <a:pt x="9318" y="47"/>
                  </a:cubicBezTo>
                  <a:lnTo>
                    <a:pt x="9287" y="47"/>
                  </a:lnTo>
                  <a:cubicBezTo>
                    <a:pt x="9256" y="16"/>
                    <a:pt x="9202" y="1"/>
                    <a:pt x="914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2767" name="Google Shape;12767;p23"/>
          <p:cNvGrpSpPr/>
          <p:nvPr/>
        </p:nvGrpSpPr>
        <p:grpSpPr>
          <a:xfrm>
            <a:off x="3224381" y="3975199"/>
            <a:ext cx="367050" cy="363225"/>
            <a:chOff x="3252625" y="1904050"/>
            <a:chExt cx="367050" cy="363225"/>
          </a:xfrm>
        </p:grpSpPr>
        <p:sp>
          <p:nvSpPr>
            <p:cNvPr id="12768" name="Google Shape;12768;p23"/>
            <p:cNvSpPr/>
            <p:nvPr/>
          </p:nvSpPr>
          <p:spPr>
            <a:xfrm>
              <a:off x="3542725" y="1925625"/>
              <a:ext cx="37050" cy="67550"/>
            </a:xfrm>
            <a:custGeom>
              <a:avLst/>
              <a:gdLst/>
              <a:ahLst/>
              <a:cxnLst/>
              <a:rect l="l" t="t" r="r" b="b"/>
              <a:pathLst>
                <a:path w="1482" h="2702" extrusionOk="0">
                  <a:moveTo>
                    <a:pt x="710" y="1"/>
                  </a:moveTo>
                  <a:cubicBezTo>
                    <a:pt x="602" y="1"/>
                    <a:pt x="494" y="70"/>
                    <a:pt x="494" y="209"/>
                  </a:cubicBezTo>
                  <a:lnTo>
                    <a:pt x="494" y="394"/>
                  </a:lnTo>
                  <a:cubicBezTo>
                    <a:pt x="247" y="487"/>
                    <a:pt x="62" y="734"/>
                    <a:pt x="124" y="1012"/>
                  </a:cubicBezTo>
                  <a:cubicBezTo>
                    <a:pt x="124" y="1166"/>
                    <a:pt x="216" y="1320"/>
                    <a:pt x="340" y="1413"/>
                  </a:cubicBezTo>
                  <a:cubicBezTo>
                    <a:pt x="463" y="1475"/>
                    <a:pt x="617" y="1505"/>
                    <a:pt x="741" y="1505"/>
                  </a:cubicBezTo>
                  <a:cubicBezTo>
                    <a:pt x="834" y="1536"/>
                    <a:pt x="957" y="1567"/>
                    <a:pt x="988" y="1691"/>
                  </a:cubicBezTo>
                  <a:cubicBezTo>
                    <a:pt x="988" y="1814"/>
                    <a:pt x="895" y="1907"/>
                    <a:pt x="772" y="1938"/>
                  </a:cubicBezTo>
                  <a:cubicBezTo>
                    <a:pt x="756" y="1941"/>
                    <a:pt x="740" y="1942"/>
                    <a:pt x="724" y="1942"/>
                  </a:cubicBezTo>
                  <a:cubicBezTo>
                    <a:pt x="587" y="1942"/>
                    <a:pt x="460" y="1829"/>
                    <a:pt x="432" y="1691"/>
                  </a:cubicBezTo>
                  <a:cubicBezTo>
                    <a:pt x="417" y="1567"/>
                    <a:pt x="309" y="1505"/>
                    <a:pt x="205" y="1505"/>
                  </a:cubicBezTo>
                  <a:cubicBezTo>
                    <a:pt x="101" y="1505"/>
                    <a:pt x="0" y="1567"/>
                    <a:pt x="0" y="1691"/>
                  </a:cubicBezTo>
                  <a:cubicBezTo>
                    <a:pt x="31" y="1968"/>
                    <a:pt x="216" y="2215"/>
                    <a:pt x="494" y="2308"/>
                  </a:cubicBezTo>
                  <a:lnTo>
                    <a:pt x="525" y="2308"/>
                  </a:lnTo>
                  <a:lnTo>
                    <a:pt x="525" y="2493"/>
                  </a:lnTo>
                  <a:cubicBezTo>
                    <a:pt x="525" y="2632"/>
                    <a:pt x="625" y="2701"/>
                    <a:pt x="726" y="2701"/>
                  </a:cubicBezTo>
                  <a:cubicBezTo>
                    <a:pt x="826" y="2701"/>
                    <a:pt x="926" y="2632"/>
                    <a:pt x="926" y="2493"/>
                  </a:cubicBezTo>
                  <a:lnTo>
                    <a:pt x="926" y="2339"/>
                  </a:lnTo>
                  <a:cubicBezTo>
                    <a:pt x="1050" y="2308"/>
                    <a:pt x="1142" y="2246"/>
                    <a:pt x="1204" y="2154"/>
                  </a:cubicBezTo>
                  <a:cubicBezTo>
                    <a:pt x="1482" y="1907"/>
                    <a:pt x="1451" y="1475"/>
                    <a:pt x="1173" y="1259"/>
                  </a:cubicBezTo>
                  <a:cubicBezTo>
                    <a:pt x="1050" y="1166"/>
                    <a:pt x="926" y="1104"/>
                    <a:pt x="772" y="1104"/>
                  </a:cubicBezTo>
                  <a:cubicBezTo>
                    <a:pt x="679" y="1104"/>
                    <a:pt x="556" y="1104"/>
                    <a:pt x="525" y="981"/>
                  </a:cubicBezTo>
                  <a:cubicBezTo>
                    <a:pt x="508" y="849"/>
                    <a:pt x="607" y="787"/>
                    <a:pt x="712" y="787"/>
                  </a:cubicBezTo>
                  <a:cubicBezTo>
                    <a:pt x="802" y="787"/>
                    <a:pt x="897" y="833"/>
                    <a:pt x="926" y="919"/>
                  </a:cubicBezTo>
                  <a:cubicBezTo>
                    <a:pt x="972" y="989"/>
                    <a:pt x="1053" y="1023"/>
                    <a:pt x="1130" y="1023"/>
                  </a:cubicBezTo>
                  <a:cubicBezTo>
                    <a:pt x="1156" y="1023"/>
                    <a:pt x="1181" y="1019"/>
                    <a:pt x="1204" y="1012"/>
                  </a:cubicBezTo>
                  <a:cubicBezTo>
                    <a:pt x="1296" y="919"/>
                    <a:pt x="1327" y="796"/>
                    <a:pt x="1296" y="703"/>
                  </a:cubicBezTo>
                  <a:cubicBezTo>
                    <a:pt x="1204" y="549"/>
                    <a:pt x="1080" y="456"/>
                    <a:pt x="926" y="394"/>
                  </a:cubicBezTo>
                  <a:lnTo>
                    <a:pt x="926" y="209"/>
                  </a:lnTo>
                  <a:cubicBezTo>
                    <a:pt x="926" y="70"/>
                    <a:pt x="818" y="1"/>
                    <a:pt x="710"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69" name="Google Shape;12769;p23"/>
            <p:cNvSpPr/>
            <p:nvPr/>
          </p:nvSpPr>
          <p:spPr>
            <a:xfrm>
              <a:off x="3252625" y="1904050"/>
              <a:ext cx="367050" cy="363225"/>
            </a:xfrm>
            <a:custGeom>
              <a:avLst/>
              <a:gdLst/>
              <a:ahLst/>
              <a:cxnLst/>
              <a:rect l="l" t="t" r="r" b="b"/>
              <a:pathLst>
                <a:path w="14682" h="14529" extrusionOk="0">
                  <a:moveTo>
                    <a:pt x="1435" y="1035"/>
                  </a:moveTo>
                  <a:cubicBezTo>
                    <a:pt x="1471" y="1035"/>
                    <a:pt x="1508" y="1046"/>
                    <a:pt x="1543" y="1072"/>
                  </a:cubicBezTo>
                  <a:cubicBezTo>
                    <a:pt x="1698" y="1165"/>
                    <a:pt x="1790" y="1288"/>
                    <a:pt x="1852" y="1443"/>
                  </a:cubicBezTo>
                  <a:lnTo>
                    <a:pt x="1266" y="1443"/>
                  </a:lnTo>
                  <a:lnTo>
                    <a:pt x="1266" y="1196"/>
                  </a:lnTo>
                  <a:cubicBezTo>
                    <a:pt x="1266" y="1107"/>
                    <a:pt x="1345" y="1035"/>
                    <a:pt x="1435" y="1035"/>
                  </a:cubicBezTo>
                  <a:close/>
                  <a:moveTo>
                    <a:pt x="2951" y="1026"/>
                  </a:moveTo>
                  <a:cubicBezTo>
                    <a:pt x="2986" y="1026"/>
                    <a:pt x="3025" y="1041"/>
                    <a:pt x="3056" y="1072"/>
                  </a:cubicBezTo>
                  <a:cubicBezTo>
                    <a:pt x="3117" y="1072"/>
                    <a:pt x="3148" y="1165"/>
                    <a:pt x="3148" y="1227"/>
                  </a:cubicBezTo>
                  <a:lnTo>
                    <a:pt x="3148" y="1474"/>
                  </a:lnTo>
                  <a:lnTo>
                    <a:pt x="2562" y="1474"/>
                  </a:lnTo>
                  <a:cubicBezTo>
                    <a:pt x="2623" y="1319"/>
                    <a:pt x="2716" y="1196"/>
                    <a:pt x="2870" y="1103"/>
                  </a:cubicBezTo>
                  <a:lnTo>
                    <a:pt x="2870" y="1072"/>
                  </a:lnTo>
                  <a:cubicBezTo>
                    <a:pt x="2886" y="1041"/>
                    <a:pt x="2917" y="1026"/>
                    <a:pt x="2951" y="1026"/>
                  </a:cubicBezTo>
                  <a:close/>
                  <a:moveTo>
                    <a:pt x="1605" y="1875"/>
                  </a:moveTo>
                  <a:lnTo>
                    <a:pt x="1605" y="2523"/>
                  </a:lnTo>
                  <a:lnTo>
                    <a:pt x="494" y="2523"/>
                  </a:lnTo>
                  <a:lnTo>
                    <a:pt x="494" y="1875"/>
                  </a:lnTo>
                  <a:close/>
                  <a:moveTo>
                    <a:pt x="3920" y="1875"/>
                  </a:moveTo>
                  <a:lnTo>
                    <a:pt x="3920" y="2523"/>
                  </a:lnTo>
                  <a:lnTo>
                    <a:pt x="2778" y="2523"/>
                  </a:lnTo>
                  <a:lnTo>
                    <a:pt x="2778" y="1875"/>
                  </a:lnTo>
                  <a:close/>
                  <a:moveTo>
                    <a:pt x="12352" y="455"/>
                  </a:moveTo>
                  <a:cubicBezTo>
                    <a:pt x="13901" y="455"/>
                    <a:pt x="14682" y="2347"/>
                    <a:pt x="13579" y="3449"/>
                  </a:cubicBezTo>
                  <a:cubicBezTo>
                    <a:pt x="13218" y="3820"/>
                    <a:pt x="12771" y="3986"/>
                    <a:pt x="12334" y="3986"/>
                  </a:cubicBezTo>
                  <a:cubicBezTo>
                    <a:pt x="11428" y="3986"/>
                    <a:pt x="10565" y="3276"/>
                    <a:pt x="10586" y="2214"/>
                  </a:cubicBezTo>
                  <a:cubicBezTo>
                    <a:pt x="10586" y="1227"/>
                    <a:pt x="11357" y="455"/>
                    <a:pt x="12345" y="455"/>
                  </a:cubicBezTo>
                  <a:lnTo>
                    <a:pt x="12314" y="455"/>
                  </a:lnTo>
                  <a:cubicBezTo>
                    <a:pt x="12327" y="455"/>
                    <a:pt x="12339" y="455"/>
                    <a:pt x="12352" y="455"/>
                  </a:cubicBezTo>
                  <a:close/>
                  <a:moveTo>
                    <a:pt x="2377" y="1875"/>
                  </a:moveTo>
                  <a:lnTo>
                    <a:pt x="2377" y="4436"/>
                  </a:lnTo>
                  <a:lnTo>
                    <a:pt x="2037" y="4436"/>
                  </a:lnTo>
                  <a:lnTo>
                    <a:pt x="2037" y="3757"/>
                  </a:lnTo>
                  <a:cubicBezTo>
                    <a:pt x="2037" y="3618"/>
                    <a:pt x="1929" y="3549"/>
                    <a:pt x="1821" y="3549"/>
                  </a:cubicBezTo>
                  <a:cubicBezTo>
                    <a:pt x="1713" y="3549"/>
                    <a:pt x="1605" y="3618"/>
                    <a:pt x="1605" y="3757"/>
                  </a:cubicBezTo>
                  <a:lnTo>
                    <a:pt x="1605" y="4436"/>
                  </a:lnTo>
                  <a:lnTo>
                    <a:pt x="803" y="4436"/>
                  </a:lnTo>
                  <a:cubicBezTo>
                    <a:pt x="741" y="4436"/>
                    <a:pt x="710" y="4405"/>
                    <a:pt x="710" y="4375"/>
                  </a:cubicBezTo>
                  <a:lnTo>
                    <a:pt x="710" y="2955"/>
                  </a:lnTo>
                  <a:lnTo>
                    <a:pt x="1821" y="2955"/>
                  </a:lnTo>
                  <a:cubicBezTo>
                    <a:pt x="1914" y="2924"/>
                    <a:pt x="2037" y="2831"/>
                    <a:pt x="2037" y="2708"/>
                  </a:cubicBezTo>
                  <a:lnTo>
                    <a:pt x="2037" y="1875"/>
                  </a:lnTo>
                  <a:close/>
                  <a:moveTo>
                    <a:pt x="3673" y="2955"/>
                  </a:moveTo>
                  <a:lnTo>
                    <a:pt x="3673" y="4375"/>
                  </a:lnTo>
                  <a:cubicBezTo>
                    <a:pt x="3673" y="4405"/>
                    <a:pt x="3642" y="4436"/>
                    <a:pt x="3611" y="4436"/>
                  </a:cubicBezTo>
                  <a:lnTo>
                    <a:pt x="2809" y="4436"/>
                  </a:lnTo>
                  <a:lnTo>
                    <a:pt x="2809" y="2955"/>
                  </a:lnTo>
                  <a:close/>
                  <a:moveTo>
                    <a:pt x="6605" y="5825"/>
                  </a:moveTo>
                  <a:lnTo>
                    <a:pt x="6605" y="6381"/>
                  </a:lnTo>
                  <a:lnTo>
                    <a:pt x="6173" y="6381"/>
                  </a:lnTo>
                  <a:cubicBezTo>
                    <a:pt x="5895" y="6103"/>
                    <a:pt x="5524" y="5918"/>
                    <a:pt x="5154" y="5825"/>
                  </a:cubicBezTo>
                  <a:close/>
                  <a:moveTo>
                    <a:pt x="7268" y="5185"/>
                  </a:moveTo>
                  <a:cubicBezTo>
                    <a:pt x="7376" y="5185"/>
                    <a:pt x="7484" y="5254"/>
                    <a:pt x="7500" y="5393"/>
                  </a:cubicBezTo>
                  <a:lnTo>
                    <a:pt x="7500" y="6381"/>
                  </a:lnTo>
                  <a:lnTo>
                    <a:pt x="7037" y="6381"/>
                  </a:lnTo>
                  <a:lnTo>
                    <a:pt x="7037" y="5393"/>
                  </a:lnTo>
                  <a:cubicBezTo>
                    <a:pt x="7052" y="5254"/>
                    <a:pt x="7160" y="5185"/>
                    <a:pt x="7268" y="5185"/>
                  </a:cubicBezTo>
                  <a:close/>
                  <a:moveTo>
                    <a:pt x="9382" y="5825"/>
                  </a:moveTo>
                  <a:cubicBezTo>
                    <a:pt x="9012" y="5918"/>
                    <a:pt x="8642" y="6103"/>
                    <a:pt x="8364" y="6381"/>
                  </a:cubicBezTo>
                  <a:lnTo>
                    <a:pt x="7932" y="6381"/>
                  </a:lnTo>
                  <a:lnTo>
                    <a:pt x="7932" y="5825"/>
                  </a:lnTo>
                  <a:close/>
                  <a:moveTo>
                    <a:pt x="11018" y="9621"/>
                  </a:moveTo>
                  <a:lnTo>
                    <a:pt x="11018" y="10701"/>
                  </a:lnTo>
                  <a:cubicBezTo>
                    <a:pt x="11018" y="11081"/>
                    <a:pt x="10721" y="11302"/>
                    <a:pt x="10420" y="11302"/>
                  </a:cubicBezTo>
                  <a:cubicBezTo>
                    <a:pt x="10207" y="11302"/>
                    <a:pt x="9991" y="11191"/>
                    <a:pt x="9876" y="10948"/>
                  </a:cubicBezTo>
                  <a:lnTo>
                    <a:pt x="9444" y="9961"/>
                  </a:lnTo>
                  <a:lnTo>
                    <a:pt x="9444" y="9961"/>
                  </a:lnTo>
                  <a:cubicBezTo>
                    <a:pt x="9567" y="9991"/>
                    <a:pt x="9691" y="9991"/>
                    <a:pt x="9845" y="9991"/>
                  </a:cubicBezTo>
                  <a:cubicBezTo>
                    <a:pt x="10246" y="9991"/>
                    <a:pt x="10678" y="9868"/>
                    <a:pt x="11018" y="9621"/>
                  </a:cubicBezTo>
                  <a:close/>
                  <a:moveTo>
                    <a:pt x="3488" y="9621"/>
                  </a:moveTo>
                  <a:cubicBezTo>
                    <a:pt x="3858" y="9868"/>
                    <a:pt x="4259" y="9991"/>
                    <a:pt x="4691" y="10022"/>
                  </a:cubicBezTo>
                  <a:lnTo>
                    <a:pt x="4691" y="9991"/>
                  </a:lnTo>
                  <a:cubicBezTo>
                    <a:pt x="4815" y="9991"/>
                    <a:pt x="4969" y="9991"/>
                    <a:pt x="5092" y="9961"/>
                  </a:cubicBezTo>
                  <a:lnTo>
                    <a:pt x="5092" y="9961"/>
                  </a:lnTo>
                  <a:lnTo>
                    <a:pt x="4629" y="10979"/>
                  </a:lnTo>
                  <a:cubicBezTo>
                    <a:pt x="4516" y="11207"/>
                    <a:pt x="4308" y="11310"/>
                    <a:pt x="4101" y="11310"/>
                  </a:cubicBezTo>
                  <a:cubicBezTo>
                    <a:pt x="3803" y="11310"/>
                    <a:pt x="3506" y="11096"/>
                    <a:pt x="3488" y="10732"/>
                  </a:cubicBezTo>
                  <a:lnTo>
                    <a:pt x="3488" y="9621"/>
                  </a:lnTo>
                  <a:close/>
                  <a:moveTo>
                    <a:pt x="12777" y="5825"/>
                  </a:moveTo>
                  <a:cubicBezTo>
                    <a:pt x="13178" y="5825"/>
                    <a:pt x="13487" y="6165"/>
                    <a:pt x="13487" y="6566"/>
                  </a:cubicBezTo>
                  <a:lnTo>
                    <a:pt x="13549" y="6566"/>
                  </a:lnTo>
                  <a:lnTo>
                    <a:pt x="13549" y="12707"/>
                  </a:lnTo>
                  <a:lnTo>
                    <a:pt x="13116" y="12707"/>
                  </a:lnTo>
                  <a:lnTo>
                    <a:pt x="13116" y="10917"/>
                  </a:lnTo>
                  <a:cubicBezTo>
                    <a:pt x="13116" y="10778"/>
                    <a:pt x="13008" y="10709"/>
                    <a:pt x="12900" y="10709"/>
                  </a:cubicBezTo>
                  <a:cubicBezTo>
                    <a:pt x="12792" y="10709"/>
                    <a:pt x="12684" y="10778"/>
                    <a:pt x="12684" y="10917"/>
                  </a:cubicBezTo>
                  <a:lnTo>
                    <a:pt x="12684" y="12707"/>
                  </a:lnTo>
                  <a:lnTo>
                    <a:pt x="1852" y="12707"/>
                  </a:lnTo>
                  <a:lnTo>
                    <a:pt x="1852" y="6782"/>
                  </a:lnTo>
                  <a:lnTo>
                    <a:pt x="2932" y="6782"/>
                  </a:lnTo>
                  <a:cubicBezTo>
                    <a:pt x="2438" y="7522"/>
                    <a:pt x="2500" y="8541"/>
                    <a:pt x="3086" y="9251"/>
                  </a:cubicBezTo>
                  <a:lnTo>
                    <a:pt x="3086" y="10732"/>
                  </a:lnTo>
                  <a:cubicBezTo>
                    <a:pt x="3104" y="11347"/>
                    <a:pt x="3600" y="11708"/>
                    <a:pt x="4101" y="11708"/>
                  </a:cubicBezTo>
                  <a:cubicBezTo>
                    <a:pt x="4453" y="11708"/>
                    <a:pt x="4808" y="11529"/>
                    <a:pt x="5000" y="11133"/>
                  </a:cubicBezTo>
                  <a:lnTo>
                    <a:pt x="5617" y="9775"/>
                  </a:lnTo>
                  <a:cubicBezTo>
                    <a:pt x="5895" y="9621"/>
                    <a:pt x="6142" y="9436"/>
                    <a:pt x="6327" y="9189"/>
                  </a:cubicBezTo>
                  <a:lnTo>
                    <a:pt x="8179" y="9189"/>
                  </a:lnTo>
                  <a:cubicBezTo>
                    <a:pt x="8364" y="9436"/>
                    <a:pt x="8611" y="9621"/>
                    <a:pt x="8888" y="9775"/>
                  </a:cubicBezTo>
                  <a:lnTo>
                    <a:pt x="9475" y="11164"/>
                  </a:lnTo>
                  <a:cubicBezTo>
                    <a:pt x="9676" y="11542"/>
                    <a:pt x="10032" y="11714"/>
                    <a:pt x="10385" y="11714"/>
                  </a:cubicBezTo>
                  <a:cubicBezTo>
                    <a:pt x="10896" y="11714"/>
                    <a:pt x="11401" y="11353"/>
                    <a:pt x="11419" y="10732"/>
                  </a:cubicBezTo>
                  <a:lnTo>
                    <a:pt x="11419" y="9251"/>
                  </a:lnTo>
                  <a:cubicBezTo>
                    <a:pt x="12005" y="8541"/>
                    <a:pt x="12067" y="7522"/>
                    <a:pt x="11573" y="6782"/>
                  </a:cubicBezTo>
                  <a:lnTo>
                    <a:pt x="12654" y="6782"/>
                  </a:lnTo>
                  <a:lnTo>
                    <a:pt x="12654" y="9744"/>
                  </a:lnTo>
                  <a:cubicBezTo>
                    <a:pt x="12654" y="9883"/>
                    <a:pt x="12754" y="9953"/>
                    <a:pt x="12854" y="9953"/>
                  </a:cubicBezTo>
                  <a:cubicBezTo>
                    <a:pt x="12954" y="9953"/>
                    <a:pt x="13055" y="9883"/>
                    <a:pt x="13055" y="9744"/>
                  </a:cubicBezTo>
                  <a:lnTo>
                    <a:pt x="13055" y="6566"/>
                  </a:lnTo>
                  <a:cubicBezTo>
                    <a:pt x="13055" y="6442"/>
                    <a:pt x="12962" y="6350"/>
                    <a:pt x="12870" y="6350"/>
                  </a:cubicBezTo>
                  <a:lnTo>
                    <a:pt x="11203" y="6350"/>
                  </a:lnTo>
                  <a:cubicBezTo>
                    <a:pt x="10956" y="6103"/>
                    <a:pt x="10617" y="5918"/>
                    <a:pt x="10246" y="5825"/>
                  </a:cubicBezTo>
                  <a:close/>
                  <a:moveTo>
                    <a:pt x="4197" y="5825"/>
                  </a:moveTo>
                  <a:cubicBezTo>
                    <a:pt x="4074" y="5856"/>
                    <a:pt x="4012" y="5979"/>
                    <a:pt x="4043" y="6103"/>
                  </a:cubicBezTo>
                  <a:cubicBezTo>
                    <a:pt x="4070" y="6183"/>
                    <a:pt x="4143" y="6263"/>
                    <a:pt x="4242" y="6263"/>
                  </a:cubicBezTo>
                  <a:cubicBezTo>
                    <a:pt x="4257" y="6263"/>
                    <a:pt x="4273" y="6261"/>
                    <a:pt x="4290" y="6257"/>
                  </a:cubicBezTo>
                  <a:cubicBezTo>
                    <a:pt x="4413" y="6226"/>
                    <a:pt x="4568" y="6195"/>
                    <a:pt x="4691" y="6195"/>
                  </a:cubicBezTo>
                  <a:cubicBezTo>
                    <a:pt x="5185" y="6195"/>
                    <a:pt x="5617" y="6381"/>
                    <a:pt x="5957" y="6751"/>
                  </a:cubicBezTo>
                  <a:cubicBezTo>
                    <a:pt x="5987" y="6782"/>
                    <a:pt x="6049" y="6813"/>
                    <a:pt x="6111" y="6813"/>
                  </a:cubicBezTo>
                  <a:lnTo>
                    <a:pt x="8487" y="6813"/>
                  </a:lnTo>
                  <a:cubicBezTo>
                    <a:pt x="8518" y="6813"/>
                    <a:pt x="8580" y="6782"/>
                    <a:pt x="8611" y="6751"/>
                  </a:cubicBezTo>
                  <a:cubicBezTo>
                    <a:pt x="8950" y="6411"/>
                    <a:pt x="9382" y="6226"/>
                    <a:pt x="9845" y="6226"/>
                  </a:cubicBezTo>
                  <a:cubicBezTo>
                    <a:pt x="12098" y="6226"/>
                    <a:pt x="12098" y="9559"/>
                    <a:pt x="9845" y="9559"/>
                  </a:cubicBezTo>
                  <a:cubicBezTo>
                    <a:pt x="9320" y="9559"/>
                    <a:pt x="8796" y="9312"/>
                    <a:pt x="8487" y="8849"/>
                  </a:cubicBezTo>
                  <a:cubicBezTo>
                    <a:pt x="8456" y="8788"/>
                    <a:pt x="8364" y="8757"/>
                    <a:pt x="8302" y="8757"/>
                  </a:cubicBezTo>
                  <a:lnTo>
                    <a:pt x="6265" y="8757"/>
                  </a:lnTo>
                  <a:cubicBezTo>
                    <a:pt x="6203" y="8757"/>
                    <a:pt x="6142" y="8788"/>
                    <a:pt x="6080" y="8849"/>
                  </a:cubicBezTo>
                  <a:cubicBezTo>
                    <a:pt x="5738" y="9351"/>
                    <a:pt x="5231" y="9575"/>
                    <a:pt x="4729" y="9575"/>
                  </a:cubicBezTo>
                  <a:cubicBezTo>
                    <a:pt x="3871" y="9575"/>
                    <a:pt x="3025" y="8924"/>
                    <a:pt x="3025" y="7893"/>
                  </a:cubicBezTo>
                  <a:cubicBezTo>
                    <a:pt x="3025" y="7461"/>
                    <a:pt x="3210" y="7059"/>
                    <a:pt x="3518" y="6720"/>
                  </a:cubicBezTo>
                  <a:cubicBezTo>
                    <a:pt x="3642" y="6597"/>
                    <a:pt x="3611" y="6350"/>
                    <a:pt x="3395" y="6350"/>
                  </a:cubicBezTo>
                  <a:lnTo>
                    <a:pt x="1667" y="6350"/>
                  </a:lnTo>
                  <a:cubicBezTo>
                    <a:pt x="1543" y="6350"/>
                    <a:pt x="1451" y="6442"/>
                    <a:pt x="1451" y="6566"/>
                  </a:cubicBezTo>
                  <a:lnTo>
                    <a:pt x="1451" y="12738"/>
                  </a:lnTo>
                  <a:lnTo>
                    <a:pt x="1019" y="12738"/>
                  </a:lnTo>
                  <a:lnTo>
                    <a:pt x="1019" y="6566"/>
                  </a:lnTo>
                  <a:cubicBezTo>
                    <a:pt x="1019" y="6165"/>
                    <a:pt x="1327" y="5825"/>
                    <a:pt x="1728" y="5825"/>
                  </a:cubicBezTo>
                  <a:close/>
                  <a:moveTo>
                    <a:pt x="7963" y="13139"/>
                  </a:moveTo>
                  <a:cubicBezTo>
                    <a:pt x="7963" y="13294"/>
                    <a:pt x="7870" y="13417"/>
                    <a:pt x="7716" y="13417"/>
                  </a:cubicBezTo>
                  <a:lnTo>
                    <a:pt x="6821" y="13417"/>
                  </a:lnTo>
                  <a:cubicBezTo>
                    <a:pt x="6666" y="13417"/>
                    <a:pt x="6574" y="13294"/>
                    <a:pt x="6574" y="13139"/>
                  </a:cubicBezTo>
                  <a:close/>
                  <a:moveTo>
                    <a:pt x="12275" y="0"/>
                  </a:moveTo>
                  <a:cubicBezTo>
                    <a:pt x="11269" y="0"/>
                    <a:pt x="10272" y="637"/>
                    <a:pt x="10154" y="1967"/>
                  </a:cubicBezTo>
                  <a:lnTo>
                    <a:pt x="7284" y="1967"/>
                  </a:lnTo>
                  <a:cubicBezTo>
                    <a:pt x="7160" y="1967"/>
                    <a:pt x="7068" y="2060"/>
                    <a:pt x="7068" y="2183"/>
                  </a:cubicBezTo>
                  <a:lnTo>
                    <a:pt x="7068" y="3449"/>
                  </a:lnTo>
                  <a:lnTo>
                    <a:pt x="4105" y="3449"/>
                  </a:lnTo>
                  <a:lnTo>
                    <a:pt x="4105" y="2893"/>
                  </a:lnTo>
                  <a:cubicBezTo>
                    <a:pt x="4259" y="2831"/>
                    <a:pt x="4352" y="2708"/>
                    <a:pt x="4352" y="2554"/>
                  </a:cubicBezTo>
                  <a:lnTo>
                    <a:pt x="4352" y="1875"/>
                  </a:lnTo>
                  <a:cubicBezTo>
                    <a:pt x="4352" y="1659"/>
                    <a:pt x="4167" y="1474"/>
                    <a:pt x="3951" y="1474"/>
                  </a:cubicBezTo>
                  <a:lnTo>
                    <a:pt x="3580" y="1474"/>
                  </a:lnTo>
                  <a:lnTo>
                    <a:pt x="3580" y="1196"/>
                  </a:lnTo>
                  <a:cubicBezTo>
                    <a:pt x="3580" y="837"/>
                    <a:pt x="3286" y="592"/>
                    <a:pt x="2972" y="592"/>
                  </a:cubicBezTo>
                  <a:cubicBezTo>
                    <a:pt x="2854" y="592"/>
                    <a:pt x="2733" y="626"/>
                    <a:pt x="2623" y="702"/>
                  </a:cubicBezTo>
                  <a:cubicBezTo>
                    <a:pt x="2469" y="825"/>
                    <a:pt x="2346" y="980"/>
                    <a:pt x="2253" y="1165"/>
                  </a:cubicBezTo>
                  <a:lnTo>
                    <a:pt x="2222" y="1165"/>
                  </a:lnTo>
                  <a:cubicBezTo>
                    <a:pt x="2130" y="980"/>
                    <a:pt x="2006" y="825"/>
                    <a:pt x="1852" y="702"/>
                  </a:cubicBezTo>
                  <a:cubicBezTo>
                    <a:pt x="1742" y="626"/>
                    <a:pt x="1622" y="592"/>
                    <a:pt x="1504" y="592"/>
                  </a:cubicBezTo>
                  <a:cubicBezTo>
                    <a:pt x="1189" y="592"/>
                    <a:pt x="895" y="837"/>
                    <a:pt x="895" y="1196"/>
                  </a:cubicBezTo>
                  <a:lnTo>
                    <a:pt x="895" y="1474"/>
                  </a:lnTo>
                  <a:lnTo>
                    <a:pt x="494" y="1474"/>
                  </a:lnTo>
                  <a:cubicBezTo>
                    <a:pt x="278" y="1474"/>
                    <a:pt x="124" y="1628"/>
                    <a:pt x="124" y="1844"/>
                  </a:cubicBezTo>
                  <a:lnTo>
                    <a:pt x="124" y="2554"/>
                  </a:lnTo>
                  <a:cubicBezTo>
                    <a:pt x="124" y="2677"/>
                    <a:pt x="216" y="2831"/>
                    <a:pt x="340" y="2893"/>
                  </a:cubicBezTo>
                  <a:lnTo>
                    <a:pt x="340" y="4375"/>
                  </a:lnTo>
                  <a:cubicBezTo>
                    <a:pt x="340" y="4652"/>
                    <a:pt x="556" y="4868"/>
                    <a:pt x="833" y="4868"/>
                  </a:cubicBezTo>
                  <a:lnTo>
                    <a:pt x="3642" y="4868"/>
                  </a:lnTo>
                  <a:cubicBezTo>
                    <a:pt x="3889" y="4868"/>
                    <a:pt x="4136" y="4652"/>
                    <a:pt x="4136" y="4375"/>
                  </a:cubicBezTo>
                  <a:lnTo>
                    <a:pt x="4136" y="3850"/>
                  </a:lnTo>
                  <a:lnTo>
                    <a:pt x="7068" y="3850"/>
                  </a:lnTo>
                  <a:lnTo>
                    <a:pt x="7068" y="4776"/>
                  </a:lnTo>
                  <a:cubicBezTo>
                    <a:pt x="6790" y="4868"/>
                    <a:pt x="6605" y="5115"/>
                    <a:pt x="6605" y="5424"/>
                  </a:cubicBezTo>
                  <a:lnTo>
                    <a:pt x="1728" y="5424"/>
                  </a:lnTo>
                  <a:cubicBezTo>
                    <a:pt x="1080" y="5424"/>
                    <a:pt x="556" y="5948"/>
                    <a:pt x="556" y="6597"/>
                  </a:cubicBezTo>
                  <a:lnTo>
                    <a:pt x="556" y="12769"/>
                  </a:lnTo>
                  <a:lnTo>
                    <a:pt x="216" y="12769"/>
                  </a:lnTo>
                  <a:cubicBezTo>
                    <a:pt x="124" y="12769"/>
                    <a:pt x="31" y="12862"/>
                    <a:pt x="31" y="12954"/>
                  </a:cubicBezTo>
                  <a:lnTo>
                    <a:pt x="31" y="13479"/>
                  </a:lnTo>
                  <a:cubicBezTo>
                    <a:pt x="0" y="14065"/>
                    <a:pt x="494" y="14528"/>
                    <a:pt x="1080" y="14528"/>
                  </a:cubicBezTo>
                  <a:lnTo>
                    <a:pt x="2037" y="14528"/>
                  </a:lnTo>
                  <a:cubicBezTo>
                    <a:pt x="2315" y="14528"/>
                    <a:pt x="2315" y="14096"/>
                    <a:pt x="2037" y="14096"/>
                  </a:cubicBezTo>
                  <a:lnTo>
                    <a:pt x="1080" y="14096"/>
                  </a:lnTo>
                  <a:cubicBezTo>
                    <a:pt x="710" y="14096"/>
                    <a:pt x="432" y="13818"/>
                    <a:pt x="432" y="13479"/>
                  </a:cubicBezTo>
                  <a:lnTo>
                    <a:pt x="432" y="13139"/>
                  </a:lnTo>
                  <a:lnTo>
                    <a:pt x="6142" y="13139"/>
                  </a:lnTo>
                  <a:cubicBezTo>
                    <a:pt x="6142" y="13510"/>
                    <a:pt x="6450" y="13818"/>
                    <a:pt x="6821" y="13818"/>
                  </a:cubicBezTo>
                  <a:lnTo>
                    <a:pt x="7716" y="13818"/>
                  </a:lnTo>
                  <a:cubicBezTo>
                    <a:pt x="8086" y="13818"/>
                    <a:pt x="8395" y="13510"/>
                    <a:pt x="8395" y="13139"/>
                  </a:cubicBezTo>
                  <a:lnTo>
                    <a:pt x="14073" y="13139"/>
                  </a:lnTo>
                  <a:lnTo>
                    <a:pt x="14073" y="13448"/>
                  </a:lnTo>
                  <a:cubicBezTo>
                    <a:pt x="14073" y="13787"/>
                    <a:pt x="13795" y="14065"/>
                    <a:pt x="13456" y="14065"/>
                  </a:cubicBezTo>
                  <a:lnTo>
                    <a:pt x="3241" y="14065"/>
                  </a:lnTo>
                  <a:cubicBezTo>
                    <a:pt x="2963" y="14065"/>
                    <a:pt x="2963" y="14497"/>
                    <a:pt x="3241" y="14497"/>
                  </a:cubicBezTo>
                  <a:lnTo>
                    <a:pt x="13487" y="14497"/>
                  </a:lnTo>
                  <a:cubicBezTo>
                    <a:pt x="14042" y="14497"/>
                    <a:pt x="14536" y="14034"/>
                    <a:pt x="14536" y="13448"/>
                  </a:cubicBezTo>
                  <a:lnTo>
                    <a:pt x="14536" y="12923"/>
                  </a:lnTo>
                  <a:cubicBezTo>
                    <a:pt x="14536" y="12831"/>
                    <a:pt x="14413" y="12738"/>
                    <a:pt x="14320" y="12738"/>
                  </a:cubicBezTo>
                  <a:lnTo>
                    <a:pt x="13950" y="12738"/>
                  </a:lnTo>
                  <a:lnTo>
                    <a:pt x="13950" y="6566"/>
                  </a:lnTo>
                  <a:cubicBezTo>
                    <a:pt x="13950" y="5918"/>
                    <a:pt x="13425" y="5393"/>
                    <a:pt x="12808" y="5393"/>
                  </a:cubicBezTo>
                  <a:lnTo>
                    <a:pt x="7932" y="5393"/>
                  </a:lnTo>
                  <a:cubicBezTo>
                    <a:pt x="7932" y="5115"/>
                    <a:pt x="7747" y="4868"/>
                    <a:pt x="7500" y="4776"/>
                  </a:cubicBezTo>
                  <a:lnTo>
                    <a:pt x="7500" y="2399"/>
                  </a:lnTo>
                  <a:lnTo>
                    <a:pt x="10154" y="2399"/>
                  </a:lnTo>
                  <a:cubicBezTo>
                    <a:pt x="10243" y="3503"/>
                    <a:pt x="11197" y="4347"/>
                    <a:pt x="12292" y="4347"/>
                  </a:cubicBezTo>
                  <a:cubicBezTo>
                    <a:pt x="12330" y="4347"/>
                    <a:pt x="12368" y="4346"/>
                    <a:pt x="12407" y="4344"/>
                  </a:cubicBezTo>
                  <a:cubicBezTo>
                    <a:pt x="13579" y="4282"/>
                    <a:pt x="14474" y="3325"/>
                    <a:pt x="14474" y="2183"/>
                  </a:cubicBezTo>
                  <a:cubicBezTo>
                    <a:pt x="14474" y="753"/>
                    <a:pt x="13369" y="0"/>
                    <a:pt x="12275"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70" name="Google Shape;12770;p23"/>
            <p:cNvSpPr/>
            <p:nvPr/>
          </p:nvSpPr>
          <p:spPr>
            <a:xfrm>
              <a:off x="3346750" y="2079950"/>
              <a:ext cx="46325" cy="43625"/>
            </a:xfrm>
            <a:custGeom>
              <a:avLst/>
              <a:gdLst/>
              <a:ahLst/>
              <a:cxnLst/>
              <a:rect l="l" t="t" r="r" b="b"/>
              <a:pathLst>
                <a:path w="1853" h="1745" extrusionOk="0">
                  <a:moveTo>
                    <a:pt x="926" y="0"/>
                  </a:moveTo>
                  <a:cubicBezTo>
                    <a:pt x="818" y="0"/>
                    <a:pt x="710" y="70"/>
                    <a:pt x="710" y="209"/>
                  </a:cubicBezTo>
                  <a:lnTo>
                    <a:pt x="710" y="641"/>
                  </a:lnTo>
                  <a:lnTo>
                    <a:pt x="278" y="641"/>
                  </a:lnTo>
                  <a:cubicBezTo>
                    <a:pt x="0" y="641"/>
                    <a:pt x="0" y="1073"/>
                    <a:pt x="278" y="1073"/>
                  </a:cubicBezTo>
                  <a:lnTo>
                    <a:pt x="278" y="1104"/>
                  </a:lnTo>
                  <a:lnTo>
                    <a:pt x="710" y="1104"/>
                  </a:lnTo>
                  <a:lnTo>
                    <a:pt x="710" y="1536"/>
                  </a:lnTo>
                  <a:cubicBezTo>
                    <a:pt x="710" y="1675"/>
                    <a:pt x="818" y="1744"/>
                    <a:pt x="926" y="1744"/>
                  </a:cubicBezTo>
                  <a:cubicBezTo>
                    <a:pt x="1034" y="1744"/>
                    <a:pt x="1142" y="1675"/>
                    <a:pt x="1142" y="1536"/>
                  </a:cubicBezTo>
                  <a:lnTo>
                    <a:pt x="1142" y="1104"/>
                  </a:lnTo>
                  <a:lnTo>
                    <a:pt x="1574" y="1104"/>
                  </a:lnTo>
                  <a:cubicBezTo>
                    <a:pt x="1852" y="1104"/>
                    <a:pt x="1852" y="672"/>
                    <a:pt x="1574" y="672"/>
                  </a:cubicBezTo>
                  <a:lnTo>
                    <a:pt x="1142" y="672"/>
                  </a:lnTo>
                  <a:lnTo>
                    <a:pt x="1142" y="209"/>
                  </a:lnTo>
                  <a:cubicBezTo>
                    <a:pt x="1142" y="70"/>
                    <a:pt x="1034" y="0"/>
                    <a:pt x="926"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71" name="Google Shape;12771;p23"/>
            <p:cNvSpPr/>
            <p:nvPr/>
          </p:nvSpPr>
          <p:spPr>
            <a:xfrm>
              <a:off x="3474825" y="2079950"/>
              <a:ext cx="47075" cy="43625"/>
            </a:xfrm>
            <a:custGeom>
              <a:avLst/>
              <a:gdLst/>
              <a:ahLst/>
              <a:cxnLst/>
              <a:rect l="l" t="t" r="r" b="b"/>
              <a:pathLst>
                <a:path w="1883" h="1745" extrusionOk="0">
                  <a:moveTo>
                    <a:pt x="957" y="0"/>
                  </a:moveTo>
                  <a:cubicBezTo>
                    <a:pt x="849" y="0"/>
                    <a:pt x="741" y="70"/>
                    <a:pt x="741" y="209"/>
                  </a:cubicBezTo>
                  <a:lnTo>
                    <a:pt x="741" y="641"/>
                  </a:lnTo>
                  <a:lnTo>
                    <a:pt x="278" y="641"/>
                  </a:lnTo>
                  <a:cubicBezTo>
                    <a:pt x="0" y="641"/>
                    <a:pt x="0" y="1073"/>
                    <a:pt x="278" y="1073"/>
                  </a:cubicBezTo>
                  <a:lnTo>
                    <a:pt x="278" y="1104"/>
                  </a:lnTo>
                  <a:lnTo>
                    <a:pt x="741" y="1104"/>
                  </a:lnTo>
                  <a:lnTo>
                    <a:pt x="741" y="1536"/>
                  </a:lnTo>
                  <a:cubicBezTo>
                    <a:pt x="741" y="1675"/>
                    <a:pt x="849" y="1744"/>
                    <a:pt x="957" y="1744"/>
                  </a:cubicBezTo>
                  <a:cubicBezTo>
                    <a:pt x="1065" y="1744"/>
                    <a:pt x="1173" y="1675"/>
                    <a:pt x="1173" y="1536"/>
                  </a:cubicBezTo>
                  <a:lnTo>
                    <a:pt x="1173" y="1104"/>
                  </a:lnTo>
                  <a:lnTo>
                    <a:pt x="1605" y="1104"/>
                  </a:lnTo>
                  <a:cubicBezTo>
                    <a:pt x="1883" y="1104"/>
                    <a:pt x="1883" y="672"/>
                    <a:pt x="1605" y="672"/>
                  </a:cubicBezTo>
                  <a:lnTo>
                    <a:pt x="1173" y="672"/>
                  </a:lnTo>
                  <a:lnTo>
                    <a:pt x="1173" y="209"/>
                  </a:lnTo>
                  <a:cubicBezTo>
                    <a:pt x="1173" y="70"/>
                    <a:pt x="1065" y="0"/>
                    <a:pt x="957" y="0"/>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72" name="Google Shape;12772;p23"/>
            <p:cNvSpPr/>
            <p:nvPr/>
          </p:nvSpPr>
          <p:spPr>
            <a:xfrm>
              <a:off x="3423900" y="2085150"/>
              <a:ext cx="20850" cy="10825"/>
            </a:xfrm>
            <a:custGeom>
              <a:avLst/>
              <a:gdLst/>
              <a:ahLst/>
              <a:cxnLst/>
              <a:rect l="l" t="t" r="r" b="b"/>
              <a:pathLst>
                <a:path w="834" h="433" extrusionOk="0">
                  <a:moveTo>
                    <a:pt x="217" y="1"/>
                  </a:moveTo>
                  <a:cubicBezTo>
                    <a:pt x="93" y="1"/>
                    <a:pt x="1" y="93"/>
                    <a:pt x="1" y="217"/>
                  </a:cubicBezTo>
                  <a:cubicBezTo>
                    <a:pt x="1" y="340"/>
                    <a:pt x="93" y="433"/>
                    <a:pt x="217" y="433"/>
                  </a:cubicBezTo>
                  <a:lnTo>
                    <a:pt x="649" y="433"/>
                  </a:lnTo>
                  <a:cubicBezTo>
                    <a:pt x="741" y="433"/>
                    <a:pt x="834" y="340"/>
                    <a:pt x="834" y="217"/>
                  </a:cubicBezTo>
                  <a:cubicBezTo>
                    <a:pt x="834" y="93"/>
                    <a:pt x="741" y="1"/>
                    <a:pt x="649"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2773" name="Google Shape;12773;p23"/>
            <p:cNvSpPr/>
            <p:nvPr/>
          </p:nvSpPr>
          <p:spPr>
            <a:xfrm>
              <a:off x="3423900" y="2103550"/>
              <a:ext cx="20850" cy="10175"/>
            </a:xfrm>
            <a:custGeom>
              <a:avLst/>
              <a:gdLst/>
              <a:ahLst/>
              <a:cxnLst/>
              <a:rect l="l" t="t" r="r" b="b"/>
              <a:pathLst>
                <a:path w="834" h="407" extrusionOk="0">
                  <a:moveTo>
                    <a:pt x="678" y="1"/>
                  </a:moveTo>
                  <a:cubicBezTo>
                    <a:pt x="668" y="1"/>
                    <a:pt x="659" y="2"/>
                    <a:pt x="649" y="5"/>
                  </a:cubicBezTo>
                  <a:lnTo>
                    <a:pt x="217" y="5"/>
                  </a:lnTo>
                  <a:cubicBezTo>
                    <a:pt x="93" y="5"/>
                    <a:pt x="1" y="98"/>
                    <a:pt x="1" y="191"/>
                  </a:cubicBezTo>
                  <a:cubicBezTo>
                    <a:pt x="1" y="314"/>
                    <a:pt x="93" y="407"/>
                    <a:pt x="217" y="407"/>
                  </a:cubicBezTo>
                  <a:lnTo>
                    <a:pt x="649" y="407"/>
                  </a:lnTo>
                  <a:cubicBezTo>
                    <a:pt x="741" y="407"/>
                    <a:pt x="834" y="314"/>
                    <a:pt x="834" y="191"/>
                  </a:cubicBezTo>
                  <a:cubicBezTo>
                    <a:pt x="834" y="108"/>
                    <a:pt x="760" y="1"/>
                    <a:pt x="678" y="1"/>
                  </a:cubicBezTo>
                  <a:close/>
                </a:path>
              </a:pathLst>
            </a:custGeom>
            <a:solidFill>
              <a:srgbClr val="657E93"/>
            </a:solidFill>
            <a:ln>
              <a:solidFill>
                <a:schemeClr val="bg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2774" name="Google Shape;12774;p23"/>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bg2">
                    <a:lumMod val="75000"/>
                  </a:schemeClr>
                </a:solidFill>
                <a:effectLst/>
                <a:uLnTx/>
                <a:uFillTx/>
                <a:cs typeface="B Nazanin" panose="00000700000000000000" pitchFamily="2" charset="-78"/>
                <a:sym typeface="Arial"/>
              </a:rPr>
              <a:t>بازاریابی دیجیتال</a:t>
            </a:r>
            <a:endParaRPr kumimoji="0" sz="1600" b="0" i="0" u="none" strike="noStrike" kern="0" cap="none" spc="0" normalizeH="0" baseline="0" noProof="0" dirty="0">
              <a:ln>
                <a:noFill/>
              </a:ln>
              <a:solidFill>
                <a:schemeClr val="bg2">
                  <a:lumMod val="75000"/>
                </a:schemeClr>
              </a:solidFill>
              <a:effectLst/>
              <a:uLnTx/>
              <a:uFillTx/>
              <a:cs typeface="B Nazanin" panose="00000700000000000000" pitchFamily="2" charset="-78"/>
              <a:sym typeface="Arial"/>
            </a:endParaRPr>
          </a:p>
        </p:txBody>
      </p:sp>
      <p:sp>
        <p:nvSpPr>
          <p:cNvPr id="12775" name="Google Shape;12775;p23"/>
          <p:cNvSpPr txBox="1">
            <a:spLocks noGrp="1"/>
          </p:cNvSpPr>
          <p:nvPr>
            <p:ph type="title" idx="4294967295"/>
          </p:nvPr>
        </p:nvSpPr>
        <p:spPr>
          <a:xfrm>
            <a:off x="0" y="323850"/>
            <a:ext cx="7048500"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solidFill>
                  <a:schemeClr val="bg2">
                    <a:lumMod val="75000"/>
                  </a:schemeClr>
                </a:solidFill>
                <a:cs typeface="B Nazanin" panose="00000700000000000000" pitchFamily="2" charset="-78"/>
              </a:rPr>
              <a:t>نمادهای برتر</a:t>
            </a:r>
            <a:endParaRPr dirty="0">
              <a:solidFill>
                <a:schemeClr val="bg2">
                  <a:lumMod val="75000"/>
                </a:schemeClr>
              </a:solidFill>
              <a:cs typeface="B Nazanin" panose="00000700000000000000" pitchFamily="2" charset="-78"/>
            </a:endParaRPr>
          </a:p>
        </p:txBody>
      </p:sp>
      <p:sp>
        <p:nvSpPr>
          <p:cNvPr id="2" name="Google Shape;3266;p63">
            <a:extLst>
              <a:ext uri="{FF2B5EF4-FFF2-40B4-BE49-F238E27FC236}">
                <a16:creationId xmlns:a16="http://schemas.microsoft.com/office/drawing/2014/main" id="{5A8DE8AC-81FE-7A88-FBDD-6C854E886667}"/>
              </a:ext>
            </a:extLst>
          </p:cNvPr>
          <p:cNvSpPr/>
          <p:nvPr/>
        </p:nvSpPr>
        <p:spPr>
          <a:xfrm>
            <a:off x="2053100" y="159430"/>
            <a:ext cx="2874450" cy="1053106"/>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042813" y="1767791"/>
            <a:ext cx="362447" cy="354614"/>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3885" name="Google Shape;13885;p27"/>
          <p:cNvGrpSpPr/>
          <p:nvPr/>
        </p:nvGrpSpPr>
        <p:grpSpPr>
          <a:xfrm>
            <a:off x="2541658" y="1767756"/>
            <a:ext cx="356737" cy="353239"/>
            <a:chOff x="3192838" y="1931233"/>
            <a:chExt cx="298300" cy="295375"/>
          </a:xfrm>
          <a:noFill/>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10" name="Google Shape;13910;p27"/>
          <p:cNvGrpSpPr/>
          <p:nvPr/>
        </p:nvGrpSpPr>
        <p:grpSpPr>
          <a:xfrm>
            <a:off x="3272903" y="1766411"/>
            <a:ext cx="342506" cy="355302"/>
            <a:chOff x="3676863" y="1930108"/>
            <a:chExt cx="286400" cy="297100"/>
          </a:xfrm>
          <a:noFill/>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14" name="Google Shape;13914;p27"/>
          <p:cNvGrpSpPr/>
          <p:nvPr/>
        </p:nvGrpSpPr>
        <p:grpSpPr>
          <a:xfrm>
            <a:off x="1797586" y="1765574"/>
            <a:ext cx="357455" cy="356139"/>
            <a:chOff x="2698088" y="1929408"/>
            <a:chExt cx="298900" cy="297800"/>
          </a:xfrm>
          <a:noFill/>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17" name="Google Shape;13917;p27"/>
          <p:cNvGrpSpPr/>
          <p:nvPr/>
        </p:nvGrpSpPr>
        <p:grpSpPr>
          <a:xfrm>
            <a:off x="4822994" y="1767099"/>
            <a:ext cx="288391" cy="354734"/>
            <a:chOff x="4718163" y="1930683"/>
            <a:chExt cx="241150" cy="296625"/>
          </a:xfrm>
          <a:noFill/>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26" name="Google Shape;13926;p27"/>
          <p:cNvGrpSpPr/>
          <p:nvPr/>
        </p:nvGrpSpPr>
        <p:grpSpPr>
          <a:xfrm>
            <a:off x="5516509" y="1765693"/>
            <a:ext cx="356019" cy="355302"/>
            <a:chOff x="5170638" y="1929508"/>
            <a:chExt cx="297700" cy="297100"/>
          </a:xfrm>
          <a:noFill/>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33" name="Google Shape;13933;p27"/>
          <p:cNvGrpSpPr/>
          <p:nvPr/>
        </p:nvGrpSpPr>
        <p:grpSpPr>
          <a:xfrm>
            <a:off x="6274094" y="1767099"/>
            <a:ext cx="356019" cy="353897"/>
            <a:chOff x="5676688" y="1930683"/>
            <a:chExt cx="297700" cy="295925"/>
          </a:xfrm>
          <a:noFill/>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3938" name="Google Shape;13938;p27"/>
          <p:cNvSpPr/>
          <p:nvPr/>
        </p:nvSpPr>
        <p:spPr>
          <a:xfrm>
            <a:off x="7034468" y="1768508"/>
            <a:ext cx="302622" cy="357455"/>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3939" name="Google Shape;13939;p27"/>
          <p:cNvGrpSpPr/>
          <p:nvPr/>
        </p:nvGrpSpPr>
        <p:grpSpPr>
          <a:xfrm>
            <a:off x="7742296" y="1767816"/>
            <a:ext cx="354614" cy="355332"/>
            <a:chOff x="6649513" y="1931283"/>
            <a:chExt cx="296525" cy="297125"/>
          </a:xfrm>
          <a:noFill/>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43" name="Google Shape;13943;p27"/>
          <p:cNvGrpSpPr/>
          <p:nvPr/>
        </p:nvGrpSpPr>
        <p:grpSpPr>
          <a:xfrm>
            <a:off x="7740143" y="2291860"/>
            <a:ext cx="356767" cy="354584"/>
            <a:chOff x="6647713" y="2369483"/>
            <a:chExt cx="298325" cy="296500"/>
          </a:xfrm>
          <a:noFill/>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47" name="Google Shape;13947;p27"/>
          <p:cNvGrpSpPr/>
          <p:nvPr/>
        </p:nvGrpSpPr>
        <p:grpSpPr>
          <a:xfrm>
            <a:off x="7007492" y="2291860"/>
            <a:ext cx="355302" cy="354584"/>
            <a:chOff x="6162513" y="2369483"/>
            <a:chExt cx="297100" cy="296500"/>
          </a:xfrm>
          <a:noFill/>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54" name="Google Shape;13954;p27"/>
          <p:cNvGrpSpPr/>
          <p:nvPr/>
        </p:nvGrpSpPr>
        <p:grpSpPr>
          <a:xfrm>
            <a:off x="6273377" y="2292547"/>
            <a:ext cx="356019" cy="354614"/>
            <a:chOff x="5676088" y="2370058"/>
            <a:chExt cx="297700" cy="296525"/>
          </a:xfrm>
          <a:noFill/>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60" name="Google Shape;13960;p27"/>
          <p:cNvGrpSpPr/>
          <p:nvPr/>
        </p:nvGrpSpPr>
        <p:grpSpPr>
          <a:xfrm>
            <a:off x="5514356" y="2292547"/>
            <a:ext cx="356049" cy="355332"/>
            <a:chOff x="5168838" y="2370058"/>
            <a:chExt cx="297725" cy="297125"/>
          </a:xfrm>
          <a:noFill/>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3971" name="Google Shape;13971;p27"/>
          <p:cNvGrpSpPr/>
          <p:nvPr/>
        </p:nvGrpSpPr>
        <p:grpSpPr>
          <a:xfrm>
            <a:off x="4770285" y="2355930"/>
            <a:ext cx="355332" cy="227849"/>
            <a:chOff x="4674088" y="2423058"/>
            <a:chExt cx="297125" cy="190525"/>
          </a:xfrm>
          <a:noFill/>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3977" name="Google Shape;13977;p27"/>
          <p:cNvSpPr/>
          <p:nvPr/>
        </p:nvSpPr>
        <p:spPr>
          <a:xfrm>
            <a:off x="4088105" y="2577914"/>
            <a:ext cx="10733" cy="18656"/>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8" name="Google Shape;13978;p27"/>
          <p:cNvSpPr/>
          <p:nvPr/>
        </p:nvSpPr>
        <p:spPr>
          <a:xfrm>
            <a:off x="4318814" y="2544579"/>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79" name="Google Shape;13979;p27"/>
          <p:cNvSpPr/>
          <p:nvPr/>
        </p:nvSpPr>
        <p:spPr>
          <a:xfrm>
            <a:off x="4318814" y="2572324"/>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0" name="Google Shape;13980;p27"/>
          <p:cNvSpPr/>
          <p:nvPr/>
        </p:nvSpPr>
        <p:spPr>
          <a:xfrm>
            <a:off x="4318814" y="2516087"/>
            <a:ext cx="10703" cy="1781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1" name="Google Shape;13981;p27"/>
          <p:cNvSpPr/>
          <p:nvPr/>
        </p:nvSpPr>
        <p:spPr>
          <a:xfrm>
            <a:off x="4318814" y="2488312"/>
            <a:ext cx="10703" cy="1784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2" name="Google Shape;13982;p27"/>
          <p:cNvSpPr/>
          <p:nvPr/>
        </p:nvSpPr>
        <p:spPr>
          <a:xfrm>
            <a:off x="4318814" y="2461256"/>
            <a:ext cx="10703" cy="1784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3" name="Google Shape;13983;p27"/>
          <p:cNvSpPr/>
          <p:nvPr/>
        </p:nvSpPr>
        <p:spPr>
          <a:xfrm>
            <a:off x="4318814" y="2433511"/>
            <a:ext cx="10703" cy="1781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4" name="Google Shape;13984;p27"/>
          <p:cNvSpPr/>
          <p:nvPr/>
        </p:nvSpPr>
        <p:spPr>
          <a:xfrm>
            <a:off x="4273250" y="2591547"/>
            <a:ext cx="10703" cy="1784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5" name="Google Shape;13985;p27"/>
          <p:cNvSpPr/>
          <p:nvPr/>
        </p:nvSpPr>
        <p:spPr>
          <a:xfrm>
            <a:off x="4273250" y="2536028"/>
            <a:ext cx="10703" cy="1781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6" name="Google Shape;13986;p27"/>
          <p:cNvSpPr/>
          <p:nvPr/>
        </p:nvSpPr>
        <p:spPr>
          <a:xfrm>
            <a:off x="4273250" y="2563085"/>
            <a:ext cx="10703" cy="1781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7" name="Google Shape;13987;p27"/>
          <p:cNvSpPr/>
          <p:nvPr/>
        </p:nvSpPr>
        <p:spPr>
          <a:xfrm>
            <a:off x="4273250" y="2508971"/>
            <a:ext cx="10703" cy="1781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8" name="Google Shape;13988;p27"/>
          <p:cNvSpPr/>
          <p:nvPr/>
        </p:nvSpPr>
        <p:spPr>
          <a:xfrm>
            <a:off x="4135821" y="2522485"/>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89" name="Google Shape;13989;p27"/>
          <p:cNvSpPr/>
          <p:nvPr/>
        </p:nvSpPr>
        <p:spPr>
          <a:xfrm>
            <a:off x="4135821" y="2466966"/>
            <a:ext cx="10703" cy="1781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0" name="Google Shape;13990;p27"/>
          <p:cNvSpPr/>
          <p:nvPr/>
        </p:nvSpPr>
        <p:spPr>
          <a:xfrm>
            <a:off x="4135821" y="2494740"/>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1" name="Google Shape;13991;p27"/>
          <p:cNvSpPr/>
          <p:nvPr/>
        </p:nvSpPr>
        <p:spPr>
          <a:xfrm>
            <a:off x="4135821" y="2550977"/>
            <a:ext cx="10703" cy="1781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2" name="Google Shape;13992;p27"/>
          <p:cNvSpPr/>
          <p:nvPr/>
        </p:nvSpPr>
        <p:spPr>
          <a:xfrm>
            <a:off x="4135821" y="2578751"/>
            <a:ext cx="10703" cy="1781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3" name="Google Shape;13993;p27"/>
          <p:cNvSpPr/>
          <p:nvPr/>
        </p:nvSpPr>
        <p:spPr>
          <a:xfrm>
            <a:off x="4261860" y="2358738"/>
            <a:ext cx="17819" cy="10703"/>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4" name="Google Shape;13994;p27"/>
          <p:cNvSpPr/>
          <p:nvPr/>
        </p:nvSpPr>
        <p:spPr>
          <a:xfrm>
            <a:off x="4316691"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5" name="Google Shape;13995;p27"/>
          <p:cNvSpPr/>
          <p:nvPr/>
        </p:nvSpPr>
        <p:spPr>
          <a:xfrm>
            <a:off x="4073874" y="2358738"/>
            <a:ext cx="17849" cy="10703"/>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6" name="Google Shape;13996;p27"/>
          <p:cNvSpPr/>
          <p:nvPr/>
        </p:nvSpPr>
        <p:spPr>
          <a:xfrm>
            <a:off x="4288916" y="2358738"/>
            <a:ext cx="17819" cy="10703"/>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7" name="Google Shape;13997;p27"/>
          <p:cNvSpPr/>
          <p:nvPr/>
        </p:nvSpPr>
        <p:spPr>
          <a:xfrm>
            <a:off x="4101648"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8" name="Google Shape;13998;p27"/>
          <p:cNvSpPr/>
          <p:nvPr/>
        </p:nvSpPr>
        <p:spPr>
          <a:xfrm>
            <a:off x="4233368" y="2358738"/>
            <a:ext cx="18566" cy="10703"/>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3999" name="Google Shape;13999;p27"/>
          <p:cNvSpPr/>
          <p:nvPr/>
        </p:nvSpPr>
        <p:spPr>
          <a:xfrm>
            <a:off x="4129423" y="2358738"/>
            <a:ext cx="18536" cy="10703"/>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0" name="Google Shape;14000;p27"/>
          <p:cNvSpPr/>
          <p:nvPr/>
        </p:nvSpPr>
        <p:spPr>
          <a:xfrm>
            <a:off x="4385036" y="2344507"/>
            <a:ext cx="39196" cy="39196"/>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1" name="Google Shape;14001;p27"/>
          <p:cNvSpPr/>
          <p:nvPr/>
        </p:nvSpPr>
        <p:spPr>
          <a:xfrm>
            <a:off x="4073874" y="2322443"/>
            <a:ext cx="296224" cy="247790"/>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2" name="Google Shape;14002;p27"/>
          <p:cNvSpPr/>
          <p:nvPr/>
        </p:nvSpPr>
        <p:spPr>
          <a:xfrm>
            <a:off x="4399267" y="2470524"/>
            <a:ext cx="10703" cy="1781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3" name="Google Shape;14003;p27"/>
          <p:cNvSpPr/>
          <p:nvPr/>
        </p:nvSpPr>
        <p:spPr>
          <a:xfrm>
            <a:off x="4399267" y="2415692"/>
            <a:ext cx="10703" cy="1784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4" name="Google Shape;14004;p27"/>
          <p:cNvSpPr/>
          <p:nvPr/>
        </p:nvSpPr>
        <p:spPr>
          <a:xfrm>
            <a:off x="4399267" y="2498298"/>
            <a:ext cx="10703" cy="1781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5" name="Google Shape;14005;p27"/>
          <p:cNvSpPr/>
          <p:nvPr/>
        </p:nvSpPr>
        <p:spPr>
          <a:xfrm>
            <a:off x="4399267" y="2443467"/>
            <a:ext cx="10703" cy="1781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6" name="Google Shape;14006;p27"/>
          <p:cNvSpPr/>
          <p:nvPr/>
        </p:nvSpPr>
        <p:spPr>
          <a:xfrm>
            <a:off x="4399267" y="2554535"/>
            <a:ext cx="10703" cy="1781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7" name="Google Shape;14007;p27"/>
          <p:cNvSpPr/>
          <p:nvPr/>
        </p:nvSpPr>
        <p:spPr>
          <a:xfrm>
            <a:off x="4399267" y="2582309"/>
            <a:ext cx="10703" cy="1781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8" name="Google Shape;14008;p27"/>
          <p:cNvSpPr/>
          <p:nvPr/>
        </p:nvSpPr>
        <p:spPr>
          <a:xfrm>
            <a:off x="4399267" y="2526043"/>
            <a:ext cx="10703" cy="1784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09" name="Google Shape;14009;p27"/>
          <p:cNvSpPr/>
          <p:nvPr/>
        </p:nvSpPr>
        <p:spPr>
          <a:xfrm>
            <a:off x="4022630" y="2292516"/>
            <a:ext cx="356019" cy="355332"/>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010" name="Google Shape;14010;p27"/>
          <p:cNvGrpSpPr/>
          <p:nvPr/>
        </p:nvGrpSpPr>
        <p:grpSpPr>
          <a:xfrm>
            <a:off x="3245846" y="2291082"/>
            <a:ext cx="361730" cy="358919"/>
            <a:chOff x="3654238" y="2368833"/>
            <a:chExt cx="302475" cy="300125"/>
          </a:xfrm>
          <a:noFill/>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23" name="Google Shape;14023;p27"/>
          <p:cNvGrpSpPr/>
          <p:nvPr/>
        </p:nvGrpSpPr>
        <p:grpSpPr>
          <a:xfrm>
            <a:off x="2544498" y="2291052"/>
            <a:ext cx="353179" cy="355332"/>
            <a:chOff x="3195213" y="2368808"/>
            <a:chExt cx="295325" cy="297125"/>
          </a:xfrm>
          <a:noFill/>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36" name="Google Shape;14036;p27"/>
          <p:cNvGrpSpPr/>
          <p:nvPr/>
        </p:nvGrpSpPr>
        <p:grpSpPr>
          <a:xfrm>
            <a:off x="1781203" y="2291860"/>
            <a:ext cx="368158" cy="355302"/>
            <a:chOff x="2684388" y="2369483"/>
            <a:chExt cx="307850" cy="297100"/>
          </a:xfrm>
          <a:noFill/>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041" name="Google Shape;14041;p27"/>
          <p:cNvSpPr/>
          <p:nvPr/>
        </p:nvSpPr>
        <p:spPr>
          <a:xfrm>
            <a:off x="1042813" y="2292426"/>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042" name="Google Shape;14042;p27"/>
          <p:cNvGrpSpPr/>
          <p:nvPr/>
        </p:nvGrpSpPr>
        <p:grpSpPr>
          <a:xfrm>
            <a:off x="1041406" y="2835815"/>
            <a:ext cx="356767" cy="356737"/>
            <a:chOff x="2193213" y="2824333"/>
            <a:chExt cx="298325" cy="298300"/>
          </a:xfrm>
          <a:noFill/>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059" name="Google Shape;14059;p27"/>
          <p:cNvSpPr/>
          <p:nvPr/>
        </p:nvSpPr>
        <p:spPr>
          <a:xfrm>
            <a:off x="1775487" y="2834342"/>
            <a:ext cx="361730" cy="354614"/>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060" name="Google Shape;14060;p27"/>
          <p:cNvGrpSpPr/>
          <p:nvPr/>
        </p:nvGrpSpPr>
        <p:grpSpPr>
          <a:xfrm>
            <a:off x="2543093" y="2836502"/>
            <a:ext cx="356019" cy="356737"/>
            <a:chOff x="3194038" y="2824908"/>
            <a:chExt cx="297700" cy="298300"/>
          </a:xfrm>
          <a:noFill/>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69" name="Google Shape;14069;p27"/>
          <p:cNvGrpSpPr/>
          <p:nvPr/>
        </p:nvGrpSpPr>
        <p:grpSpPr>
          <a:xfrm>
            <a:off x="3233738" y="2836323"/>
            <a:ext cx="370281" cy="356946"/>
            <a:chOff x="3644113" y="2824758"/>
            <a:chExt cx="309625" cy="298475"/>
          </a:xfrm>
          <a:noFill/>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73" name="Google Shape;14073;p27"/>
          <p:cNvGrpSpPr/>
          <p:nvPr/>
        </p:nvGrpSpPr>
        <p:grpSpPr>
          <a:xfrm>
            <a:off x="4022685" y="2836502"/>
            <a:ext cx="356019" cy="352492"/>
            <a:chOff x="4176388" y="2824908"/>
            <a:chExt cx="297700" cy="294750"/>
          </a:xfrm>
          <a:noFill/>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89" name="Google Shape;14089;p27"/>
          <p:cNvGrpSpPr/>
          <p:nvPr/>
        </p:nvGrpSpPr>
        <p:grpSpPr>
          <a:xfrm>
            <a:off x="4769597" y="2833722"/>
            <a:ext cx="356019" cy="358112"/>
            <a:chOff x="4673513" y="2822583"/>
            <a:chExt cx="297700" cy="299450"/>
          </a:xfrm>
          <a:noFill/>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92" name="Google Shape;14092;p27"/>
          <p:cNvGrpSpPr/>
          <p:nvPr/>
        </p:nvGrpSpPr>
        <p:grpSpPr>
          <a:xfrm>
            <a:off x="5512951" y="2843648"/>
            <a:ext cx="357455" cy="338201"/>
            <a:chOff x="5167663" y="2830883"/>
            <a:chExt cx="298900" cy="282800"/>
          </a:xfrm>
          <a:noFill/>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097" name="Google Shape;14097;p27"/>
          <p:cNvGrpSpPr/>
          <p:nvPr/>
        </p:nvGrpSpPr>
        <p:grpSpPr>
          <a:xfrm>
            <a:off x="6296159" y="2835994"/>
            <a:ext cx="309768" cy="355123"/>
            <a:chOff x="5695138" y="2824483"/>
            <a:chExt cx="259025" cy="296950"/>
          </a:xfrm>
          <a:noFill/>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102" name="Google Shape;14102;p27"/>
          <p:cNvSpPr/>
          <p:nvPr/>
        </p:nvSpPr>
        <p:spPr>
          <a:xfrm>
            <a:off x="6997425" y="2836465"/>
            <a:ext cx="356019" cy="355332"/>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3" name="Google Shape;14103;p27"/>
          <p:cNvSpPr/>
          <p:nvPr/>
        </p:nvSpPr>
        <p:spPr>
          <a:xfrm>
            <a:off x="7749323" y="2835777"/>
            <a:ext cx="341071" cy="356019"/>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104" name="Google Shape;14104;p27"/>
          <p:cNvGrpSpPr/>
          <p:nvPr/>
        </p:nvGrpSpPr>
        <p:grpSpPr>
          <a:xfrm>
            <a:off x="7751534" y="3421058"/>
            <a:ext cx="351056" cy="355302"/>
            <a:chOff x="6657238" y="3313708"/>
            <a:chExt cx="293550" cy="297100"/>
          </a:xfrm>
          <a:noFill/>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121" name="Google Shape;14121;p27"/>
          <p:cNvSpPr/>
          <p:nvPr/>
        </p:nvSpPr>
        <p:spPr>
          <a:xfrm>
            <a:off x="7126312" y="3574088"/>
            <a:ext cx="103984" cy="10703"/>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22" name="Google Shape;14122;p27"/>
          <p:cNvSpPr/>
          <p:nvPr/>
        </p:nvSpPr>
        <p:spPr>
          <a:xfrm>
            <a:off x="7126312" y="3600427"/>
            <a:ext cx="103984" cy="10733"/>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23" name="Google Shape;14123;p27"/>
          <p:cNvSpPr/>
          <p:nvPr/>
        </p:nvSpPr>
        <p:spPr>
          <a:xfrm>
            <a:off x="7149811" y="3625362"/>
            <a:ext cx="56985" cy="10703"/>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24" name="Google Shape;14124;p27"/>
          <p:cNvSpPr/>
          <p:nvPr/>
        </p:nvSpPr>
        <p:spPr>
          <a:xfrm>
            <a:off x="7007411" y="3422450"/>
            <a:ext cx="337513" cy="355302"/>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125" name="Google Shape;14125;p27"/>
          <p:cNvGrpSpPr/>
          <p:nvPr/>
        </p:nvGrpSpPr>
        <p:grpSpPr>
          <a:xfrm>
            <a:off x="6273377" y="3422493"/>
            <a:ext cx="356019" cy="355302"/>
            <a:chOff x="5676088" y="3314908"/>
            <a:chExt cx="297700" cy="297100"/>
          </a:xfrm>
          <a:noFill/>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28" name="Google Shape;14128;p27"/>
          <p:cNvGrpSpPr/>
          <p:nvPr/>
        </p:nvGrpSpPr>
        <p:grpSpPr>
          <a:xfrm>
            <a:off x="5513639" y="3420341"/>
            <a:ext cx="356049" cy="355332"/>
            <a:chOff x="5168238" y="3313108"/>
            <a:chExt cx="297725" cy="297125"/>
          </a:xfrm>
          <a:noFill/>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134" name="Google Shape;14134;p27"/>
          <p:cNvSpPr/>
          <p:nvPr/>
        </p:nvSpPr>
        <p:spPr>
          <a:xfrm>
            <a:off x="4760267" y="3419579"/>
            <a:ext cx="366005" cy="355780"/>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135" name="Google Shape;14135;p27"/>
          <p:cNvGrpSpPr/>
          <p:nvPr/>
        </p:nvGrpSpPr>
        <p:grpSpPr>
          <a:xfrm>
            <a:off x="4024091" y="3421058"/>
            <a:ext cx="351056" cy="355302"/>
            <a:chOff x="4177563" y="3313708"/>
            <a:chExt cx="293550" cy="297100"/>
          </a:xfrm>
          <a:noFill/>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149" name="Google Shape;14149;p27"/>
          <p:cNvSpPr/>
          <p:nvPr/>
        </p:nvSpPr>
        <p:spPr>
          <a:xfrm>
            <a:off x="3247951" y="3420895"/>
            <a:ext cx="356019" cy="356139"/>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no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nvGrpSpPr>
          <p:cNvPr id="14150" name="Google Shape;14150;p27"/>
          <p:cNvGrpSpPr/>
          <p:nvPr/>
        </p:nvGrpSpPr>
        <p:grpSpPr>
          <a:xfrm>
            <a:off x="2543093" y="3421058"/>
            <a:ext cx="354584" cy="354614"/>
            <a:chOff x="3194038" y="3313708"/>
            <a:chExt cx="296500" cy="296525"/>
          </a:xfrm>
          <a:noFill/>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61" name="Google Shape;14161;p27"/>
          <p:cNvGrpSpPr/>
          <p:nvPr/>
        </p:nvGrpSpPr>
        <p:grpSpPr>
          <a:xfrm>
            <a:off x="1778362" y="3430745"/>
            <a:ext cx="359577" cy="338051"/>
            <a:chOff x="2682013" y="3321808"/>
            <a:chExt cx="300675" cy="282675"/>
          </a:xfrm>
          <a:noFill/>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65" name="Google Shape;14165;p27"/>
          <p:cNvGrpSpPr/>
          <p:nvPr/>
        </p:nvGrpSpPr>
        <p:grpSpPr>
          <a:xfrm>
            <a:off x="1091246" y="3420341"/>
            <a:ext cx="291261" cy="356737"/>
            <a:chOff x="2234888" y="3313108"/>
            <a:chExt cx="243550" cy="298300"/>
          </a:xfrm>
          <a:noFill/>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74" name="Google Shape;14174;p27"/>
          <p:cNvGrpSpPr/>
          <p:nvPr/>
        </p:nvGrpSpPr>
        <p:grpSpPr>
          <a:xfrm>
            <a:off x="1058508" y="3989230"/>
            <a:ext cx="357455" cy="356019"/>
            <a:chOff x="2207513" y="3788808"/>
            <a:chExt cx="298900" cy="297700"/>
          </a:xfrm>
          <a:noFill/>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81" name="Google Shape;14181;p27"/>
          <p:cNvGrpSpPr/>
          <p:nvPr/>
        </p:nvGrpSpPr>
        <p:grpSpPr>
          <a:xfrm>
            <a:off x="1781920" y="3990486"/>
            <a:ext cx="353897" cy="354046"/>
            <a:chOff x="2684988" y="3789858"/>
            <a:chExt cx="295925" cy="296050"/>
          </a:xfrm>
          <a:noFill/>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194" name="Google Shape;14194;p27"/>
          <p:cNvGrpSpPr/>
          <p:nvPr/>
        </p:nvGrpSpPr>
        <p:grpSpPr>
          <a:xfrm>
            <a:off x="2544498" y="4004837"/>
            <a:ext cx="356019" cy="326899"/>
            <a:chOff x="3195213" y="3801858"/>
            <a:chExt cx="297700" cy="273350"/>
          </a:xfrm>
          <a:noFill/>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02" name="Google Shape;14202;p27"/>
          <p:cNvGrpSpPr/>
          <p:nvPr/>
        </p:nvGrpSpPr>
        <p:grpSpPr>
          <a:xfrm>
            <a:off x="3247999" y="3991263"/>
            <a:ext cx="356019" cy="356139"/>
            <a:chOff x="3656038" y="3790508"/>
            <a:chExt cx="297700" cy="297800"/>
          </a:xfrm>
          <a:noFill/>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08" name="Google Shape;14208;p27"/>
          <p:cNvGrpSpPr/>
          <p:nvPr/>
        </p:nvGrpSpPr>
        <p:grpSpPr>
          <a:xfrm>
            <a:off x="4031151" y="3989898"/>
            <a:ext cx="355330" cy="353179"/>
            <a:chOff x="3688251" y="4146473"/>
            <a:chExt cx="355330" cy="353179"/>
          </a:xfrm>
          <a:noFill/>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11" name="Google Shape;14211;p27"/>
          <p:cNvGrpSpPr/>
          <p:nvPr/>
        </p:nvGrpSpPr>
        <p:grpSpPr>
          <a:xfrm>
            <a:off x="4769597" y="3989948"/>
            <a:ext cx="356019" cy="356019"/>
            <a:chOff x="4673513" y="3789408"/>
            <a:chExt cx="297700" cy="297700"/>
          </a:xfrm>
          <a:noFill/>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15" name="Google Shape;14215;p27"/>
          <p:cNvGrpSpPr/>
          <p:nvPr/>
        </p:nvGrpSpPr>
        <p:grpSpPr>
          <a:xfrm>
            <a:off x="5522189" y="3989948"/>
            <a:ext cx="356019" cy="353179"/>
            <a:chOff x="5175388" y="3789408"/>
            <a:chExt cx="297700" cy="295325"/>
          </a:xfrm>
          <a:noFill/>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19" name="Google Shape;14219;p27"/>
          <p:cNvGrpSpPr/>
          <p:nvPr/>
        </p:nvGrpSpPr>
        <p:grpSpPr>
          <a:xfrm>
            <a:off x="6273377" y="3989230"/>
            <a:ext cx="364570" cy="355750"/>
            <a:chOff x="5676088" y="3788808"/>
            <a:chExt cx="304850" cy="297475"/>
          </a:xfrm>
          <a:noFill/>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26" name="Google Shape;14226;p27"/>
          <p:cNvGrpSpPr/>
          <p:nvPr/>
        </p:nvGrpSpPr>
        <p:grpSpPr>
          <a:xfrm>
            <a:off x="6997507" y="3989948"/>
            <a:ext cx="356019" cy="356737"/>
            <a:chOff x="6154163" y="3789408"/>
            <a:chExt cx="297700" cy="298300"/>
          </a:xfrm>
          <a:noFill/>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43" name="Google Shape;14243;p27"/>
          <p:cNvGrpSpPr/>
          <p:nvPr/>
        </p:nvGrpSpPr>
        <p:grpSpPr>
          <a:xfrm>
            <a:off x="7740860" y="3992609"/>
            <a:ext cx="356049" cy="353359"/>
            <a:chOff x="6648313" y="3791633"/>
            <a:chExt cx="297725" cy="295475"/>
          </a:xfrm>
          <a:noFill/>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grpSp>
        <p:nvGrpSpPr>
          <p:cNvPr id="14249" name="Google Shape;14249;p27"/>
          <p:cNvGrpSpPr/>
          <p:nvPr/>
        </p:nvGrpSpPr>
        <p:grpSpPr>
          <a:xfrm>
            <a:off x="4023373" y="1767816"/>
            <a:ext cx="358172" cy="355332"/>
            <a:chOff x="4176963" y="1931283"/>
            <a:chExt cx="299500" cy="297125"/>
          </a:xfrm>
          <a:noFill/>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grp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bg2">
                    <a:lumMod val="75000"/>
                  </a:schemeClr>
                </a:solidFill>
                <a:effectLst/>
                <a:uLnTx/>
                <a:uFillTx/>
                <a:cs typeface="B Nazanin" panose="00000700000000000000" pitchFamily="2" charset="-78"/>
                <a:sym typeface="Arial"/>
              </a:endParaRPr>
            </a:p>
          </p:txBody>
        </p:sp>
      </p:grpSp>
      <p:sp>
        <p:nvSpPr>
          <p:cNvPr id="14256" name="Google Shape;14256;p27"/>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a-IR" sz="2000" b="0" i="0" u="none" strike="noStrike" kern="0" cap="none" spc="0" normalizeH="0" baseline="0" noProof="0" dirty="0">
                <a:ln>
                  <a:noFill/>
                </a:ln>
                <a:solidFill>
                  <a:schemeClr val="bg2">
                    <a:lumMod val="75000"/>
                  </a:schemeClr>
                </a:solidFill>
                <a:effectLst/>
                <a:uLnTx/>
                <a:uFillTx/>
                <a:cs typeface="B Nazanin" panose="00000700000000000000" pitchFamily="2" charset="-78"/>
                <a:sym typeface="Arial"/>
              </a:rPr>
              <a:t>عناصر اینفوگرافیک</a:t>
            </a:r>
            <a:endParaRPr kumimoji="0" sz="2000" b="0" i="0" u="none" strike="noStrike" kern="0" cap="none" spc="0" normalizeH="0" baseline="0" noProof="0" dirty="0">
              <a:ln>
                <a:noFill/>
              </a:ln>
              <a:solidFill>
                <a:schemeClr val="bg2">
                  <a:lumMod val="75000"/>
                </a:schemeClr>
              </a:solidFill>
              <a:effectLst/>
              <a:uLnTx/>
              <a:uFillTx/>
              <a:cs typeface="B Nazanin" panose="00000700000000000000" pitchFamily="2" charset="-78"/>
              <a:sym typeface="Arial"/>
            </a:endParaRPr>
          </a:p>
        </p:txBody>
      </p:sp>
      <p:sp>
        <p:nvSpPr>
          <p:cNvPr id="14257" name="Google Shape;14257;p27"/>
          <p:cNvSpPr txBox="1">
            <a:spLocks noGrp="1"/>
          </p:cNvSpPr>
          <p:nvPr>
            <p:ph type="title" idx="4294967295"/>
          </p:nvPr>
        </p:nvSpPr>
        <p:spPr>
          <a:xfrm>
            <a:off x="0" y="323850"/>
            <a:ext cx="7048500" cy="48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sz="3600" dirty="0">
                <a:solidFill>
                  <a:schemeClr val="bg2">
                    <a:lumMod val="75000"/>
                  </a:schemeClr>
                </a:solidFill>
                <a:cs typeface="B Nazanin" panose="00000700000000000000" pitchFamily="2" charset="-78"/>
              </a:rPr>
              <a:t>نمادهای برتر</a:t>
            </a:r>
            <a:endParaRPr sz="3600" dirty="0">
              <a:solidFill>
                <a:schemeClr val="bg2">
                  <a:lumMod val="75000"/>
                </a:schemeClr>
              </a:solidFill>
              <a:cs typeface="B Nazanin" panose="00000700000000000000" pitchFamily="2" charset="-78"/>
            </a:endParaRPr>
          </a:p>
        </p:txBody>
      </p:sp>
      <p:sp>
        <p:nvSpPr>
          <p:cNvPr id="2" name="Google Shape;3266;p63">
            <a:extLst>
              <a:ext uri="{FF2B5EF4-FFF2-40B4-BE49-F238E27FC236}">
                <a16:creationId xmlns:a16="http://schemas.microsoft.com/office/drawing/2014/main" id="{CE0D17BA-E51D-04CC-5675-170D556E6D16}"/>
              </a:ext>
            </a:extLst>
          </p:cNvPr>
          <p:cNvSpPr/>
          <p:nvPr/>
        </p:nvSpPr>
        <p:spPr>
          <a:xfrm>
            <a:off x="2053100" y="159430"/>
            <a:ext cx="2874450" cy="1053106"/>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pSp>
        <p:nvGrpSpPr>
          <p:cNvPr id="836" name="Google Shape;836;p39"/>
          <p:cNvGrpSpPr/>
          <p:nvPr/>
        </p:nvGrpSpPr>
        <p:grpSpPr>
          <a:xfrm rot="-3026910">
            <a:off x="311456" y="1445084"/>
            <a:ext cx="3320949" cy="2234613"/>
            <a:chOff x="3733550" y="2264950"/>
            <a:chExt cx="3363050" cy="2249425"/>
          </a:xfrm>
        </p:grpSpPr>
        <p:sp>
          <p:nvSpPr>
            <p:cNvPr id="837" name="Google Shape;837;p39"/>
            <p:cNvSpPr/>
            <p:nvPr/>
          </p:nvSpPr>
          <p:spPr>
            <a:xfrm>
              <a:off x="4897725" y="2307150"/>
              <a:ext cx="64350" cy="80650"/>
            </a:xfrm>
            <a:custGeom>
              <a:avLst/>
              <a:gdLst/>
              <a:ahLst/>
              <a:cxnLst/>
              <a:rect l="l" t="t" r="r" b="b"/>
              <a:pathLst>
                <a:path w="2574" h="3226" extrusionOk="0">
                  <a:moveTo>
                    <a:pt x="2005" y="1"/>
                  </a:moveTo>
                  <a:lnTo>
                    <a:pt x="1521" y="117"/>
                  </a:lnTo>
                  <a:lnTo>
                    <a:pt x="1320" y="1755"/>
                  </a:lnTo>
                  <a:lnTo>
                    <a:pt x="485" y="335"/>
                  </a:lnTo>
                  <a:lnTo>
                    <a:pt x="0" y="452"/>
                  </a:lnTo>
                  <a:lnTo>
                    <a:pt x="568" y="3225"/>
                  </a:lnTo>
                  <a:lnTo>
                    <a:pt x="1053" y="3092"/>
                  </a:lnTo>
                  <a:lnTo>
                    <a:pt x="735" y="1504"/>
                  </a:lnTo>
                  <a:lnTo>
                    <a:pt x="1337" y="2557"/>
                  </a:lnTo>
                  <a:lnTo>
                    <a:pt x="1604" y="2490"/>
                  </a:lnTo>
                  <a:lnTo>
                    <a:pt x="1771" y="1304"/>
                  </a:lnTo>
                  <a:lnTo>
                    <a:pt x="2089" y="2891"/>
                  </a:lnTo>
                  <a:lnTo>
                    <a:pt x="2573" y="2791"/>
                  </a:lnTo>
                  <a:lnTo>
                    <a:pt x="200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38" name="Google Shape;838;p39"/>
            <p:cNvSpPr/>
            <p:nvPr/>
          </p:nvSpPr>
          <p:spPr>
            <a:xfrm>
              <a:off x="4972075" y="2300875"/>
              <a:ext cx="50150" cy="74800"/>
            </a:xfrm>
            <a:custGeom>
              <a:avLst/>
              <a:gdLst/>
              <a:ahLst/>
              <a:cxnLst/>
              <a:rect l="l" t="t" r="r" b="b"/>
              <a:pathLst>
                <a:path w="2006" h="2992" extrusionOk="0">
                  <a:moveTo>
                    <a:pt x="618" y="719"/>
                  </a:moveTo>
                  <a:lnTo>
                    <a:pt x="1053" y="1638"/>
                  </a:lnTo>
                  <a:lnTo>
                    <a:pt x="535" y="1722"/>
                  </a:lnTo>
                  <a:lnTo>
                    <a:pt x="618" y="719"/>
                  </a:lnTo>
                  <a:close/>
                  <a:moveTo>
                    <a:pt x="769" y="1"/>
                  </a:moveTo>
                  <a:lnTo>
                    <a:pt x="251" y="84"/>
                  </a:lnTo>
                  <a:lnTo>
                    <a:pt x="0" y="2992"/>
                  </a:lnTo>
                  <a:lnTo>
                    <a:pt x="0" y="2992"/>
                  </a:lnTo>
                  <a:lnTo>
                    <a:pt x="502" y="2908"/>
                  </a:lnTo>
                  <a:lnTo>
                    <a:pt x="552" y="2240"/>
                  </a:lnTo>
                  <a:lnTo>
                    <a:pt x="1203" y="2140"/>
                  </a:lnTo>
                  <a:lnTo>
                    <a:pt x="1504" y="2741"/>
                  </a:lnTo>
                  <a:lnTo>
                    <a:pt x="2005" y="2658"/>
                  </a:lnTo>
                  <a:lnTo>
                    <a:pt x="7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39" name="Google Shape;839;p39"/>
            <p:cNvSpPr/>
            <p:nvPr/>
          </p:nvSpPr>
          <p:spPr>
            <a:xfrm>
              <a:off x="5021350" y="2288350"/>
              <a:ext cx="54325" cy="76900"/>
            </a:xfrm>
            <a:custGeom>
              <a:avLst/>
              <a:gdLst/>
              <a:ahLst/>
              <a:cxnLst/>
              <a:rect l="l" t="t" r="r" b="b"/>
              <a:pathLst>
                <a:path w="2173" h="3076" extrusionOk="0">
                  <a:moveTo>
                    <a:pt x="1755" y="1"/>
                  </a:moveTo>
                  <a:lnTo>
                    <a:pt x="1254" y="84"/>
                  </a:lnTo>
                  <a:lnTo>
                    <a:pt x="1505" y="1755"/>
                  </a:lnTo>
                  <a:lnTo>
                    <a:pt x="419" y="218"/>
                  </a:lnTo>
                  <a:lnTo>
                    <a:pt x="1" y="285"/>
                  </a:lnTo>
                  <a:lnTo>
                    <a:pt x="419" y="3075"/>
                  </a:lnTo>
                  <a:lnTo>
                    <a:pt x="920" y="2991"/>
                  </a:lnTo>
                  <a:lnTo>
                    <a:pt x="669" y="1321"/>
                  </a:lnTo>
                  <a:lnTo>
                    <a:pt x="1755" y="2875"/>
                  </a:lnTo>
                  <a:lnTo>
                    <a:pt x="2173" y="2808"/>
                  </a:lnTo>
                  <a:lnTo>
                    <a:pt x="175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0" name="Google Shape;840;p39"/>
            <p:cNvSpPr/>
            <p:nvPr/>
          </p:nvSpPr>
          <p:spPr>
            <a:xfrm>
              <a:off x="5085275" y="2283350"/>
              <a:ext cx="50975" cy="73950"/>
            </a:xfrm>
            <a:custGeom>
              <a:avLst/>
              <a:gdLst/>
              <a:ahLst/>
              <a:cxnLst/>
              <a:rect l="l" t="t" r="r" b="b"/>
              <a:pathLst>
                <a:path w="2039" h="2958" extrusionOk="0">
                  <a:moveTo>
                    <a:pt x="769" y="702"/>
                  </a:moveTo>
                  <a:lnTo>
                    <a:pt x="1153" y="1638"/>
                  </a:lnTo>
                  <a:lnTo>
                    <a:pt x="618" y="1704"/>
                  </a:lnTo>
                  <a:lnTo>
                    <a:pt x="769" y="702"/>
                  </a:lnTo>
                  <a:close/>
                  <a:moveTo>
                    <a:pt x="936" y="0"/>
                  </a:moveTo>
                  <a:lnTo>
                    <a:pt x="401" y="67"/>
                  </a:lnTo>
                  <a:lnTo>
                    <a:pt x="0" y="2958"/>
                  </a:lnTo>
                  <a:lnTo>
                    <a:pt x="502" y="2907"/>
                  </a:lnTo>
                  <a:lnTo>
                    <a:pt x="602" y="2256"/>
                  </a:lnTo>
                  <a:lnTo>
                    <a:pt x="1270" y="2172"/>
                  </a:lnTo>
                  <a:lnTo>
                    <a:pt x="1521" y="2774"/>
                  </a:lnTo>
                  <a:lnTo>
                    <a:pt x="2039" y="2707"/>
                  </a:lnTo>
                  <a:lnTo>
                    <a:pt x="9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1" name="Google Shape;841;p39"/>
            <p:cNvSpPr/>
            <p:nvPr/>
          </p:nvSpPr>
          <p:spPr>
            <a:xfrm>
              <a:off x="5135825" y="2275500"/>
              <a:ext cx="50150" cy="73750"/>
            </a:xfrm>
            <a:custGeom>
              <a:avLst/>
              <a:gdLst/>
              <a:ahLst/>
              <a:cxnLst/>
              <a:rect l="l" t="t" r="r" b="b"/>
              <a:pathLst>
                <a:path w="2006" h="2950" extrusionOk="0">
                  <a:moveTo>
                    <a:pt x="1159" y="1"/>
                  </a:moveTo>
                  <a:cubicBezTo>
                    <a:pt x="1103" y="1"/>
                    <a:pt x="1044" y="5"/>
                    <a:pt x="986" y="13"/>
                  </a:cubicBezTo>
                  <a:cubicBezTo>
                    <a:pt x="635" y="64"/>
                    <a:pt x="384" y="214"/>
                    <a:pt x="217" y="498"/>
                  </a:cubicBezTo>
                  <a:cubicBezTo>
                    <a:pt x="50" y="799"/>
                    <a:pt x="0" y="1166"/>
                    <a:pt x="50" y="1634"/>
                  </a:cubicBezTo>
                  <a:cubicBezTo>
                    <a:pt x="84" y="2085"/>
                    <a:pt x="217" y="2419"/>
                    <a:pt x="418" y="2653"/>
                  </a:cubicBezTo>
                  <a:cubicBezTo>
                    <a:pt x="598" y="2848"/>
                    <a:pt x="814" y="2950"/>
                    <a:pt x="1073" y="2950"/>
                  </a:cubicBezTo>
                  <a:cubicBezTo>
                    <a:pt x="1126" y="2950"/>
                    <a:pt x="1180" y="2946"/>
                    <a:pt x="1236" y="2937"/>
                  </a:cubicBezTo>
                  <a:cubicBezTo>
                    <a:pt x="1420" y="2921"/>
                    <a:pt x="1571" y="2887"/>
                    <a:pt x="1738" y="2837"/>
                  </a:cubicBezTo>
                  <a:cubicBezTo>
                    <a:pt x="1855" y="2770"/>
                    <a:pt x="1938" y="2687"/>
                    <a:pt x="2005" y="2637"/>
                  </a:cubicBezTo>
                  <a:lnTo>
                    <a:pt x="1855" y="1233"/>
                  </a:lnTo>
                  <a:lnTo>
                    <a:pt x="1019" y="1317"/>
                  </a:lnTo>
                  <a:lnTo>
                    <a:pt x="1069" y="1751"/>
                  </a:lnTo>
                  <a:lnTo>
                    <a:pt x="1487" y="1718"/>
                  </a:lnTo>
                  <a:lnTo>
                    <a:pt x="1554" y="2236"/>
                  </a:lnTo>
                  <a:cubicBezTo>
                    <a:pt x="1437" y="2302"/>
                    <a:pt x="1337" y="2319"/>
                    <a:pt x="1220" y="2336"/>
                  </a:cubicBezTo>
                  <a:cubicBezTo>
                    <a:pt x="1189" y="2338"/>
                    <a:pt x="1159" y="2340"/>
                    <a:pt x="1131" y="2340"/>
                  </a:cubicBezTo>
                  <a:cubicBezTo>
                    <a:pt x="978" y="2340"/>
                    <a:pt x="867" y="2298"/>
                    <a:pt x="769" y="2185"/>
                  </a:cubicBezTo>
                  <a:cubicBezTo>
                    <a:pt x="668" y="2069"/>
                    <a:pt x="585" y="1851"/>
                    <a:pt x="568" y="1584"/>
                  </a:cubicBezTo>
                  <a:cubicBezTo>
                    <a:pt x="551" y="1267"/>
                    <a:pt x="568" y="1049"/>
                    <a:pt x="652" y="899"/>
                  </a:cubicBezTo>
                  <a:cubicBezTo>
                    <a:pt x="735" y="732"/>
                    <a:pt x="886" y="648"/>
                    <a:pt x="1086" y="632"/>
                  </a:cubicBezTo>
                  <a:lnTo>
                    <a:pt x="1387" y="632"/>
                  </a:lnTo>
                  <a:cubicBezTo>
                    <a:pt x="1487" y="632"/>
                    <a:pt x="1587" y="648"/>
                    <a:pt x="1671" y="682"/>
                  </a:cubicBezTo>
                  <a:lnTo>
                    <a:pt x="1604" y="80"/>
                  </a:lnTo>
                  <a:cubicBezTo>
                    <a:pt x="1504" y="64"/>
                    <a:pt x="1420" y="13"/>
                    <a:pt x="1320" y="13"/>
                  </a:cubicBezTo>
                  <a:cubicBezTo>
                    <a:pt x="1270" y="5"/>
                    <a:pt x="1216" y="1"/>
                    <a:pt x="1159"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2" name="Google Shape;842;p39"/>
            <p:cNvSpPr/>
            <p:nvPr/>
          </p:nvSpPr>
          <p:spPr>
            <a:xfrm>
              <a:off x="5189275" y="2271225"/>
              <a:ext cx="41800" cy="73550"/>
            </a:xfrm>
            <a:custGeom>
              <a:avLst/>
              <a:gdLst/>
              <a:ahLst/>
              <a:cxnLst/>
              <a:rect l="l" t="t" r="r" b="b"/>
              <a:pathLst>
                <a:path w="1672" h="2942" extrusionOk="0">
                  <a:moveTo>
                    <a:pt x="1454" y="1"/>
                  </a:moveTo>
                  <a:lnTo>
                    <a:pt x="1" y="134"/>
                  </a:lnTo>
                  <a:lnTo>
                    <a:pt x="218" y="2941"/>
                  </a:lnTo>
                  <a:lnTo>
                    <a:pt x="1672" y="2808"/>
                  </a:lnTo>
                  <a:lnTo>
                    <a:pt x="1621" y="2256"/>
                  </a:lnTo>
                  <a:lnTo>
                    <a:pt x="669" y="2340"/>
                  </a:lnTo>
                  <a:lnTo>
                    <a:pt x="619" y="1755"/>
                  </a:lnTo>
                  <a:lnTo>
                    <a:pt x="1471" y="1688"/>
                  </a:lnTo>
                  <a:lnTo>
                    <a:pt x="1438" y="1153"/>
                  </a:lnTo>
                  <a:lnTo>
                    <a:pt x="586" y="1220"/>
                  </a:lnTo>
                  <a:lnTo>
                    <a:pt x="535" y="636"/>
                  </a:lnTo>
                  <a:lnTo>
                    <a:pt x="1504" y="552"/>
                  </a:lnTo>
                  <a:lnTo>
                    <a:pt x="14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3" name="Google Shape;843;p39"/>
            <p:cNvSpPr/>
            <p:nvPr/>
          </p:nvSpPr>
          <p:spPr>
            <a:xfrm>
              <a:off x="5236475" y="2267875"/>
              <a:ext cx="55175" cy="73550"/>
            </a:xfrm>
            <a:custGeom>
              <a:avLst/>
              <a:gdLst/>
              <a:ahLst/>
              <a:cxnLst/>
              <a:rect l="l" t="t" r="r" b="b"/>
              <a:pathLst>
                <a:path w="2207" h="2942" extrusionOk="0">
                  <a:moveTo>
                    <a:pt x="2039" y="1"/>
                  </a:moveTo>
                  <a:lnTo>
                    <a:pt x="1555" y="34"/>
                  </a:lnTo>
                  <a:lnTo>
                    <a:pt x="1120" y="1622"/>
                  </a:lnTo>
                  <a:lnTo>
                    <a:pt x="485" y="101"/>
                  </a:lnTo>
                  <a:lnTo>
                    <a:pt x="1" y="118"/>
                  </a:lnTo>
                  <a:lnTo>
                    <a:pt x="168" y="2942"/>
                  </a:lnTo>
                  <a:lnTo>
                    <a:pt x="652" y="2942"/>
                  </a:lnTo>
                  <a:lnTo>
                    <a:pt x="552" y="1304"/>
                  </a:lnTo>
                  <a:lnTo>
                    <a:pt x="1003" y="2407"/>
                  </a:lnTo>
                  <a:lnTo>
                    <a:pt x="1287" y="2390"/>
                  </a:lnTo>
                  <a:lnTo>
                    <a:pt x="1588" y="1221"/>
                  </a:lnTo>
                  <a:lnTo>
                    <a:pt x="1705" y="2858"/>
                  </a:lnTo>
                  <a:lnTo>
                    <a:pt x="2206" y="2825"/>
                  </a:lnTo>
                  <a:lnTo>
                    <a:pt x="203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4" name="Google Shape;844;p39"/>
            <p:cNvSpPr/>
            <p:nvPr/>
          </p:nvSpPr>
          <p:spPr>
            <a:xfrm>
              <a:off x="5300800" y="2265375"/>
              <a:ext cx="39300" cy="72300"/>
            </a:xfrm>
            <a:custGeom>
              <a:avLst/>
              <a:gdLst/>
              <a:ahLst/>
              <a:cxnLst/>
              <a:rect l="l" t="t" r="r" b="b"/>
              <a:pathLst>
                <a:path w="1572" h="2892" extrusionOk="0">
                  <a:moveTo>
                    <a:pt x="1471" y="1"/>
                  </a:moveTo>
                  <a:lnTo>
                    <a:pt x="1" y="68"/>
                  </a:lnTo>
                  <a:lnTo>
                    <a:pt x="101" y="2891"/>
                  </a:lnTo>
                  <a:lnTo>
                    <a:pt x="1572" y="2808"/>
                  </a:lnTo>
                  <a:lnTo>
                    <a:pt x="1555" y="2256"/>
                  </a:lnTo>
                  <a:lnTo>
                    <a:pt x="586" y="2306"/>
                  </a:lnTo>
                  <a:lnTo>
                    <a:pt x="569" y="1722"/>
                  </a:lnTo>
                  <a:lnTo>
                    <a:pt x="1421" y="1672"/>
                  </a:lnTo>
                  <a:lnTo>
                    <a:pt x="1404" y="1137"/>
                  </a:lnTo>
                  <a:lnTo>
                    <a:pt x="552" y="1170"/>
                  </a:lnTo>
                  <a:lnTo>
                    <a:pt x="519" y="585"/>
                  </a:lnTo>
                  <a:lnTo>
                    <a:pt x="1488" y="552"/>
                  </a:lnTo>
                  <a:lnTo>
                    <a:pt x="14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5" name="Google Shape;845;p39"/>
            <p:cNvSpPr/>
            <p:nvPr/>
          </p:nvSpPr>
          <p:spPr>
            <a:xfrm>
              <a:off x="5348425" y="2264950"/>
              <a:ext cx="45550" cy="71050"/>
            </a:xfrm>
            <a:custGeom>
              <a:avLst/>
              <a:gdLst/>
              <a:ahLst/>
              <a:cxnLst/>
              <a:rect l="l" t="t" r="r" b="b"/>
              <a:pathLst>
                <a:path w="1822" h="2842" extrusionOk="0">
                  <a:moveTo>
                    <a:pt x="1271" y="1"/>
                  </a:moveTo>
                  <a:lnTo>
                    <a:pt x="1287" y="1689"/>
                  </a:lnTo>
                  <a:lnTo>
                    <a:pt x="418" y="18"/>
                  </a:lnTo>
                  <a:lnTo>
                    <a:pt x="1" y="18"/>
                  </a:lnTo>
                  <a:lnTo>
                    <a:pt x="34" y="2841"/>
                  </a:lnTo>
                  <a:lnTo>
                    <a:pt x="519" y="2841"/>
                  </a:lnTo>
                  <a:lnTo>
                    <a:pt x="502" y="1154"/>
                  </a:lnTo>
                  <a:lnTo>
                    <a:pt x="1371" y="2825"/>
                  </a:lnTo>
                  <a:lnTo>
                    <a:pt x="1822" y="2825"/>
                  </a:lnTo>
                  <a:lnTo>
                    <a:pt x="177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6" name="Google Shape;846;p39"/>
            <p:cNvSpPr/>
            <p:nvPr/>
          </p:nvSpPr>
          <p:spPr>
            <a:xfrm>
              <a:off x="5402725" y="2264950"/>
              <a:ext cx="41800" cy="71050"/>
            </a:xfrm>
            <a:custGeom>
              <a:avLst/>
              <a:gdLst/>
              <a:ahLst/>
              <a:cxnLst/>
              <a:rect l="l" t="t" r="r" b="b"/>
              <a:pathLst>
                <a:path w="1672" h="2842" extrusionOk="0">
                  <a:moveTo>
                    <a:pt x="1" y="1"/>
                  </a:moveTo>
                  <a:lnTo>
                    <a:pt x="1" y="552"/>
                  </a:lnTo>
                  <a:lnTo>
                    <a:pt x="586" y="552"/>
                  </a:lnTo>
                  <a:lnTo>
                    <a:pt x="569" y="2825"/>
                  </a:lnTo>
                  <a:lnTo>
                    <a:pt x="1070" y="2841"/>
                  </a:lnTo>
                  <a:lnTo>
                    <a:pt x="1087" y="569"/>
                  </a:lnTo>
                  <a:lnTo>
                    <a:pt x="1672" y="569"/>
                  </a:lnTo>
                  <a:lnTo>
                    <a:pt x="1672" y="18"/>
                  </a:lnTo>
                  <a:lnTo>
                    <a:pt x="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7" name="Google Shape;847;p39"/>
            <p:cNvSpPr/>
            <p:nvPr/>
          </p:nvSpPr>
          <p:spPr>
            <a:xfrm>
              <a:off x="5472500" y="2265375"/>
              <a:ext cx="53900" cy="72700"/>
            </a:xfrm>
            <a:custGeom>
              <a:avLst/>
              <a:gdLst/>
              <a:ahLst/>
              <a:cxnLst/>
              <a:rect l="l" t="t" r="r" b="b"/>
              <a:pathLst>
                <a:path w="2156" h="2908" extrusionOk="0">
                  <a:moveTo>
                    <a:pt x="117" y="1"/>
                  </a:moveTo>
                  <a:lnTo>
                    <a:pt x="0" y="2824"/>
                  </a:lnTo>
                  <a:lnTo>
                    <a:pt x="485" y="2875"/>
                  </a:lnTo>
                  <a:lnTo>
                    <a:pt x="552" y="1237"/>
                  </a:lnTo>
                  <a:lnTo>
                    <a:pt x="902" y="2390"/>
                  </a:lnTo>
                  <a:lnTo>
                    <a:pt x="1170" y="2390"/>
                  </a:lnTo>
                  <a:lnTo>
                    <a:pt x="1604" y="1254"/>
                  </a:lnTo>
                  <a:lnTo>
                    <a:pt x="1554" y="2891"/>
                  </a:lnTo>
                  <a:lnTo>
                    <a:pt x="2055" y="2908"/>
                  </a:lnTo>
                  <a:lnTo>
                    <a:pt x="2156" y="84"/>
                  </a:lnTo>
                  <a:lnTo>
                    <a:pt x="1671" y="68"/>
                  </a:lnTo>
                  <a:lnTo>
                    <a:pt x="1086" y="1621"/>
                  </a:lnTo>
                  <a:lnTo>
                    <a:pt x="618" y="34"/>
                  </a:lnTo>
                  <a:lnTo>
                    <a:pt x="11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8" name="Google Shape;848;p39"/>
            <p:cNvSpPr/>
            <p:nvPr/>
          </p:nvSpPr>
          <p:spPr>
            <a:xfrm>
              <a:off x="5535975" y="2267475"/>
              <a:ext cx="40550" cy="72275"/>
            </a:xfrm>
            <a:custGeom>
              <a:avLst/>
              <a:gdLst/>
              <a:ahLst/>
              <a:cxnLst/>
              <a:rect l="l" t="t" r="r" b="b"/>
              <a:pathLst>
                <a:path w="1622" h="2891" extrusionOk="0">
                  <a:moveTo>
                    <a:pt x="168" y="0"/>
                  </a:moveTo>
                  <a:lnTo>
                    <a:pt x="1" y="2824"/>
                  </a:lnTo>
                  <a:lnTo>
                    <a:pt x="1471" y="2891"/>
                  </a:lnTo>
                  <a:lnTo>
                    <a:pt x="1488" y="2339"/>
                  </a:lnTo>
                  <a:lnTo>
                    <a:pt x="536" y="2289"/>
                  </a:lnTo>
                  <a:lnTo>
                    <a:pt x="569" y="1704"/>
                  </a:lnTo>
                  <a:lnTo>
                    <a:pt x="1438" y="1738"/>
                  </a:lnTo>
                  <a:lnTo>
                    <a:pt x="1454" y="1203"/>
                  </a:lnTo>
                  <a:lnTo>
                    <a:pt x="602" y="1153"/>
                  </a:lnTo>
                  <a:lnTo>
                    <a:pt x="636" y="568"/>
                  </a:lnTo>
                  <a:lnTo>
                    <a:pt x="1605" y="635"/>
                  </a:lnTo>
                  <a:lnTo>
                    <a:pt x="1622" y="84"/>
                  </a:lnTo>
                  <a:lnTo>
                    <a:pt x="1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49" name="Google Shape;849;p39"/>
            <p:cNvSpPr/>
            <p:nvPr/>
          </p:nvSpPr>
          <p:spPr>
            <a:xfrm>
              <a:off x="5581100" y="2270400"/>
              <a:ext cx="41800" cy="72275"/>
            </a:xfrm>
            <a:custGeom>
              <a:avLst/>
              <a:gdLst/>
              <a:ahLst/>
              <a:cxnLst/>
              <a:rect l="l" t="t" r="r" b="b"/>
              <a:pathLst>
                <a:path w="1672" h="2891" extrusionOk="0">
                  <a:moveTo>
                    <a:pt x="218" y="0"/>
                  </a:moveTo>
                  <a:lnTo>
                    <a:pt x="0" y="2807"/>
                  </a:lnTo>
                  <a:lnTo>
                    <a:pt x="1471" y="2891"/>
                  </a:lnTo>
                  <a:lnTo>
                    <a:pt x="1504" y="2356"/>
                  </a:lnTo>
                  <a:lnTo>
                    <a:pt x="552" y="2289"/>
                  </a:lnTo>
                  <a:lnTo>
                    <a:pt x="585" y="1704"/>
                  </a:lnTo>
                  <a:lnTo>
                    <a:pt x="1437" y="1771"/>
                  </a:lnTo>
                  <a:lnTo>
                    <a:pt x="1487" y="1220"/>
                  </a:lnTo>
                  <a:lnTo>
                    <a:pt x="635" y="1170"/>
                  </a:lnTo>
                  <a:lnTo>
                    <a:pt x="669" y="585"/>
                  </a:lnTo>
                  <a:lnTo>
                    <a:pt x="1638" y="635"/>
                  </a:lnTo>
                  <a:lnTo>
                    <a:pt x="1671" y="100"/>
                  </a:lnTo>
                  <a:lnTo>
                    <a:pt x="2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0" name="Google Shape;850;p39"/>
            <p:cNvSpPr/>
            <p:nvPr/>
          </p:nvSpPr>
          <p:spPr>
            <a:xfrm>
              <a:off x="5629975" y="2273325"/>
              <a:ext cx="42200" cy="72700"/>
            </a:xfrm>
            <a:custGeom>
              <a:avLst/>
              <a:gdLst/>
              <a:ahLst/>
              <a:cxnLst/>
              <a:rect l="l" t="t" r="r" b="b"/>
              <a:pathLst>
                <a:path w="1688" h="2908" extrusionOk="0">
                  <a:moveTo>
                    <a:pt x="34" y="0"/>
                  </a:moveTo>
                  <a:lnTo>
                    <a:pt x="0" y="552"/>
                  </a:lnTo>
                  <a:lnTo>
                    <a:pt x="585" y="602"/>
                  </a:lnTo>
                  <a:lnTo>
                    <a:pt x="368" y="2874"/>
                  </a:lnTo>
                  <a:lnTo>
                    <a:pt x="852" y="2907"/>
                  </a:lnTo>
                  <a:lnTo>
                    <a:pt x="1053" y="618"/>
                  </a:lnTo>
                  <a:lnTo>
                    <a:pt x="1638" y="685"/>
                  </a:lnTo>
                  <a:lnTo>
                    <a:pt x="1688" y="151"/>
                  </a:lnTo>
                  <a:lnTo>
                    <a:pt x="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1" name="Google Shape;851;p39"/>
            <p:cNvSpPr/>
            <p:nvPr/>
          </p:nvSpPr>
          <p:spPr>
            <a:xfrm>
              <a:off x="5674675" y="2279175"/>
              <a:ext cx="20475" cy="71450"/>
            </a:xfrm>
            <a:custGeom>
              <a:avLst/>
              <a:gdLst/>
              <a:ahLst/>
              <a:cxnLst/>
              <a:rect l="l" t="t" r="r" b="b"/>
              <a:pathLst>
                <a:path w="819" h="2858" extrusionOk="0">
                  <a:moveTo>
                    <a:pt x="318" y="0"/>
                  </a:moveTo>
                  <a:lnTo>
                    <a:pt x="0" y="2790"/>
                  </a:lnTo>
                  <a:lnTo>
                    <a:pt x="501" y="2857"/>
                  </a:lnTo>
                  <a:lnTo>
                    <a:pt x="819" y="67"/>
                  </a:lnTo>
                  <a:lnTo>
                    <a:pt x="3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2" name="Google Shape;852;p39"/>
            <p:cNvSpPr/>
            <p:nvPr/>
          </p:nvSpPr>
          <p:spPr>
            <a:xfrm>
              <a:off x="5698050" y="2281675"/>
              <a:ext cx="53075" cy="75625"/>
            </a:xfrm>
            <a:custGeom>
              <a:avLst/>
              <a:gdLst/>
              <a:ahLst/>
              <a:cxnLst/>
              <a:rect l="l" t="t" r="r" b="b"/>
              <a:pathLst>
                <a:path w="2123" h="3025" extrusionOk="0">
                  <a:moveTo>
                    <a:pt x="368" y="0"/>
                  </a:moveTo>
                  <a:lnTo>
                    <a:pt x="1" y="2807"/>
                  </a:lnTo>
                  <a:lnTo>
                    <a:pt x="502" y="2857"/>
                  </a:lnTo>
                  <a:lnTo>
                    <a:pt x="719" y="1187"/>
                  </a:lnTo>
                  <a:lnTo>
                    <a:pt x="1337" y="2974"/>
                  </a:lnTo>
                  <a:lnTo>
                    <a:pt x="1755" y="3025"/>
                  </a:lnTo>
                  <a:lnTo>
                    <a:pt x="2123" y="234"/>
                  </a:lnTo>
                  <a:lnTo>
                    <a:pt x="1621" y="167"/>
                  </a:lnTo>
                  <a:lnTo>
                    <a:pt x="1404" y="1838"/>
                  </a:lnTo>
                  <a:lnTo>
                    <a:pt x="786" y="67"/>
                  </a:lnTo>
                  <a:lnTo>
                    <a:pt x="3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3" name="Google Shape;853;p39"/>
            <p:cNvSpPr/>
            <p:nvPr/>
          </p:nvSpPr>
          <p:spPr>
            <a:xfrm>
              <a:off x="5754875" y="2291350"/>
              <a:ext cx="49300" cy="72450"/>
            </a:xfrm>
            <a:custGeom>
              <a:avLst/>
              <a:gdLst/>
              <a:ahLst/>
              <a:cxnLst/>
              <a:rect l="l" t="t" r="r" b="b"/>
              <a:pathLst>
                <a:path w="1972" h="2898" extrusionOk="0">
                  <a:moveTo>
                    <a:pt x="1199" y="0"/>
                  </a:moveTo>
                  <a:cubicBezTo>
                    <a:pt x="933" y="0"/>
                    <a:pt x="712" y="91"/>
                    <a:pt x="535" y="282"/>
                  </a:cubicBezTo>
                  <a:cubicBezTo>
                    <a:pt x="301" y="516"/>
                    <a:pt x="150" y="866"/>
                    <a:pt x="100" y="1318"/>
                  </a:cubicBezTo>
                  <a:cubicBezTo>
                    <a:pt x="0" y="1769"/>
                    <a:pt x="50" y="2120"/>
                    <a:pt x="201" y="2387"/>
                  </a:cubicBezTo>
                  <a:cubicBezTo>
                    <a:pt x="351" y="2671"/>
                    <a:pt x="602" y="2838"/>
                    <a:pt x="936" y="2871"/>
                  </a:cubicBezTo>
                  <a:cubicBezTo>
                    <a:pt x="1001" y="2891"/>
                    <a:pt x="1064" y="2898"/>
                    <a:pt x="1125" y="2898"/>
                  </a:cubicBezTo>
                  <a:cubicBezTo>
                    <a:pt x="1218" y="2898"/>
                    <a:pt x="1306" y="2882"/>
                    <a:pt x="1387" y="2871"/>
                  </a:cubicBezTo>
                  <a:cubicBezTo>
                    <a:pt x="1504" y="2855"/>
                    <a:pt x="1621" y="2805"/>
                    <a:pt x="1704" y="2738"/>
                  </a:cubicBezTo>
                  <a:lnTo>
                    <a:pt x="1905" y="1368"/>
                  </a:lnTo>
                  <a:lnTo>
                    <a:pt x="1069" y="1234"/>
                  </a:lnTo>
                  <a:lnTo>
                    <a:pt x="1003" y="1685"/>
                  </a:lnTo>
                  <a:lnTo>
                    <a:pt x="1420" y="1735"/>
                  </a:lnTo>
                  <a:lnTo>
                    <a:pt x="1337" y="2270"/>
                  </a:lnTo>
                  <a:cubicBezTo>
                    <a:pt x="1278" y="2290"/>
                    <a:pt x="1219" y="2298"/>
                    <a:pt x="1154" y="2298"/>
                  </a:cubicBezTo>
                  <a:cubicBezTo>
                    <a:pt x="1108" y="2298"/>
                    <a:pt x="1058" y="2294"/>
                    <a:pt x="1003" y="2287"/>
                  </a:cubicBezTo>
                  <a:cubicBezTo>
                    <a:pt x="819" y="2270"/>
                    <a:pt x="702" y="2186"/>
                    <a:pt x="635" y="2036"/>
                  </a:cubicBezTo>
                  <a:cubicBezTo>
                    <a:pt x="568" y="1886"/>
                    <a:pt x="552" y="1685"/>
                    <a:pt x="585" y="1401"/>
                  </a:cubicBezTo>
                  <a:cubicBezTo>
                    <a:pt x="635" y="1100"/>
                    <a:pt x="719" y="883"/>
                    <a:pt x="836" y="766"/>
                  </a:cubicBezTo>
                  <a:cubicBezTo>
                    <a:pt x="939" y="663"/>
                    <a:pt x="1063" y="599"/>
                    <a:pt x="1206" y="599"/>
                  </a:cubicBezTo>
                  <a:cubicBezTo>
                    <a:pt x="1248" y="599"/>
                    <a:pt x="1292" y="605"/>
                    <a:pt x="1337" y="616"/>
                  </a:cubicBezTo>
                  <a:cubicBezTo>
                    <a:pt x="1454" y="616"/>
                    <a:pt x="1554" y="633"/>
                    <a:pt x="1638" y="683"/>
                  </a:cubicBezTo>
                  <a:cubicBezTo>
                    <a:pt x="1721" y="716"/>
                    <a:pt x="1805" y="766"/>
                    <a:pt x="1888" y="816"/>
                  </a:cubicBezTo>
                  <a:lnTo>
                    <a:pt x="1972" y="215"/>
                  </a:lnTo>
                  <a:cubicBezTo>
                    <a:pt x="1888" y="181"/>
                    <a:pt x="1788" y="131"/>
                    <a:pt x="1704" y="98"/>
                  </a:cubicBezTo>
                  <a:cubicBezTo>
                    <a:pt x="1621" y="48"/>
                    <a:pt x="1504" y="31"/>
                    <a:pt x="1387" y="14"/>
                  </a:cubicBezTo>
                  <a:cubicBezTo>
                    <a:pt x="1322" y="5"/>
                    <a:pt x="1259" y="0"/>
                    <a:pt x="119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4" name="Google Shape;854;p39"/>
            <p:cNvSpPr/>
            <p:nvPr/>
          </p:nvSpPr>
          <p:spPr>
            <a:xfrm>
              <a:off x="5826300" y="2300475"/>
              <a:ext cx="50150" cy="71450"/>
            </a:xfrm>
            <a:custGeom>
              <a:avLst/>
              <a:gdLst/>
              <a:ahLst/>
              <a:cxnLst/>
              <a:rect l="l" t="t" r="r" b="b"/>
              <a:pathLst>
                <a:path w="2006" h="2858" extrusionOk="0">
                  <a:moveTo>
                    <a:pt x="869" y="602"/>
                  </a:moveTo>
                  <a:lnTo>
                    <a:pt x="1253" y="669"/>
                  </a:lnTo>
                  <a:cubicBezTo>
                    <a:pt x="1354" y="685"/>
                    <a:pt x="1421" y="752"/>
                    <a:pt x="1454" y="836"/>
                  </a:cubicBezTo>
                  <a:cubicBezTo>
                    <a:pt x="1487" y="936"/>
                    <a:pt x="1487" y="1053"/>
                    <a:pt x="1471" y="1186"/>
                  </a:cubicBezTo>
                  <a:cubicBezTo>
                    <a:pt x="1454" y="1337"/>
                    <a:pt x="1421" y="1420"/>
                    <a:pt x="1354" y="1504"/>
                  </a:cubicBezTo>
                  <a:cubicBezTo>
                    <a:pt x="1302" y="1569"/>
                    <a:pt x="1240" y="1593"/>
                    <a:pt x="1168" y="1593"/>
                  </a:cubicBezTo>
                  <a:cubicBezTo>
                    <a:pt x="1147" y="1593"/>
                    <a:pt x="1126" y="1591"/>
                    <a:pt x="1103" y="1588"/>
                  </a:cubicBezTo>
                  <a:lnTo>
                    <a:pt x="752" y="1521"/>
                  </a:lnTo>
                  <a:lnTo>
                    <a:pt x="869" y="602"/>
                  </a:lnTo>
                  <a:close/>
                  <a:moveTo>
                    <a:pt x="502" y="0"/>
                  </a:moveTo>
                  <a:lnTo>
                    <a:pt x="0" y="2774"/>
                  </a:lnTo>
                  <a:lnTo>
                    <a:pt x="468" y="2857"/>
                  </a:lnTo>
                  <a:lnTo>
                    <a:pt x="619" y="2055"/>
                  </a:lnTo>
                  <a:lnTo>
                    <a:pt x="1086" y="2139"/>
                  </a:lnTo>
                  <a:cubicBezTo>
                    <a:pt x="1118" y="2143"/>
                    <a:pt x="1149" y="2145"/>
                    <a:pt x="1181" y="2145"/>
                  </a:cubicBezTo>
                  <a:cubicBezTo>
                    <a:pt x="1282" y="2145"/>
                    <a:pt x="1381" y="2123"/>
                    <a:pt x="1471" y="2072"/>
                  </a:cubicBezTo>
                  <a:cubicBezTo>
                    <a:pt x="1604" y="2005"/>
                    <a:pt x="1705" y="1922"/>
                    <a:pt x="1788" y="1771"/>
                  </a:cubicBezTo>
                  <a:cubicBezTo>
                    <a:pt x="1872" y="1654"/>
                    <a:pt x="1922" y="1487"/>
                    <a:pt x="1955" y="1303"/>
                  </a:cubicBezTo>
                  <a:cubicBezTo>
                    <a:pt x="2005" y="1103"/>
                    <a:pt x="2005" y="936"/>
                    <a:pt x="1972" y="769"/>
                  </a:cubicBezTo>
                  <a:cubicBezTo>
                    <a:pt x="1955" y="602"/>
                    <a:pt x="1888" y="485"/>
                    <a:pt x="1805" y="384"/>
                  </a:cubicBezTo>
                  <a:cubicBezTo>
                    <a:pt x="1721" y="268"/>
                    <a:pt x="1604" y="184"/>
                    <a:pt x="1454" y="167"/>
                  </a:cubicBezTo>
                  <a:lnTo>
                    <a:pt x="5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5" name="Google Shape;855;p39"/>
            <p:cNvSpPr/>
            <p:nvPr/>
          </p:nvSpPr>
          <p:spPr>
            <a:xfrm>
              <a:off x="5875575" y="2310075"/>
              <a:ext cx="52250" cy="77300"/>
            </a:xfrm>
            <a:custGeom>
              <a:avLst/>
              <a:gdLst/>
              <a:ahLst/>
              <a:cxnLst/>
              <a:rect l="l" t="t" r="r" b="b"/>
              <a:pathLst>
                <a:path w="2090" h="3092" extrusionOk="0">
                  <a:moveTo>
                    <a:pt x="970" y="619"/>
                  </a:moveTo>
                  <a:lnTo>
                    <a:pt x="1338" y="702"/>
                  </a:lnTo>
                  <a:cubicBezTo>
                    <a:pt x="1538" y="752"/>
                    <a:pt x="1588" y="919"/>
                    <a:pt x="1538" y="1187"/>
                  </a:cubicBezTo>
                  <a:cubicBezTo>
                    <a:pt x="1488" y="1337"/>
                    <a:pt x="1455" y="1404"/>
                    <a:pt x="1388" y="1471"/>
                  </a:cubicBezTo>
                  <a:cubicBezTo>
                    <a:pt x="1324" y="1522"/>
                    <a:pt x="1270" y="1544"/>
                    <a:pt x="1203" y="1544"/>
                  </a:cubicBezTo>
                  <a:cubicBezTo>
                    <a:pt x="1183" y="1544"/>
                    <a:pt x="1161" y="1542"/>
                    <a:pt x="1137" y="1538"/>
                  </a:cubicBezTo>
                  <a:lnTo>
                    <a:pt x="786" y="1454"/>
                  </a:lnTo>
                  <a:lnTo>
                    <a:pt x="970" y="619"/>
                  </a:lnTo>
                  <a:close/>
                  <a:moveTo>
                    <a:pt x="569" y="0"/>
                  </a:moveTo>
                  <a:lnTo>
                    <a:pt x="1" y="2757"/>
                  </a:lnTo>
                  <a:lnTo>
                    <a:pt x="485" y="2858"/>
                  </a:lnTo>
                  <a:lnTo>
                    <a:pt x="669" y="1972"/>
                  </a:lnTo>
                  <a:lnTo>
                    <a:pt x="903" y="2022"/>
                  </a:lnTo>
                  <a:cubicBezTo>
                    <a:pt x="953" y="2022"/>
                    <a:pt x="987" y="2039"/>
                    <a:pt x="1003" y="2089"/>
                  </a:cubicBezTo>
                  <a:cubicBezTo>
                    <a:pt x="1037" y="2122"/>
                    <a:pt x="1054" y="2173"/>
                    <a:pt x="1054" y="2223"/>
                  </a:cubicBezTo>
                  <a:lnTo>
                    <a:pt x="1137" y="2975"/>
                  </a:lnTo>
                  <a:lnTo>
                    <a:pt x="1638" y="3092"/>
                  </a:lnTo>
                  <a:lnTo>
                    <a:pt x="1555" y="2290"/>
                  </a:lnTo>
                  <a:cubicBezTo>
                    <a:pt x="1555" y="2223"/>
                    <a:pt x="1538" y="2173"/>
                    <a:pt x="1538" y="2122"/>
                  </a:cubicBezTo>
                  <a:cubicBezTo>
                    <a:pt x="1538" y="2072"/>
                    <a:pt x="1505" y="2039"/>
                    <a:pt x="1488" y="2006"/>
                  </a:cubicBezTo>
                  <a:cubicBezTo>
                    <a:pt x="1622" y="1955"/>
                    <a:pt x="1722" y="1872"/>
                    <a:pt x="1822" y="1755"/>
                  </a:cubicBezTo>
                  <a:cubicBezTo>
                    <a:pt x="1922" y="1621"/>
                    <a:pt x="1989" y="1471"/>
                    <a:pt x="2039" y="1287"/>
                  </a:cubicBezTo>
                  <a:cubicBezTo>
                    <a:pt x="2089" y="1003"/>
                    <a:pt x="2089" y="752"/>
                    <a:pt x="2006" y="552"/>
                  </a:cubicBezTo>
                  <a:cubicBezTo>
                    <a:pt x="1922" y="368"/>
                    <a:pt x="1789" y="251"/>
                    <a:pt x="1555" y="201"/>
                  </a:cubicBezTo>
                  <a:lnTo>
                    <a:pt x="56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6" name="Google Shape;856;p39"/>
            <p:cNvSpPr/>
            <p:nvPr/>
          </p:nvSpPr>
          <p:spPr>
            <a:xfrm>
              <a:off x="5926550" y="2320925"/>
              <a:ext cx="51400" cy="77300"/>
            </a:xfrm>
            <a:custGeom>
              <a:avLst/>
              <a:gdLst/>
              <a:ahLst/>
              <a:cxnLst/>
              <a:rect l="l" t="t" r="r" b="b"/>
              <a:pathLst>
                <a:path w="2056" h="3092" extrusionOk="0">
                  <a:moveTo>
                    <a:pt x="619" y="1"/>
                  </a:moveTo>
                  <a:lnTo>
                    <a:pt x="0" y="2758"/>
                  </a:lnTo>
                  <a:lnTo>
                    <a:pt x="1437" y="3092"/>
                  </a:lnTo>
                  <a:lnTo>
                    <a:pt x="1554" y="2574"/>
                  </a:lnTo>
                  <a:lnTo>
                    <a:pt x="619" y="2357"/>
                  </a:lnTo>
                  <a:lnTo>
                    <a:pt x="752" y="1772"/>
                  </a:lnTo>
                  <a:lnTo>
                    <a:pt x="1588" y="1956"/>
                  </a:lnTo>
                  <a:lnTo>
                    <a:pt x="1705" y="1421"/>
                  </a:lnTo>
                  <a:lnTo>
                    <a:pt x="869" y="1237"/>
                  </a:lnTo>
                  <a:lnTo>
                    <a:pt x="1003" y="653"/>
                  </a:lnTo>
                  <a:lnTo>
                    <a:pt x="1939" y="853"/>
                  </a:lnTo>
                  <a:lnTo>
                    <a:pt x="2055" y="335"/>
                  </a:lnTo>
                  <a:lnTo>
                    <a:pt x="6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7" name="Google Shape;857;p39"/>
            <p:cNvSpPr/>
            <p:nvPr/>
          </p:nvSpPr>
          <p:spPr>
            <a:xfrm>
              <a:off x="5971250" y="2334125"/>
              <a:ext cx="49300" cy="71900"/>
            </a:xfrm>
            <a:custGeom>
              <a:avLst/>
              <a:gdLst/>
              <a:ahLst/>
              <a:cxnLst/>
              <a:rect l="l" t="t" r="r" b="b"/>
              <a:pathLst>
                <a:path w="1972" h="2876" extrusionOk="0">
                  <a:moveTo>
                    <a:pt x="1143" y="1"/>
                  </a:moveTo>
                  <a:cubicBezTo>
                    <a:pt x="1015" y="1"/>
                    <a:pt x="902" y="31"/>
                    <a:pt x="802" y="91"/>
                  </a:cubicBezTo>
                  <a:cubicBezTo>
                    <a:pt x="635" y="208"/>
                    <a:pt x="501" y="392"/>
                    <a:pt x="435" y="643"/>
                  </a:cubicBezTo>
                  <a:cubicBezTo>
                    <a:pt x="401" y="793"/>
                    <a:pt x="401" y="910"/>
                    <a:pt x="401" y="1010"/>
                  </a:cubicBezTo>
                  <a:cubicBezTo>
                    <a:pt x="401" y="1127"/>
                    <a:pt x="435" y="1227"/>
                    <a:pt x="501" y="1311"/>
                  </a:cubicBezTo>
                  <a:cubicBezTo>
                    <a:pt x="568" y="1394"/>
                    <a:pt x="652" y="1495"/>
                    <a:pt x="769" y="1578"/>
                  </a:cubicBezTo>
                  <a:cubicBezTo>
                    <a:pt x="886" y="1662"/>
                    <a:pt x="936" y="1729"/>
                    <a:pt x="1003" y="1762"/>
                  </a:cubicBezTo>
                  <a:cubicBezTo>
                    <a:pt x="1053" y="1812"/>
                    <a:pt x="1086" y="1879"/>
                    <a:pt x="1103" y="1912"/>
                  </a:cubicBezTo>
                  <a:cubicBezTo>
                    <a:pt x="1136" y="1979"/>
                    <a:pt x="1136" y="2046"/>
                    <a:pt x="1103" y="2096"/>
                  </a:cubicBezTo>
                  <a:cubicBezTo>
                    <a:pt x="1070" y="2213"/>
                    <a:pt x="1019" y="2263"/>
                    <a:pt x="969" y="2297"/>
                  </a:cubicBezTo>
                  <a:cubicBezTo>
                    <a:pt x="951" y="2301"/>
                    <a:pt x="932" y="2303"/>
                    <a:pt x="911" y="2303"/>
                  </a:cubicBezTo>
                  <a:cubicBezTo>
                    <a:pt x="854" y="2303"/>
                    <a:pt x="783" y="2288"/>
                    <a:pt x="685" y="2263"/>
                  </a:cubicBezTo>
                  <a:cubicBezTo>
                    <a:pt x="585" y="2247"/>
                    <a:pt x="501" y="2213"/>
                    <a:pt x="401" y="2146"/>
                  </a:cubicBezTo>
                  <a:cubicBezTo>
                    <a:pt x="318" y="2079"/>
                    <a:pt x="234" y="2013"/>
                    <a:pt x="151" y="1929"/>
                  </a:cubicBezTo>
                  <a:lnTo>
                    <a:pt x="0" y="2514"/>
                  </a:lnTo>
                  <a:cubicBezTo>
                    <a:pt x="67" y="2581"/>
                    <a:pt x="151" y="2648"/>
                    <a:pt x="251" y="2714"/>
                  </a:cubicBezTo>
                  <a:cubicBezTo>
                    <a:pt x="351" y="2748"/>
                    <a:pt x="485" y="2798"/>
                    <a:pt x="602" y="2831"/>
                  </a:cubicBezTo>
                  <a:cubicBezTo>
                    <a:pt x="719" y="2859"/>
                    <a:pt x="826" y="2875"/>
                    <a:pt x="921" y="2875"/>
                  </a:cubicBezTo>
                  <a:cubicBezTo>
                    <a:pt x="1057" y="2875"/>
                    <a:pt x="1172" y="2843"/>
                    <a:pt x="1270" y="2764"/>
                  </a:cubicBezTo>
                  <a:cubicBezTo>
                    <a:pt x="1437" y="2648"/>
                    <a:pt x="1554" y="2480"/>
                    <a:pt x="1604" y="2230"/>
                  </a:cubicBezTo>
                  <a:cubicBezTo>
                    <a:pt x="1654" y="2096"/>
                    <a:pt x="1654" y="1979"/>
                    <a:pt x="1654" y="1846"/>
                  </a:cubicBezTo>
                  <a:cubicBezTo>
                    <a:pt x="1654" y="1729"/>
                    <a:pt x="1604" y="1628"/>
                    <a:pt x="1554" y="1511"/>
                  </a:cubicBezTo>
                  <a:cubicBezTo>
                    <a:pt x="1487" y="1411"/>
                    <a:pt x="1387" y="1311"/>
                    <a:pt x="1237" y="1211"/>
                  </a:cubicBezTo>
                  <a:cubicBezTo>
                    <a:pt x="1153" y="1144"/>
                    <a:pt x="1070" y="1077"/>
                    <a:pt x="1019" y="1044"/>
                  </a:cubicBezTo>
                  <a:cubicBezTo>
                    <a:pt x="969" y="993"/>
                    <a:pt x="936" y="960"/>
                    <a:pt x="919" y="910"/>
                  </a:cubicBezTo>
                  <a:cubicBezTo>
                    <a:pt x="902" y="876"/>
                    <a:pt x="902" y="826"/>
                    <a:pt x="919" y="759"/>
                  </a:cubicBezTo>
                  <a:cubicBezTo>
                    <a:pt x="936" y="659"/>
                    <a:pt x="986" y="626"/>
                    <a:pt x="1070" y="592"/>
                  </a:cubicBezTo>
                  <a:cubicBezTo>
                    <a:pt x="1087" y="588"/>
                    <a:pt x="1108" y="586"/>
                    <a:pt x="1130" y="586"/>
                  </a:cubicBezTo>
                  <a:cubicBezTo>
                    <a:pt x="1190" y="586"/>
                    <a:pt x="1263" y="601"/>
                    <a:pt x="1337" y="626"/>
                  </a:cubicBezTo>
                  <a:cubicBezTo>
                    <a:pt x="1420" y="643"/>
                    <a:pt x="1504" y="676"/>
                    <a:pt x="1587" y="726"/>
                  </a:cubicBezTo>
                  <a:cubicBezTo>
                    <a:pt x="1671" y="759"/>
                    <a:pt x="1738" y="826"/>
                    <a:pt x="1821" y="893"/>
                  </a:cubicBezTo>
                  <a:lnTo>
                    <a:pt x="1972" y="308"/>
                  </a:lnTo>
                  <a:cubicBezTo>
                    <a:pt x="1922" y="258"/>
                    <a:pt x="1838" y="225"/>
                    <a:pt x="1738" y="158"/>
                  </a:cubicBezTo>
                  <a:cubicBezTo>
                    <a:pt x="1638" y="91"/>
                    <a:pt x="1521" y="58"/>
                    <a:pt x="1420" y="41"/>
                  </a:cubicBezTo>
                  <a:cubicBezTo>
                    <a:pt x="1320" y="14"/>
                    <a:pt x="1228" y="1"/>
                    <a:pt x="1143"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8" name="Google Shape;858;p39"/>
            <p:cNvSpPr/>
            <p:nvPr/>
          </p:nvSpPr>
          <p:spPr>
            <a:xfrm>
              <a:off x="6015925" y="2343500"/>
              <a:ext cx="54350" cy="77300"/>
            </a:xfrm>
            <a:custGeom>
              <a:avLst/>
              <a:gdLst/>
              <a:ahLst/>
              <a:cxnLst/>
              <a:rect l="l" t="t" r="r" b="b"/>
              <a:pathLst>
                <a:path w="2174" h="3092" extrusionOk="0">
                  <a:moveTo>
                    <a:pt x="753" y="0"/>
                  </a:moveTo>
                  <a:lnTo>
                    <a:pt x="1" y="2707"/>
                  </a:lnTo>
                  <a:lnTo>
                    <a:pt x="1455" y="3091"/>
                  </a:lnTo>
                  <a:lnTo>
                    <a:pt x="1588" y="2557"/>
                  </a:lnTo>
                  <a:lnTo>
                    <a:pt x="653" y="2306"/>
                  </a:lnTo>
                  <a:lnTo>
                    <a:pt x="803" y="1755"/>
                  </a:lnTo>
                  <a:lnTo>
                    <a:pt x="1638" y="1972"/>
                  </a:lnTo>
                  <a:lnTo>
                    <a:pt x="1789" y="1437"/>
                  </a:lnTo>
                  <a:lnTo>
                    <a:pt x="953" y="1203"/>
                  </a:lnTo>
                  <a:lnTo>
                    <a:pt x="1087" y="635"/>
                  </a:lnTo>
                  <a:lnTo>
                    <a:pt x="2039" y="886"/>
                  </a:lnTo>
                  <a:lnTo>
                    <a:pt x="2173" y="368"/>
                  </a:lnTo>
                  <a:lnTo>
                    <a:pt x="75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9" name="Google Shape;859;p39"/>
            <p:cNvSpPr/>
            <p:nvPr/>
          </p:nvSpPr>
          <p:spPr>
            <a:xfrm>
              <a:off x="6060625" y="2355200"/>
              <a:ext cx="63100" cy="81050"/>
            </a:xfrm>
            <a:custGeom>
              <a:avLst/>
              <a:gdLst/>
              <a:ahLst/>
              <a:cxnLst/>
              <a:rect l="l" t="t" r="r" b="b"/>
              <a:pathLst>
                <a:path w="2524" h="3242" extrusionOk="0">
                  <a:moveTo>
                    <a:pt x="820" y="0"/>
                  </a:moveTo>
                  <a:lnTo>
                    <a:pt x="1" y="2723"/>
                  </a:lnTo>
                  <a:lnTo>
                    <a:pt x="469" y="2874"/>
                  </a:lnTo>
                  <a:lnTo>
                    <a:pt x="953" y="1253"/>
                  </a:lnTo>
                  <a:lnTo>
                    <a:pt x="1287" y="3125"/>
                  </a:lnTo>
                  <a:lnTo>
                    <a:pt x="1705" y="3241"/>
                  </a:lnTo>
                  <a:lnTo>
                    <a:pt x="2524" y="535"/>
                  </a:lnTo>
                  <a:lnTo>
                    <a:pt x="2039" y="384"/>
                  </a:lnTo>
                  <a:lnTo>
                    <a:pt x="1555" y="1988"/>
                  </a:lnTo>
                  <a:lnTo>
                    <a:pt x="1237" y="134"/>
                  </a:lnTo>
                  <a:lnTo>
                    <a:pt x="8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0" name="Google Shape;860;p39"/>
            <p:cNvSpPr/>
            <p:nvPr/>
          </p:nvSpPr>
          <p:spPr>
            <a:xfrm>
              <a:off x="6124950" y="2371050"/>
              <a:ext cx="47225" cy="75650"/>
            </a:xfrm>
            <a:custGeom>
              <a:avLst/>
              <a:gdLst/>
              <a:ahLst/>
              <a:cxnLst/>
              <a:rect l="l" t="t" r="r" b="b"/>
              <a:pathLst>
                <a:path w="1889" h="3026" extrusionOk="0">
                  <a:moveTo>
                    <a:pt x="302" y="1"/>
                  </a:moveTo>
                  <a:lnTo>
                    <a:pt x="135" y="519"/>
                  </a:lnTo>
                  <a:lnTo>
                    <a:pt x="703" y="703"/>
                  </a:lnTo>
                  <a:lnTo>
                    <a:pt x="1" y="2875"/>
                  </a:lnTo>
                  <a:lnTo>
                    <a:pt x="452" y="3025"/>
                  </a:lnTo>
                  <a:lnTo>
                    <a:pt x="1171" y="853"/>
                  </a:lnTo>
                  <a:lnTo>
                    <a:pt x="1722" y="1037"/>
                  </a:lnTo>
                  <a:lnTo>
                    <a:pt x="1889" y="519"/>
                  </a:lnTo>
                  <a:lnTo>
                    <a:pt x="30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1" name="Google Shape;861;p39"/>
            <p:cNvSpPr/>
            <p:nvPr/>
          </p:nvSpPr>
          <p:spPr>
            <a:xfrm>
              <a:off x="6150850" y="2390700"/>
              <a:ext cx="53925" cy="77725"/>
            </a:xfrm>
            <a:custGeom>
              <a:avLst/>
              <a:gdLst/>
              <a:ahLst/>
              <a:cxnLst/>
              <a:rect l="l" t="t" r="r" b="b"/>
              <a:pathLst>
                <a:path w="2157" h="3109" extrusionOk="0">
                  <a:moveTo>
                    <a:pt x="1688" y="735"/>
                  </a:moveTo>
                  <a:lnTo>
                    <a:pt x="1605" y="1755"/>
                  </a:lnTo>
                  <a:lnTo>
                    <a:pt x="1104" y="1588"/>
                  </a:lnTo>
                  <a:lnTo>
                    <a:pt x="1688" y="735"/>
                  </a:lnTo>
                  <a:close/>
                  <a:moveTo>
                    <a:pt x="1655" y="0"/>
                  </a:moveTo>
                  <a:lnTo>
                    <a:pt x="1" y="2423"/>
                  </a:lnTo>
                  <a:lnTo>
                    <a:pt x="502" y="2590"/>
                  </a:lnTo>
                  <a:lnTo>
                    <a:pt x="886" y="2055"/>
                  </a:lnTo>
                  <a:lnTo>
                    <a:pt x="1505" y="2273"/>
                  </a:lnTo>
                  <a:lnTo>
                    <a:pt x="1471" y="2941"/>
                  </a:lnTo>
                  <a:lnTo>
                    <a:pt x="1939" y="3108"/>
                  </a:lnTo>
                  <a:lnTo>
                    <a:pt x="2156" y="184"/>
                  </a:lnTo>
                  <a:lnTo>
                    <a:pt x="165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2" name="Google Shape;862;p39"/>
            <p:cNvSpPr/>
            <p:nvPr/>
          </p:nvSpPr>
          <p:spPr>
            <a:xfrm>
              <a:off x="6213100" y="2402800"/>
              <a:ext cx="50575" cy="75225"/>
            </a:xfrm>
            <a:custGeom>
              <a:avLst/>
              <a:gdLst/>
              <a:ahLst/>
              <a:cxnLst/>
              <a:rect l="l" t="t" r="r" b="b"/>
              <a:pathLst>
                <a:path w="2023" h="3009" extrusionOk="0">
                  <a:moveTo>
                    <a:pt x="452" y="1"/>
                  </a:moveTo>
                  <a:lnTo>
                    <a:pt x="268" y="502"/>
                  </a:lnTo>
                  <a:lnTo>
                    <a:pt x="819" y="719"/>
                  </a:lnTo>
                  <a:lnTo>
                    <a:pt x="0" y="2841"/>
                  </a:lnTo>
                  <a:lnTo>
                    <a:pt x="485" y="3008"/>
                  </a:lnTo>
                  <a:lnTo>
                    <a:pt x="1287" y="886"/>
                  </a:lnTo>
                  <a:lnTo>
                    <a:pt x="1838" y="1087"/>
                  </a:lnTo>
                  <a:lnTo>
                    <a:pt x="2022" y="586"/>
                  </a:lnTo>
                  <a:lnTo>
                    <a:pt x="45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3" name="Google Shape;863;p39"/>
            <p:cNvSpPr/>
            <p:nvPr/>
          </p:nvSpPr>
          <p:spPr>
            <a:xfrm>
              <a:off x="6246925" y="2421175"/>
              <a:ext cx="37625" cy="70200"/>
            </a:xfrm>
            <a:custGeom>
              <a:avLst/>
              <a:gdLst/>
              <a:ahLst/>
              <a:cxnLst/>
              <a:rect l="l" t="t" r="r" b="b"/>
              <a:pathLst>
                <a:path w="1505" h="2808" extrusionOk="0">
                  <a:moveTo>
                    <a:pt x="1053" y="1"/>
                  </a:moveTo>
                  <a:lnTo>
                    <a:pt x="1" y="2624"/>
                  </a:lnTo>
                  <a:lnTo>
                    <a:pt x="469" y="2808"/>
                  </a:lnTo>
                  <a:lnTo>
                    <a:pt x="1505" y="185"/>
                  </a:lnTo>
                  <a:lnTo>
                    <a:pt x="10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4" name="Google Shape;864;p39"/>
            <p:cNvSpPr/>
            <p:nvPr/>
          </p:nvSpPr>
          <p:spPr>
            <a:xfrm>
              <a:off x="6274500" y="2436625"/>
              <a:ext cx="58500" cy="71225"/>
            </a:xfrm>
            <a:custGeom>
              <a:avLst/>
              <a:gdLst/>
              <a:ahLst/>
              <a:cxnLst/>
              <a:rect l="l" t="t" r="r" b="b"/>
              <a:pathLst>
                <a:path w="2340" h="2849" extrusionOk="0">
                  <a:moveTo>
                    <a:pt x="1310" y="590"/>
                  </a:moveTo>
                  <a:cubicBezTo>
                    <a:pt x="1373" y="590"/>
                    <a:pt x="1437" y="606"/>
                    <a:pt x="1504" y="636"/>
                  </a:cubicBezTo>
                  <a:cubicBezTo>
                    <a:pt x="1655" y="703"/>
                    <a:pt x="1738" y="803"/>
                    <a:pt x="1755" y="937"/>
                  </a:cubicBezTo>
                  <a:cubicBezTo>
                    <a:pt x="1772" y="1121"/>
                    <a:pt x="1738" y="1321"/>
                    <a:pt x="1621" y="1605"/>
                  </a:cubicBezTo>
                  <a:cubicBezTo>
                    <a:pt x="1504" y="1889"/>
                    <a:pt x="1387" y="2056"/>
                    <a:pt x="1254" y="2157"/>
                  </a:cubicBezTo>
                  <a:cubicBezTo>
                    <a:pt x="1186" y="2205"/>
                    <a:pt x="1106" y="2231"/>
                    <a:pt x="1022" y="2231"/>
                  </a:cubicBezTo>
                  <a:cubicBezTo>
                    <a:pt x="962" y="2231"/>
                    <a:pt x="899" y="2218"/>
                    <a:pt x="836" y="2190"/>
                  </a:cubicBezTo>
                  <a:cubicBezTo>
                    <a:pt x="702" y="2140"/>
                    <a:pt x="585" y="2006"/>
                    <a:pt x="569" y="1856"/>
                  </a:cubicBezTo>
                  <a:cubicBezTo>
                    <a:pt x="552" y="1722"/>
                    <a:pt x="619" y="1505"/>
                    <a:pt x="719" y="1238"/>
                  </a:cubicBezTo>
                  <a:cubicBezTo>
                    <a:pt x="836" y="937"/>
                    <a:pt x="970" y="753"/>
                    <a:pt x="1087" y="670"/>
                  </a:cubicBezTo>
                  <a:cubicBezTo>
                    <a:pt x="1160" y="614"/>
                    <a:pt x="1234" y="590"/>
                    <a:pt x="1310" y="590"/>
                  </a:cubicBezTo>
                  <a:close/>
                  <a:moveTo>
                    <a:pt x="1337" y="1"/>
                  </a:moveTo>
                  <a:cubicBezTo>
                    <a:pt x="1187" y="1"/>
                    <a:pt x="1044" y="38"/>
                    <a:pt x="920" y="118"/>
                  </a:cubicBezTo>
                  <a:cubicBezTo>
                    <a:pt x="702" y="252"/>
                    <a:pt x="468" y="569"/>
                    <a:pt x="251" y="1054"/>
                  </a:cubicBezTo>
                  <a:cubicBezTo>
                    <a:pt x="67" y="1505"/>
                    <a:pt x="1" y="1889"/>
                    <a:pt x="67" y="2157"/>
                  </a:cubicBezTo>
                  <a:cubicBezTo>
                    <a:pt x="134" y="2424"/>
                    <a:pt x="318" y="2641"/>
                    <a:pt x="619" y="2758"/>
                  </a:cubicBezTo>
                  <a:cubicBezTo>
                    <a:pt x="748" y="2819"/>
                    <a:pt x="881" y="2849"/>
                    <a:pt x="1007" y="2849"/>
                  </a:cubicBezTo>
                  <a:cubicBezTo>
                    <a:pt x="1156" y="2849"/>
                    <a:pt x="1295" y="2806"/>
                    <a:pt x="1404" y="2725"/>
                  </a:cubicBezTo>
                  <a:cubicBezTo>
                    <a:pt x="1655" y="2574"/>
                    <a:pt x="1889" y="2274"/>
                    <a:pt x="2072" y="1822"/>
                  </a:cubicBezTo>
                  <a:cubicBezTo>
                    <a:pt x="2290" y="1338"/>
                    <a:pt x="2340" y="970"/>
                    <a:pt x="2290" y="703"/>
                  </a:cubicBezTo>
                  <a:cubicBezTo>
                    <a:pt x="2223" y="419"/>
                    <a:pt x="2039" y="218"/>
                    <a:pt x="1738" y="85"/>
                  </a:cubicBezTo>
                  <a:cubicBezTo>
                    <a:pt x="1605" y="30"/>
                    <a:pt x="1468" y="1"/>
                    <a:pt x="1337"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5" name="Google Shape;865;p39"/>
            <p:cNvSpPr/>
            <p:nvPr/>
          </p:nvSpPr>
          <p:spPr>
            <a:xfrm>
              <a:off x="6321700" y="2454175"/>
              <a:ext cx="70625" cy="82750"/>
            </a:xfrm>
            <a:custGeom>
              <a:avLst/>
              <a:gdLst/>
              <a:ahLst/>
              <a:cxnLst/>
              <a:rect l="l" t="t" r="r" b="b"/>
              <a:pathLst>
                <a:path w="2825" h="3310" extrusionOk="0">
                  <a:moveTo>
                    <a:pt x="1187" y="1"/>
                  </a:moveTo>
                  <a:lnTo>
                    <a:pt x="1" y="2557"/>
                  </a:lnTo>
                  <a:lnTo>
                    <a:pt x="452" y="2775"/>
                  </a:lnTo>
                  <a:lnTo>
                    <a:pt x="1170" y="1254"/>
                  </a:lnTo>
                  <a:lnTo>
                    <a:pt x="1237" y="3125"/>
                  </a:lnTo>
                  <a:lnTo>
                    <a:pt x="1621" y="3309"/>
                  </a:lnTo>
                  <a:lnTo>
                    <a:pt x="2824" y="736"/>
                  </a:lnTo>
                  <a:lnTo>
                    <a:pt x="2357" y="536"/>
                  </a:lnTo>
                  <a:lnTo>
                    <a:pt x="1655" y="2056"/>
                  </a:lnTo>
                  <a:lnTo>
                    <a:pt x="1588" y="185"/>
                  </a:lnTo>
                  <a:lnTo>
                    <a:pt x="118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6" name="Google Shape;866;p39"/>
            <p:cNvSpPr/>
            <p:nvPr/>
          </p:nvSpPr>
          <p:spPr>
            <a:xfrm>
              <a:off x="6370575" y="2529800"/>
              <a:ext cx="14650" cy="15475"/>
            </a:xfrm>
            <a:custGeom>
              <a:avLst/>
              <a:gdLst/>
              <a:ahLst/>
              <a:cxnLst/>
              <a:rect l="l" t="t" r="r" b="b"/>
              <a:pathLst>
                <a:path w="586" h="619" extrusionOk="0">
                  <a:moveTo>
                    <a:pt x="234" y="0"/>
                  </a:moveTo>
                  <a:lnTo>
                    <a:pt x="1" y="451"/>
                  </a:lnTo>
                  <a:lnTo>
                    <a:pt x="368" y="618"/>
                  </a:lnTo>
                  <a:lnTo>
                    <a:pt x="585" y="167"/>
                  </a:lnTo>
                  <a:lnTo>
                    <a:pt x="2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7" name="Google Shape;867;p39"/>
            <p:cNvSpPr/>
            <p:nvPr/>
          </p:nvSpPr>
          <p:spPr>
            <a:xfrm>
              <a:off x="6406925" y="2496375"/>
              <a:ext cx="63925" cy="76800"/>
            </a:xfrm>
            <a:custGeom>
              <a:avLst/>
              <a:gdLst/>
              <a:ahLst/>
              <a:cxnLst/>
              <a:rect l="l" t="t" r="r" b="b"/>
              <a:pathLst>
                <a:path w="2557" h="3072" extrusionOk="0">
                  <a:moveTo>
                    <a:pt x="1521" y="686"/>
                  </a:moveTo>
                  <a:lnTo>
                    <a:pt x="1855" y="853"/>
                  </a:lnTo>
                  <a:cubicBezTo>
                    <a:pt x="1938" y="903"/>
                    <a:pt x="2005" y="936"/>
                    <a:pt x="2005" y="1020"/>
                  </a:cubicBezTo>
                  <a:cubicBezTo>
                    <a:pt x="2005" y="1103"/>
                    <a:pt x="1972" y="1170"/>
                    <a:pt x="1938" y="1270"/>
                  </a:cubicBezTo>
                  <a:cubicBezTo>
                    <a:pt x="1872" y="1371"/>
                    <a:pt x="1838" y="1437"/>
                    <a:pt x="1771" y="1454"/>
                  </a:cubicBezTo>
                  <a:cubicBezTo>
                    <a:pt x="1744" y="1461"/>
                    <a:pt x="1716" y="1465"/>
                    <a:pt x="1687" y="1465"/>
                  </a:cubicBezTo>
                  <a:cubicBezTo>
                    <a:pt x="1646" y="1465"/>
                    <a:pt x="1603" y="1457"/>
                    <a:pt x="1554" y="1437"/>
                  </a:cubicBezTo>
                  <a:lnTo>
                    <a:pt x="1203" y="1254"/>
                  </a:lnTo>
                  <a:lnTo>
                    <a:pt x="1521" y="686"/>
                  </a:lnTo>
                  <a:close/>
                  <a:moveTo>
                    <a:pt x="969" y="1671"/>
                  </a:moveTo>
                  <a:lnTo>
                    <a:pt x="1354" y="1872"/>
                  </a:lnTo>
                  <a:cubicBezTo>
                    <a:pt x="1454" y="1922"/>
                    <a:pt x="1504" y="1989"/>
                    <a:pt x="1521" y="2039"/>
                  </a:cubicBezTo>
                  <a:cubicBezTo>
                    <a:pt x="1521" y="2122"/>
                    <a:pt x="1504" y="2189"/>
                    <a:pt x="1454" y="2290"/>
                  </a:cubicBezTo>
                  <a:cubicBezTo>
                    <a:pt x="1387" y="2407"/>
                    <a:pt x="1337" y="2490"/>
                    <a:pt x="1270" y="2507"/>
                  </a:cubicBezTo>
                  <a:cubicBezTo>
                    <a:pt x="1242" y="2514"/>
                    <a:pt x="1215" y="2518"/>
                    <a:pt x="1186" y="2518"/>
                  </a:cubicBezTo>
                  <a:cubicBezTo>
                    <a:pt x="1145" y="2518"/>
                    <a:pt x="1102" y="2510"/>
                    <a:pt x="1053" y="2490"/>
                  </a:cubicBezTo>
                  <a:lnTo>
                    <a:pt x="652" y="2273"/>
                  </a:lnTo>
                  <a:lnTo>
                    <a:pt x="969" y="1671"/>
                  </a:lnTo>
                  <a:close/>
                  <a:moveTo>
                    <a:pt x="1303" y="0"/>
                  </a:moveTo>
                  <a:lnTo>
                    <a:pt x="0" y="2507"/>
                  </a:lnTo>
                  <a:lnTo>
                    <a:pt x="936" y="2991"/>
                  </a:lnTo>
                  <a:cubicBezTo>
                    <a:pt x="1037" y="3047"/>
                    <a:pt x="1133" y="3071"/>
                    <a:pt x="1227" y="3071"/>
                  </a:cubicBezTo>
                  <a:cubicBezTo>
                    <a:pt x="1304" y="3071"/>
                    <a:pt x="1379" y="3055"/>
                    <a:pt x="1454" y="3025"/>
                  </a:cubicBezTo>
                  <a:cubicBezTo>
                    <a:pt x="1621" y="2958"/>
                    <a:pt x="1771" y="2791"/>
                    <a:pt x="1888" y="2574"/>
                  </a:cubicBezTo>
                  <a:cubicBezTo>
                    <a:pt x="1972" y="2407"/>
                    <a:pt x="2022" y="2273"/>
                    <a:pt x="2022" y="2173"/>
                  </a:cubicBezTo>
                  <a:cubicBezTo>
                    <a:pt x="2022" y="2089"/>
                    <a:pt x="2005" y="1989"/>
                    <a:pt x="1938" y="1905"/>
                  </a:cubicBezTo>
                  <a:cubicBezTo>
                    <a:pt x="2022" y="1905"/>
                    <a:pt x="2105" y="1855"/>
                    <a:pt x="2189" y="1772"/>
                  </a:cubicBezTo>
                  <a:cubicBezTo>
                    <a:pt x="2273" y="1688"/>
                    <a:pt x="2356" y="1588"/>
                    <a:pt x="2423" y="1454"/>
                  </a:cubicBezTo>
                  <a:cubicBezTo>
                    <a:pt x="2523" y="1237"/>
                    <a:pt x="2557" y="1036"/>
                    <a:pt x="2540" y="869"/>
                  </a:cubicBezTo>
                  <a:cubicBezTo>
                    <a:pt x="2506" y="702"/>
                    <a:pt x="2390" y="569"/>
                    <a:pt x="2222" y="485"/>
                  </a:cubicBezTo>
                  <a:lnTo>
                    <a:pt x="13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8" name="Google Shape;868;p39"/>
            <p:cNvSpPr/>
            <p:nvPr/>
          </p:nvSpPr>
          <p:spPr>
            <a:xfrm>
              <a:off x="6461225" y="2517675"/>
              <a:ext cx="61000" cy="76050"/>
            </a:xfrm>
            <a:custGeom>
              <a:avLst/>
              <a:gdLst/>
              <a:ahLst/>
              <a:cxnLst/>
              <a:rect l="l" t="t" r="r" b="b"/>
              <a:pathLst>
                <a:path w="2440" h="3042" extrusionOk="0">
                  <a:moveTo>
                    <a:pt x="752" y="1"/>
                  </a:moveTo>
                  <a:lnTo>
                    <a:pt x="502" y="1905"/>
                  </a:lnTo>
                  <a:lnTo>
                    <a:pt x="0" y="2808"/>
                  </a:lnTo>
                  <a:lnTo>
                    <a:pt x="435" y="3042"/>
                  </a:lnTo>
                  <a:lnTo>
                    <a:pt x="936" y="2156"/>
                  </a:lnTo>
                  <a:lnTo>
                    <a:pt x="2440" y="936"/>
                  </a:lnTo>
                  <a:lnTo>
                    <a:pt x="1972" y="686"/>
                  </a:lnTo>
                  <a:lnTo>
                    <a:pt x="1020" y="1488"/>
                  </a:lnTo>
                  <a:lnTo>
                    <a:pt x="1203" y="251"/>
                  </a:lnTo>
                  <a:lnTo>
                    <a:pt x="75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69" name="Google Shape;869;p39"/>
            <p:cNvSpPr/>
            <p:nvPr/>
          </p:nvSpPr>
          <p:spPr>
            <a:xfrm>
              <a:off x="6512175" y="2563325"/>
              <a:ext cx="64350" cy="68350"/>
            </a:xfrm>
            <a:custGeom>
              <a:avLst/>
              <a:gdLst/>
              <a:ahLst/>
              <a:cxnLst/>
              <a:rect l="l" t="t" r="r" b="b"/>
              <a:pathLst>
                <a:path w="2574" h="2734" extrusionOk="0">
                  <a:moveTo>
                    <a:pt x="1620" y="1"/>
                  </a:moveTo>
                  <a:cubicBezTo>
                    <a:pt x="1574" y="1"/>
                    <a:pt x="1530" y="5"/>
                    <a:pt x="1488" y="13"/>
                  </a:cubicBezTo>
                  <a:cubicBezTo>
                    <a:pt x="1304" y="63"/>
                    <a:pt x="1137" y="196"/>
                    <a:pt x="987" y="430"/>
                  </a:cubicBezTo>
                  <a:cubicBezTo>
                    <a:pt x="920" y="547"/>
                    <a:pt x="853" y="681"/>
                    <a:pt x="836" y="781"/>
                  </a:cubicBezTo>
                  <a:cubicBezTo>
                    <a:pt x="803" y="898"/>
                    <a:pt x="819" y="998"/>
                    <a:pt x="836" y="1099"/>
                  </a:cubicBezTo>
                  <a:cubicBezTo>
                    <a:pt x="853" y="1199"/>
                    <a:pt x="920" y="1316"/>
                    <a:pt x="1003" y="1433"/>
                  </a:cubicBezTo>
                  <a:cubicBezTo>
                    <a:pt x="1070" y="1533"/>
                    <a:pt x="1137" y="1617"/>
                    <a:pt x="1170" y="1683"/>
                  </a:cubicBezTo>
                  <a:cubicBezTo>
                    <a:pt x="1220" y="1750"/>
                    <a:pt x="1237" y="1784"/>
                    <a:pt x="1237" y="1850"/>
                  </a:cubicBezTo>
                  <a:cubicBezTo>
                    <a:pt x="1237" y="1901"/>
                    <a:pt x="1220" y="1951"/>
                    <a:pt x="1170" y="2018"/>
                  </a:cubicBezTo>
                  <a:cubicBezTo>
                    <a:pt x="1104" y="2101"/>
                    <a:pt x="1037" y="2151"/>
                    <a:pt x="987" y="2151"/>
                  </a:cubicBezTo>
                  <a:cubicBezTo>
                    <a:pt x="920" y="2151"/>
                    <a:pt x="836" y="2101"/>
                    <a:pt x="736" y="2034"/>
                  </a:cubicBezTo>
                  <a:cubicBezTo>
                    <a:pt x="652" y="2001"/>
                    <a:pt x="586" y="1917"/>
                    <a:pt x="502" y="1834"/>
                  </a:cubicBezTo>
                  <a:cubicBezTo>
                    <a:pt x="418" y="1750"/>
                    <a:pt x="352" y="1667"/>
                    <a:pt x="318" y="1566"/>
                  </a:cubicBezTo>
                  <a:lnTo>
                    <a:pt x="1" y="2068"/>
                  </a:lnTo>
                  <a:cubicBezTo>
                    <a:pt x="51" y="2151"/>
                    <a:pt x="101" y="2235"/>
                    <a:pt x="185" y="2318"/>
                  </a:cubicBezTo>
                  <a:cubicBezTo>
                    <a:pt x="268" y="2402"/>
                    <a:pt x="385" y="2485"/>
                    <a:pt x="485" y="2536"/>
                  </a:cubicBezTo>
                  <a:cubicBezTo>
                    <a:pt x="673" y="2656"/>
                    <a:pt x="850" y="2734"/>
                    <a:pt x="1025" y="2734"/>
                  </a:cubicBezTo>
                  <a:cubicBezTo>
                    <a:pt x="1068" y="2734"/>
                    <a:pt x="1111" y="2729"/>
                    <a:pt x="1154" y="2719"/>
                  </a:cubicBezTo>
                  <a:cubicBezTo>
                    <a:pt x="1354" y="2686"/>
                    <a:pt x="1521" y="2536"/>
                    <a:pt x="1655" y="2335"/>
                  </a:cubicBezTo>
                  <a:cubicBezTo>
                    <a:pt x="1738" y="2201"/>
                    <a:pt x="1772" y="2084"/>
                    <a:pt x="1822" y="1984"/>
                  </a:cubicBezTo>
                  <a:cubicBezTo>
                    <a:pt x="1839" y="1850"/>
                    <a:pt x="1839" y="1750"/>
                    <a:pt x="1822" y="1617"/>
                  </a:cubicBezTo>
                  <a:cubicBezTo>
                    <a:pt x="1772" y="1516"/>
                    <a:pt x="1722" y="1383"/>
                    <a:pt x="1605" y="1249"/>
                  </a:cubicBezTo>
                  <a:cubicBezTo>
                    <a:pt x="1555" y="1149"/>
                    <a:pt x="1505" y="1082"/>
                    <a:pt x="1471" y="1015"/>
                  </a:cubicBezTo>
                  <a:cubicBezTo>
                    <a:pt x="1421" y="965"/>
                    <a:pt x="1404" y="915"/>
                    <a:pt x="1404" y="865"/>
                  </a:cubicBezTo>
                  <a:cubicBezTo>
                    <a:pt x="1404" y="831"/>
                    <a:pt x="1404" y="764"/>
                    <a:pt x="1438" y="731"/>
                  </a:cubicBezTo>
                  <a:cubicBezTo>
                    <a:pt x="1480" y="633"/>
                    <a:pt x="1534" y="593"/>
                    <a:pt x="1600" y="593"/>
                  </a:cubicBezTo>
                  <a:cubicBezTo>
                    <a:pt x="1612" y="593"/>
                    <a:pt x="1625" y="595"/>
                    <a:pt x="1638" y="597"/>
                  </a:cubicBezTo>
                  <a:cubicBezTo>
                    <a:pt x="1688" y="597"/>
                    <a:pt x="1772" y="631"/>
                    <a:pt x="1889" y="698"/>
                  </a:cubicBezTo>
                  <a:cubicBezTo>
                    <a:pt x="1972" y="748"/>
                    <a:pt x="2023" y="798"/>
                    <a:pt x="2089" y="865"/>
                  </a:cubicBezTo>
                  <a:cubicBezTo>
                    <a:pt x="2156" y="932"/>
                    <a:pt x="2223" y="1015"/>
                    <a:pt x="2256" y="1099"/>
                  </a:cubicBezTo>
                  <a:lnTo>
                    <a:pt x="2574" y="581"/>
                  </a:lnTo>
                  <a:cubicBezTo>
                    <a:pt x="2524" y="514"/>
                    <a:pt x="2474" y="447"/>
                    <a:pt x="2390" y="363"/>
                  </a:cubicBezTo>
                  <a:cubicBezTo>
                    <a:pt x="2307" y="280"/>
                    <a:pt x="2223" y="230"/>
                    <a:pt x="2106" y="163"/>
                  </a:cubicBezTo>
                  <a:cubicBezTo>
                    <a:pt x="1939" y="47"/>
                    <a:pt x="1772" y="1"/>
                    <a:pt x="162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0" name="Google Shape;870;p39"/>
            <p:cNvSpPr/>
            <p:nvPr/>
          </p:nvSpPr>
          <p:spPr>
            <a:xfrm>
              <a:off x="6550200" y="2582850"/>
              <a:ext cx="49725" cy="78975"/>
            </a:xfrm>
            <a:custGeom>
              <a:avLst/>
              <a:gdLst/>
              <a:ahLst/>
              <a:cxnLst/>
              <a:rect l="l" t="t" r="r" b="b"/>
              <a:pathLst>
                <a:path w="1989" h="3159" extrusionOk="0">
                  <a:moveTo>
                    <a:pt x="1571" y="0"/>
                  </a:moveTo>
                  <a:lnTo>
                    <a:pt x="0" y="2373"/>
                  </a:lnTo>
                  <a:lnTo>
                    <a:pt x="1203" y="3158"/>
                  </a:lnTo>
                  <a:lnTo>
                    <a:pt x="1487" y="2707"/>
                  </a:lnTo>
                  <a:lnTo>
                    <a:pt x="719" y="2172"/>
                  </a:lnTo>
                  <a:lnTo>
                    <a:pt x="1989" y="284"/>
                  </a:lnTo>
                  <a:lnTo>
                    <a:pt x="15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1" name="Google Shape;871;p39"/>
            <p:cNvSpPr/>
            <p:nvPr/>
          </p:nvSpPr>
          <p:spPr>
            <a:xfrm>
              <a:off x="6586950" y="2608325"/>
              <a:ext cx="51000" cy="65600"/>
            </a:xfrm>
            <a:custGeom>
              <a:avLst/>
              <a:gdLst/>
              <a:ahLst/>
              <a:cxnLst/>
              <a:rect l="l" t="t" r="r" b="b"/>
              <a:pathLst>
                <a:path w="2040" h="2624" extrusionOk="0">
                  <a:moveTo>
                    <a:pt x="1621" y="0"/>
                  </a:moveTo>
                  <a:lnTo>
                    <a:pt x="1" y="2323"/>
                  </a:lnTo>
                  <a:lnTo>
                    <a:pt x="418" y="2624"/>
                  </a:lnTo>
                  <a:lnTo>
                    <a:pt x="2039" y="301"/>
                  </a:lnTo>
                  <a:lnTo>
                    <a:pt x="16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2" name="Google Shape;872;p39"/>
            <p:cNvSpPr/>
            <p:nvPr/>
          </p:nvSpPr>
          <p:spPr>
            <a:xfrm>
              <a:off x="6606175" y="2623350"/>
              <a:ext cx="69350" cy="74525"/>
            </a:xfrm>
            <a:custGeom>
              <a:avLst/>
              <a:gdLst/>
              <a:ahLst/>
              <a:cxnLst/>
              <a:rect l="l" t="t" r="r" b="b"/>
              <a:pathLst>
                <a:path w="2774" h="2981" extrusionOk="0">
                  <a:moveTo>
                    <a:pt x="1755" y="719"/>
                  </a:moveTo>
                  <a:lnTo>
                    <a:pt x="1989" y="886"/>
                  </a:lnTo>
                  <a:cubicBezTo>
                    <a:pt x="2089" y="953"/>
                    <a:pt x="2139" y="1037"/>
                    <a:pt x="2172" y="1120"/>
                  </a:cubicBezTo>
                  <a:cubicBezTo>
                    <a:pt x="2222" y="1204"/>
                    <a:pt x="2189" y="1304"/>
                    <a:pt x="2156" y="1438"/>
                  </a:cubicBezTo>
                  <a:cubicBezTo>
                    <a:pt x="2089" y="1555"/>
                    <a:pt x="2005" y="1705"/>
                    <a:pt x="1855" y="1889"/>
                  </a:cubicBezTo>
                  <a:cubicBezTo>
                    <a:pt x="1738" y="2089"/>
                    <a:pt x="1604" y="2206"/>
                    <a:pt x="1504" y="2290"/>
                  </a:cubicBezTo>
                  <a:cubicBezTo>
                    <a:pt x="1404" y="2373"/>
                    <a:pt x="1303" y="2390"/>
                    <a:pt x="1203" y="2390"/>
                  </a:cubicBezTo>
                  <a:cubicBezTo>
                    <a:pt x="1120" y="2390"/>
                    <a:pt x="1036" y="2357"/>
                    <a:pt x="953" y="2290"/>
                  </a:cubicBezTo>
                  <a:lnTo>
                    <a:pt x="735" y="2123"/>
                  </a:lnTo>
                  <a:lnTo>
                    <a:pt x="1755" y="719"/>
                  </a:lnTo>
                  <a:close/>
                  <a:moveTo>
                    <a:pt x="1688" y="1"/>
                  </a:moveTo>
                  <a:lnTo>
                    <a:pt x="0" y="2273"/>
                  </a:lnTo>
                  <a:lnTo>
                    <a:pt x="702" y="2791"/>
                  </a:lnTo>
                  <a:cubicBezTo>
                    <a:pt x="874" y="2918"/>
                    <a:pt x="1047" y="2981"/>
                    <a:pt x="1219" y="2981"/>
                  </a:cubicBezTo>
                  <a:cubicBezTo>
                    <a:pt x="1297" y="2981"/>
                    <a:pt x="1376" y="2968"/>
                    <a:pt x="1454" y="2942"/>
                  </a:cubicBezTo>
                  <a:cubicBezTo>
                    <a:pt x="1704" y="2858"/>
                    <a:pt x="1989" y="2624"/>
                    <a:pt x="2273" y="2223"/>
                  </a:cubicBezTo>
                  <a:cubicBezTo>
                    <a:pt x="2490" y="1956"/>
                    <a:pt x="2623" y="1705"/>
                    <a:pt x="2690" y="1505"/>
                  </a:cubicBezTo>
                  <a:cubicBezTo>
                    <a:pt x="2757" y="1271"/>
                    <a:pt x="2774" y="1104"/>
                    <a:pt x="2707" y="937"/>
                  </a:cubicBezTo>
                  <a:cubicBezTo>
                    <a:pt x="2657" y="769"/>
                    <a:pt x="2540" y="636"/>
                    <a:pt x="2373" y="519"/>
                  </a:cubicBezTo>
                  <a:lnTo>
                    <a:pt x="16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3" name="Google Shape;873;p39"/>
            <p:cNvSpPr/>
            <p:nvPr/>
          </p:nvSpPr>
          <p:spPr>
            <a:xfrm>
              <a:off x="6649600" y="2657600"/>
              <a:ext cx="73125" cy="77725"/>
            </a:xfrm>
            <a:custGeom>
              <a:avLst/>
              <a:gdLst/>
              <a:ahLst/>
              <a:cxnLst/>
              <a:rect l="l" t="t" r="r" b="b"/>
              <a:pathLst>
                <a:path w="2925" h="3109" extrusionOk="0">
                  <a:moveTo>
                    <a:pt x="1772" y="1"/>
                  </a:moveTo>
                  <a:lnTo>
                    <a:pt x="1" y="2190"/>
                  </a:lnTo>
                  <a:lnTo>
                    <a:pt x="1154" y="3109"/>
                  </a:lnTo>
                  <a:lnTo>
                    <a:pt x="1488" y="2691"/>
                  </a:lnTo>
                  <a:lnTo>
                    <a:pt x="736" y="2090"/>
                  </a:lnTo>
                  <a:lnTo>
                    <a:pt x="1104" y="1638"/>
                  </a:lnTo>
                  <a:lnTo>
                    <a:pt x="1772" y="2173"/>
                  </a:lnTo>
                  <a:lnTo>
                    <a:pt x="2123" y="1739"/>
                  </a:lnTo>
                  <a:lnTo>
                    <a:pt x="1455" y="1187"/>
                  </a:lnTo>
                  <a:lnTo>
                    <a:pt x="1839" y="736"/>
                  </a:lnTo>
                  <a:lnTo>
                    <a:pt x="2591" y="1338"/>
                  </a:lnTo>
                  <a:lnTo>
                    <a:pt x="2925" y="920"/>
                  </a:lnTo>
                  <a:lnTo>
                    <a:pt x="177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4" name="Google Shape;874;p39"/>
            <p:cNvSpPr/>
            <p:nvPr/>
          </p:nvSpPr>
          <p:spPr>
            <a:xfrm>
              <a:off x="6686775" y="2693075"/>
              <a:ext cx="69800" cy="65225"/>
            </a:xfrm>
            <a:custGeom>
              <a:avLst/>
              <a:gdLst/>
              <a:ahLst/>
              <a:cxnLst/>
              <a:rect l="l" t="t" r="r" b="b"/>
              <a:pathLst>
                <a:path w="2792" h="2609" extrusionOk="0">
                  <a:moveTo>
                    <a:pt x="1856" y="0"/>
                  </a:moveTo>
                  <a:cubicBezTo>
                    <a:pt x="1839" y="0"/>
                    <a:pt x="1822" y="1"/>
                    <a:pt x="1805" y="2"/>
                  </a:cubicBezTo>
                  <a:cubicBezTo>
                    <a:pt x="1605" y="19"/>
                    <a:pt x="1421" y="136"/>
                    <a:pt x="1254" y="336"/>
                  </a:cubicBezTo>
                  <a:cubicBezTo>
                    <a:pt x="1137" y="437"/>
                    <a:pt x="1087" y="554"/>
                    <a:pt x="1037" y="654"/>
                  </a:cubicBezTo>
                  <a:cubicBezTo>
                    <a:pt x="1003" y="754"/>
                    <a:pt x="970" y="854"/>
                    <a:pt x="1003" y="971"/>
                  </a:cubicBezTo>
                  <a:cubicBezTo>
                    <a:pt x="1020" y="1072"/>
                    <a:pt x="1054" y="1189"/>
                    <a:pt x="1120" y="1322"/>
                  </a:cubicBezTo>
                  <a:cubicBezTo>
                    <a:pt x="1187" y="1422"/>
                    <a:pt x="1221" y="1523"/>
                    <a:pt x="1254" y="1590"/>
                  </a:cubicBezTo>
                  <a:cubicBezTo>
                    <a:pt x="1288" y="1673"/>
                    <a:pt x="1288" y="1706"/>
                    <a:pt x="1288" y="1773"/>
                  </a:cubicBezTo>
                  <a:cubicBezTo>
                    <a:pt x="1288" y="1840"/>
                    <a:pt x="1254" y="1874"/>
                    <a:pt x="1204" y="1940"/>
                  </a:cubicBezTo>
                  <a:cubicBezTo>
                    <a:pt x="1151" y="2006"/>
                    <a:pt x="1089" y="2051"/>
                    <a:pt x="1040" y="2051"/>
                  </a:cubicBezTo>
                  <a:cubicBezTo>
                    <a:pt x="1026" y="2051"/>
                    <a:pt x="1014" y="2048"/>
                    <a:pt x="1003" y="2041"/>
                  </a:cubicBezTo>
                  <a:cubicBezTo>
                    <a:pt x="920" y="2024"/>
                    <a:pt x="836" y="1991"/>
                    <a:pt x="753" y="1907"/>
                  </a:cubicBezTo>
                  <a:cubicBezTo>
                    <a:pt x="669" y="1840"/>
                    <a:pt x="602" y="1740"/>
                    <a:pt x="536" y="1656"/>
                  </a:cubicBezTo>
                  <a:cubicBezTo>
                    <a:pt x="469" y="1573"/>
                    <a:pt x="435" y="1473"/>
                    <a:pt x="385" y="1356"/>
                  </a:cubicBezTo>
                  <a:lnTo>
                    <a:pt x="1" y="1823"/>
                  </a:lnTo>
                  <a:cubicBezTo>
                    <a:pt x="18" y="1924"/>
                    <a:pt x="84" y="2007"/>
                    <a:pt x="135" y="2107"/>
                  </a:cubicBezTo>
                  <a:cubicBezTo>
                    <a:pt x="201" y="2224"/>
                    <a:pt x="285" y="2308"/>
                    <a:pt x="385" y="2392"/>
                  </a:cubicBezTo>
                  <a:cubicBezTo>
                    <a:pt x="556" y="2536"/>
                    <a:pt x="716" y="2608"/>
                    <a:pt x="923" y="2608"/>
                  </a:cubicBezTo>
                  <a:cubicBezTo>
                    <a:pt x="979" y="2608"/>
                    <a:pt x="1039" y="2603"/>
                    <a:pt x="1104" y="2592"/>
                  </a:cubicBezTo>
                  <a:cubicBezTo>
                    <a:pt x="1288" y="2575"/>
                    <a:pt x="1471" y="2475"/>
                    <a:pt x="1638" y="2275"/>
                  </a:cubicBezTo>
                  <a:cubicBezTo>
                    <a:pt x="1722" y="2174"/>
                    <a:pt x="1805" y="2074"/>
                    <a:pt x="1856" y="1974"/>
                  </a:cubicBezTo>
                  <a:cubicBezTo>
                    <a:pt x="1889" y="1857"/>
                    <a:pt x="1922" y="1757"/>
                    <a:pt x="1922" y="1640"/>
                  </a:cubicBezTo>
                  <a:cubicBezTo>
                    <a:pt x="1889" y="1506"/>
                    <a:pt x="1856" y="1356"/>
                    <a:pt x="1772" y="1222"/>
                  </a:cubicBezTo>
                  <a:cubicBezTo>
                    <a:pt x="1705" y="1105"/>
                    <a:pt x="1689" y="1021"/>
                    <a:pt x="1638" y="971"/>
                  </a:cubicBezTo>
                  <a:cubicBezTo>
                    <a:pt x="1605" y="904"/>
                    <a:pt x="1605" y="838"/>
                    <a:pt x="1605" y="804"/>
                  </a:cubicBezTo>
                  <a:cubicBezTo>
                    <a:pt x="1605" y="754"/>
                    <a:pt x="1622" y="721"/>
                    <a:pt x="1672" y="671"/>
                  </a:cubicBezTo>
                  <a:cubicBezTo>
                    <a:pt x="1711" y="606"/>
                    <a:pt x="1770" y="581"/>
                    <a:pt x="1825" y="581"/>
                  </a:cubicBezTo>
                  <a:cubicBezTo>
                    <a:pt x="1841" y="581"/>
                    <a:pt x="1857" y="583"/>
                    <a:pt x="1872" y="587"/>
                  </a:cubicBezTo>
                  <a:cubicBezTo>
                    <a:pt x="1939" y="604"/>
                    <a:pt x="2023" y="671"/>
                    <a:pt x="2106" y="737"/>
                  </a:cubicBezTo>
                  <a:cubicBezTo>
                    <a:pt x="2173" y="771"/>
                    <a:pt x="2206" y="838"/>
                    <a:pt x="2273" y="921"/>
                  </a:cubicBezTo>
                  <a:cubicBezTo>
                    <a:pt x="2307" y="988"/>
                    <a:pt x="2357" y="1072"/>
                    <a:pt x="2390" y="1172"/>
                  </a:cubicBezTo>
                  <a:lnTo>
                    <a:pt x="2791" y="721"/>
                  </a:lnTo>
                  <a:cubicBezTo>
                    <a:pt x="2758" y="654"/>
                    <a:pt x="2708" y="570"/>
                    <a:pt x="2641" y="487"/>
                  </a:cubicBezTo>
                  <a:cubicBezTo>
                    <a:pt x="2591" y="403"/>
                    <a:pt x="2507" y="320"/>
                    <a:pt x="2424" y="236"/>
                  </a:cubicBezTo>
                  <a:cubicBezTo>
                    <a:pt x="2225" y="83"/>
                    <a:pt x="2040" y="0"/>
                    <a:pt x="1856"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5" name="Google Shape;875;p39"/>
            <p:cNvSpPr/>
            <p:nvPr/>
          </p:nvSpPr>
          <p:spPr>
            <a:xfrm>
              <a:off x="6728550" y="2729750"/>
              <a:ext cx="68125" cy="67825"/>
            </a:xfrm>
            <a:custGeom>
              <a:avLst/>
              <a:gdLst/>
              <a:ahLst/>
              <a:cxnLst/>
              <a:rect l="l" t="t" r="r" b="b"/>
              <a:pathLst>
                <a:path w="2725" h="2713" extrusionOk="0">
                  <a:moveTo>
                    <a:pt x="1726" y="0"/>
                  </a:moveTo>
                  <a:cubicBezTo>
                    <a:pt x="1659" y="0"/>
                    <a:pt x="1591" y="8"/>
                    <a:pt x="1521" y="22"/>
                  </a:cubicBezTo>
                  <a:cubicBezTo>
                    <a:pt x="1204" y="89"/>
                    <a:pt x="870" y="290"/>
                    <a:pt x="552" y="624"/>
                  </a:cubicBezTo>
                  <a:cubicBezTo>
                    <a:pt x="251" y="941"/>
                    <a:pt x="84" y="1275"/>
                    <a:pt x="34" y="1559"/>
                  </a:cubicBezTo>
                  <a:cubicBezTo>
                    <a:pt x="1" y="1877"/>
                    <a:pt x="101" y="2144"/>
                    <a:pt x="352" y="2378"/>
                  </a:cubicBezTo>
                  <a:cubicBezTo>
                    <a:pt x="502" y="2512"/>
                    <a:pt x="619" y="2595"/>
                    <a:pt x="769" y="2645"/>
                  </a:cubicBezTo>
                  <a:cubicBezTo>
                    <a:pt x="886" y="2696"/>
                    <a:pt x="1003" y="2712"/>
                    <a:pt x="1104" y="2712"/>
                  </a:cubicBezTo>
                  <a:lnTo>
                    <a:pt x="2056" y="1693"/>
                  </a:lnTo>
                  <a:lnTo>
                    <a:pt x="1438" y="1108"/>
                  </a:lnTo>
                  <a:lnTo>
                    <a:pt x="1137" y="1426"/>
                  </a:lnTo>
                  <a:lnTo>
                    <a:pt x="1454" y="1710"/>
                  </a:lnTo>
                  <a:lnTo>
                    <a:pt x="1070" y="2111"/>
                  </a:lnTo>
                  <a:cubicBezTo>
                    <a:pt x="970" y="2094"/>
                    <a:pt x="870" y="2027"/>
                    <a:pt x="786" y="1944"/>
                  </a:cubicBezTo>
                  <a:cubicBezTo>
                    <a:pt x="636" y="1810"/>
                    <a:pt x="602" y="1693"/>
                    <a:pt x="619" y="1526"/>
                  </a:cubicBezTo>
                  <a:cubicBezTo>
                    <a:pt x="636" y="1359"/>
                    <a:pt x="736" y="1192"/>
                    <a:pt x="936" y="975"/>
                  </a:cubicBezTo>
                  <a:cubicBezTo>
                    <a:pt x="1137" y="757"/>
                    <a:pt x="1321" y="624"/>
                    <a:pt x="1488" y="590"/>
                  </a:cubicBezTo>
                  <a:cubicBezTo>
                    <a:pt x="1525" y="579"/>
                    <a:pt x="1562" y="574"/>
                    <a:pt x="1599" y="574"/>
                  </a:cubicBezTo>
                  <a:cubicBezTo>
                    <a:pt x="1728" y="574"/>
                    <a:pt x="1855" y="640"/>
                    <a:pt x="1972" y="757"/>
                  </a:cubicBezTo>
                  <a:cubicBezTo>
                    <a:pt x="2039" y="841"/>
                    <a:pt x="2106" y="925"/>
                    <a:pt x="2156" y="975"/>
                  </a:cubicBezTo>
                  <a:cubicBezTo>
                    <a:pt x="2223" y="1041"/>
                    <a:pt x="2273" y="1125"/>
                    <a:pt x="2307" y="1225"/>
                  </a:cubicBezTo>
                  <a:lnTo>
                    <a:pt x="2724" y="791"/>
                  </a:lnTo>
                  <a:cubicBezTo>
                    <a:pt x="2691" y="707"/>
                    <a:pt x="2641" y="624"/>
                    <a:pt x="2574" y="540"/>
                  </a:cubicBezTo>
                  <a:cubicBezTo>
                    <a:pt x="2541" y="457"/>
                    <a:pt x="2457" y="373"/>
                    <a:pt x="2373" y="290"/>
                  </a:cubicBezTo>
                  <a:cubicBezTo>
                    <a:pt x="2178" y="94"/>
                    <a:pt x="1962" y="0"/>
                    <a:pt x="1726"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6" name="Google Shape;876;p39"/>
            <p:cNvSpPr/>
            <p:nvPr/>
          </p:nvSpPr>
          <p:spPr>
            <a:xfrm>
              <a:off x="6766150" y="2767150"/>
              <a:ext cx="67275" cy="65675"/>
            </a:xfrm>
            <a:custGeom>
              <a:avLst/>
              <a:gdLst/>
              <a:ahLst/>
              <a:cxnLst/>
              <a:rect l="l" t="t" r="r" b="b"/>
              <a:pathLst>
                <a:path w="2691" h="2627" extrusionOk="0">
                  <a:moveTo>
                    <a:pt x="1669" y="595"/>
                  </a:moveTo>
                  <a:cubicBezTo>
                    <a:pt x="1774" y="595"/>
                    <a:pt x="1869" y="645"/>
                    <a:pt x="1955" y="732"/>
                  </a:cubicBezTo>
                  <a:cubicBezTo>
                    <a:pt x="2089" y="865"/>
                    <a:pt x="2123" y="982"/>
                    <a:pt x="2089" y="1133"/>
                  </a:cubicBezTo>
                  <a:cubicBezTo>
                    <a:pt x="2039" y="1283"/>
                    <a:pt x="1905" y="1450"/>
                    <a:pt x="1688" y="1684"/>
                  </a:cubicBezTo>
                  <a:cubicBezTo>
                    <a:pt x="1471" y="1868"/>
                    <a:pt x="1287" y="1985"/>
                    <a:pt x="1137" y="2035"/>
                  </a:cubicBezTo>
                  <a:cubicBezTo>
                    <a:pt x="1105" y="2043"/>
                    <a:pt x="1074" y="2047"/>
                    <a:pt x="1042" y="2047"/>
                  </a:cubicBezTo>
                  <a:cubicBezTo>
                    <a:pt x="941" y="2047"/>
                    <a:pt x="842" y="2003"/>
                    <a:pt x="752" y="1901"/>
                  </a:cubicBezTo>
                  <a:cubicBezTo>
                    <a:pt x="619" y="1784"/>
                    <a:pt x="585" y="1651"/>
                    <a:pt x="619" y="1517"/>
                  </a:cubicBezTo>
                  <a:cubicBezTo>
                    <a:pt x="669" y="1367"/>
                    <a:pt x="786" y="1200"/>
                    <a:pt x="1003" y="982"/>
                  </a:cubicBezTo>
                  <a:cubicBezTo>
                    <a:pt x="1220" y="782"/>
                    <a:pt x="1421" y="648"/>
                    <a:pt x="1554" y="615"/>
                  </a:cubicBezTo>
                  <a:cubicBezTo>
                    <a:pt x="1594" y="602"/>
                    <a:pt x="1632" y="595"/>
                    <a:pt x="1669" y="595"/>
                  </a:cubicBezTo>
                  <a:close/>
                  <a:moveTo>
                    <a:pt x="1757" y="1"/>
                  </a:moveTo>
                  <a:cubicBezTo>
                    <a:pt x="1712" y="1"/>
                    <a:pt x="1666" y="5"/>
                    <a:pt x="1621" y="13"/>
                  </a:cubicBezTo>
                  <a:cubicBezTo>
                    <a:pt x="1354" y="47"/>
                    <a:pt x="1020" y="264"/>
                    <a:pt x="636" y="615"/>
                  </a:cubicBezTo>
                  <a:cubicBezTo>
                    <a:pt x="285" y="949"/>
                    <a:pt x="84" y="1266"/>
                    <a:pt x="34" y="1551"/>
                  </a:cubicBezTo>
                  <a:cubicBezTo>
                    <a:pt x="1" y="1851"/>
                    <a:pt x="84" y="2102"/>
                    <a:pt x="301" y="2319"/>
                  </a:cubicBezTo>
                  <a:cubicBezTo>
                    <a:pt x="506" y="2524"/>
                    <a:pt x="723" y="2626"/>
                    <a:pt x="954" y="2626"/>
                  </a:cubicBezTo>
                  <a:cubicBezTo>
                    <a:pt x="987" y="2626"/>
                    <a:pt x="1020" y="2624"/>
                    <a:pt x="1053" y="2620"/>
                  </a:cubicBezTo>
                  <a:cubicBezTo>
                    <a:pt x="1354" y="2570"/>
                    <a:pt x="1671" y="2369"/>
                    <a:pt x="2022" y="2035"/>
                  </a:cubicBezTo>
                  <a:cubicBezTo>
                    <a:pt x="2390" y="1684"/>
                    <a:pt x="2607" y="1367"/>
                    <a:pt x="2641" y="1066"/>
                  </a:cubicBezTo>
                  <a:cubicBezTo>
                    <a:pt x="2691" y="782"/>
                    <a:pt x="2607" y="531"/>
                    <a:pt x="2373" y="297"/>
                  </a:cubicBezTo>
                  <a:cubicBezTo>
                    <a:pt x="2206" y="103"/>
                    <a:pt x="1982" y="1"/>
                    <a:pt x="1757"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7" name="Google Shape;877;p39"/>
            <p:cNvSpPr/>
            <p:nvPr/>
          </p:nvSpPr>
          <p:spPr>
            <a:xfrm>
              <a:off x="6797475" y="2839325"/>
              <a:ext cx="15900" cy="16300"/>
            </a:xfrm>
            <a:custGeom>
              <a:avLst/>
              <a:gdLst/>
              <a:ahLst/>
              <a:cxnLst/>
              <a:rect l="l" t="t" r="r" b="b"/>
              <a:pathLst>
                <a:path w="636" h="652" extrusionOk="0">
                  <a:moveTo>
                    <a:pt x="368" y="0"/>
                  </a:moveTo>
                  <a:lnTo>
                    <a:pt x="1" y="351"/>
                  </a:lnTo>
                  <a:lnTo>
                    <a:pt x="268" y="652"/>
                  </a:lnTo>
                  <a:lnTo>
                    <a:pt x="636" y="301"/>
                  </a:lnTo>
                  <a:lnTo>
                    <a:pt x="3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8" name="Google Shape;878;p39"/>
            <p:cNvSpPr/>
            <p:nvPr/>
          </p:nvSpPr>
          <p:spPr>
            <a:xfrm>
              <a:off x="6860975" y="2883600"/>
              <a:ext cx="87750" cy="83150"/>
            </a:xfrm>
            <a:custGeom>
              <a:avLst/>
              <a:gdLst/>
              <a:ahLst/>
              <a:cxnLst/>
              <a:rect l="l" t="t" r="r" b="b"/>
              <a:pathLst>
                <a:path w="3510" h="3326" extrusionOk="0">
                  <a:moveTo>
                    <a:pt x="2306" y="0"/>
                  </a:moveTo>
                  <a:lnTo>
                    <a:pt x="0" y="1638"/>
                  </a:lnTo>
                  <a:lnTo>
                    <a:pt x="318" y="2055"/>
                  </a:lnTo>
                  <a:lnTo>
                    <a:pt x="1638" y="1120"/>
                  </a:lnTo>
                  <a:lnTo>
                    <a:pt x="919" y="2089"/>
                  </a:lnTo>
                  <a:lnTo>
                    <a:pt x="1086" y="2323"/>
                  </a:lnTo>
                  <a:lnTo>
                    <a:pt x="2239" y="1989"/>
                  </a:lnTo>
                  <a:lnTo>
                    <a:pt x="919" y="2924"/>
                  </a:lnTo>
                  <a:lnTo>
                    <a:pt x="1220" y="3325"/>
                  </a:lnTo>
                  <a:lnTo>
                    <a:pt x="3509" y="1705"/>
                  </a:lnTo>
                  <a:lnTo>
                    <a:pt x="3225" y="1304"/>
                  </a:lnTo>
                  <a:lnTo>
                    <a:pt x="1638" y="1755"/>
                  </a:lnTo>
                  <a:lnTo>
                    <a:pt x="2590" y="401"/>
                  </a:lnTo>
                  <a:lnTo>
                    <a:pt x="230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79" name="Google Shape;879;p39"/>
            <p:cNvSpPr/>
            <p:nvPr/>
          </p:nvSpPr>
          <p:spPr>
            <a:xfrm>
              <a:off x="6896050" y="2953350"/>
              <a:ext cx="76900" cy="64775"/>
            </a:xfrm>
            <a:custGeom>
              <a:avLst/>
              <a:gdLst/>
              <a:ahLst/>
              <a:cxnLst/>
              <a:rect l="l" t="t" r="r" b="b"/>
              <a:pathLst>
                <a:path w="3076" h="2591" extrusionOk="0">
                  <a:moveTo>
                    <a:pt x="2340" y="602"/>
                  </a:moveTo>
                  <a:lnTo>
                    <a:pt x="1655" y="1337"/>
                  </a:lnTo>
                  <a:lnTo>
                    <a:pt x="1371" y="869"/>
                  </a:lnTo>
                  <a:lnTo>
                    <a:pt x="2340" y="602"/>
                  </a:lnTo>
                  <a:close/>
                  <a:moveTo>
                    <a:pt x="2791" y="1"/>
                  </a:moveTo>
                  <a:lnTo>
                    <a:pt x="1" y="836"/>
                  </a:lnTo>
                  <a:lnTo>
                    <a:pt x="252" y="1287"/>
                  </a:lnTo>
                  <a:lnTo>
                    <a:pt x="903" y="1103"/>
                  </a:lnTo>
                  <a:lnTo>
                    <a:pt x="1254" y="1655"/>
                  </a:lnTo>
                  <a:lnTo>
                    <a:pt x="786" y="2139"/>
                  </a:lnTo>
                  <a:lnTo>
                    <a:pt x="1070" y="2590"/>
                  </a:lnTo>
                  <a:lnTo>
                    <a:pt x="3075" y="452"/>
                  </a:lnTo>
                  <a:lnTo>
                    <a:pt x="279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0" name="Google Shape;880;p39"/>
            <p:cNvSpPr/>
            <p:nvPr/>
          </p:nvSpPr>
          <p:spPr>
            <a:xfrm>
              <a:off x="6927400" y="2993025"/>
              <a:ext cx="83550" cy="71875"/>
            </a:xfrm>
            <a:custGeom>
              <a:avLst/>
              <a:gdLst/>
              <a:ahLst/>
              <a:cxnLst/>
              <a:rect l="l" t="t" r="r" b="b"/>
              <a:pathLst>
                <a:path w="3342" h="2875" extrusionOk="0">
                  <a:moveTo>
                    <a:pt x="2506" y="1"/>
                  </a:moveTo>
                  <a:lnTo>
                    <a:pt x="0" y="1304"/>
                  </a:lnTo>
                  <a:lnTo>
                    <a:pt x="234" y="1772"/>
                  </a:lnTo>
                  <a:lnTo>
                    <a:pt x="1704" y="970"/>
                  </a:lnTo>
                  <a:lnTo>
                    <a:pt x="618" y="2507"/>
                  </a:lnTo>
                  <a:lnTo>
                    <a:pt x="836" y="2875"/>
                  </a:lnTo>
                  <a:lnTo>
                    <a:pt x="3342" y="1555"/>
                  </a:lnTo>
                  <a:lnTo>
                    <a:pt x="3108" y="1120"/>
                  </a:lnTo>
                  <a:lnTo>
                    <a:pt x="1604" y="1922"/>
                  </a:lnTo>
                  <a:lnTo>
                    <a:pt x="2707" y="369"/>
                  </a:lnTo>
                  <a:lnTo>
                    <a:pt x="250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1" name="Google Shape;881;p39"/>
            <p:cNvSpPr/>
            <p:nvPr/>
          </p:nvSpPr>
          <p:spPr>
            <a:xfrm>
              <a:off x="6952025" y="3061950"/>
              <a:ext cx="76900" cy="58100"/>
            </a:xfrm>
            <a:custGeom>
              <a:avLst/>
              <a:gdLst/>
              <a:ahLst/>
              <a:cxnLst/>
              <a:rect l="l" t="t" r="r" b="b"/>
              <a:pathLst>
                <a:path w="3076" h="2324" extrusionOk="0">
                  <a:moveTo>
                    <a:pt x="2374" y="502"/>
                  </a:moveTo>
                  <a:lnTo>
                    <a:pt x="1588" y="1137"/>
                  </a:lnTo>
                  <a:lnTo>
                    <a:pt x="1371" y="669"/>
                  </a:lnTo>
                  <a:lnTo>
                    <a:pt x="2374" y="502"/>
                  </a:lnTo>
                  <a:close/>
                  <a:moveTo>
                    <a:pt x="2875" y="1"/>
                  </a:moveTo>
                  <a:lnTo>
                    <a:pt x="1" y="435"/>
                  </a:lnTo>
                  <a:lnTo>
                    <a:pt x="201" y="937"/>
                  </a:lnTo>
                  <a:lnTo>
                    <a:pt x="853" y="836"/>
                  </a:lnTo>
                  <a:lnTo>
                    <a:pt x="1120" y="1438"/>
                  </a:lnTo>
                  <a:lnTo>
                    <a:pt x="602" y="1855"/>
                  </a:lnTo>
                  <a:lnTo>
                    <a:pt x="803" y="2323"/>
                  </a:lnTo>
                  <a:lnTo>
                    <a:pt x="3075" y="485"/>
                  </a:lnTo>
                  <a:lnTo>
                    <a:pt x="287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2" name="Google Shape;882;p39"/>
            <p:cNvSpPr/>
            <p:nvPr/>
          </p:nvSpPr>
          <p:spPr>
            <a:xfrm>
              <a:off x="6978350" y="3107225"/>
              <a:ext cx="74800" cy="56250"/>
            </a:xfrm>
            <a:custGeom>
              <a:avLst/>
              <a:gdLst/>
              <a:ahLst/>
              <a:cxnLst/>
              <a:rect l="l" t="t" r="r" b="b"/>
              <a:pathLst>
                <a:path w="2992" h="2250" extrusionOk="0">
                  <a:moveTo>
                    <a:pt x="1889" y="0"/>
                  </a:moveTo>
                  <a:cubicBezTo>
                    <a:pt x="1658" y="0"/>
                    <a:pt x="1403" y="53"/>
                    <a:pt x="1120" y="161"/>
                  </a:cubicBezTo>
                  <a:cubicBezTo>
                    <a:pt x="669" y="312"/>
                    <a:pt x="385" y="529"/>
                    <a:pt x="218" y="780"/>
                  </a:cubicBezTo>
                  <a:cubicBezTo>
                    <a:pt x="51" y="1030"/>
                    <a:pt x="1" y="1314"/>
                    <a:pt x="134" y="1632"/>
                  </a:cubicBezTo>
                  <a:cubicBezTo>
                    <a:pt x="201" y="1799"/>
                    <a:pt x="285" y="1949"/>
                    <a:pt x="385" y="2049"/>
                  </a:cubicBezTo>
                  <a:cubicBezTo>
                    <a:pt x="485" y="2133"/>
                    <a:pt x="569" y="2217"/>
                    <a:pt x="652" y="2250"/>
                  </a:cubicBezTo>
                  <a:lnTo>
                    <a:pt x="1972" y="1782"/>
                  </a:lnTo>
                  <a:lnTo>
                    <a:pt x="1671" y="980"/>
                  </a:lnTo>
                  <a:lnTo>
                    <a:pt x="1254" y="1131"/>
                  </a:lnTo>
                  <a:lnTo>
                    <a:pt x="1404" y="1532"/>
                  </a:lnTo>
                  <a:lnTo>
                    <a:pt x="903" y="1715"/>
                  </a:lnTo>
                  <a:cubicBezTo>
                    <a:pt x="819" y="1632"/>
                    <a:pt x="752" y="1532"/>
                    <a:pt x="719" y="1415"/>
                  </a:cubicBezTo>
                  <a:cubicBezTo>
                    <a:pt x="652" y="1247"/>
                    <a:pt x="669" y="1080"/>
                    <a:pt x="752" y="963"/>
                  </a:cubicBezTo>
                  <a:cubicBezTo>
                    <a:pt x="836" y="830"/>
                    <a:pt x="1036" y="730"/>
                    <a:pt x="1287" y="629"/>
                  </a:cubicBezTo>
                  <a:cubicBezTo>
                    <a:pt x="1483" y="560"/>
                    <a:pt x="1655" y="523"/>
                    <a:pt x="1798" y="523"/>
                  </a:cubicBezTo>
                  <a:cubicBezTo>
                    <a:pt x="1862" y="523"/>
                    <a:pt x="1920" y="530"/>
                    <a:pt x="1972" y="546"/>
                  </a:cubicBezTo>
                  <a:cubicBezTo>
                    <a:pt x="2139" y="579"/>
                    <a:pt x="2239" y="696"/>
                    <a:pt x="2323" y="897"/>
                  </a:cubicBezTo>
                  <a:cubicBezTo>
                    <a:pt x="2373" y="997"/>
                    <a:pt x="2390" y="1080"/>
                    <a:pt x="2407" y="1197"/>
                  </a:cubicBezTo>
                  <a:cubicBezTo>
                    <a:pt x="2423" y="1298"/>
                    <a:pt x="2423" y="1381"/>
                    <a:pt x="2407" y="1481"/>
                  </a:cubicBezTo>
                  <a:lnTo>
                    <a:pt x="2975" y="1281"/>
                  </a:lnTo>
                  <a:cubicBezTo>
                    <a:pt x="2991" y="1164"/>
                    <a:pt x="2991" y="1080"/>
                    <a:pt x="2975" y="980"/>
                  </a:cubicBezTo>
                  <a:cubicBezTo>
                    <a:pt x="2958" y="897"/>
                    <a:pt x="2925" y="780"/>
                    <a:pt x="2891" y="663"/>
                  </a:cubicBezTo>
                  <a:cubicBezTo>
                    <a:pt x="2757" y="329"/>
                    <a:pt x="2557" y="128"/>
                    <a:pt x="2239" y="44"/>
                  </a:cubicBezTo>
                  <a:cubicBezTo>
                    <a:pt x="2129" y="15"/>
                    <a:pt x="2012" y="0"/>
                    <a:pt x="188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3" name="Google Shape;883;p39"/>
            <p:cNvSpPr/>
            <p:nvPr/>
          </p:nvSpPr>
          <p:spPr>
            <a:xfrm>
              <a:off x="6991725" y="3153850"/>
              <a:ext cx="78125" cy="54325"/>
            </a:xfrm>
            <a:custGeom>
              <a:avLst/>
              <a:gdLst/>
              <a:ahLst/>
              <a:cxnLst/>
              <a:rect l="l" t="t" r="r" b="b"/>
              <a:pathLst>
                <a:path w="3125" h="2173" extrusionOk="0">
                  <a:moveTo>
                    <a:pt x="2707" y="1"/>
                  </a:moveTo>
                  <a:lnTo>
                    <a:pt x="0" y="786"/>
                  </a:lnTo>
                  <a:lnTo>
                    <a:pt x="435" y="2173"/>
                  </a:lnTo>
                  <a:lnTo>
                    <a:pt x="953" y="2022"/>
                  </a:lnTo>
                  <a:lnTo>
                    <a:pt x="685" y="1087"/>
                  </a:lnTo>
                  <a:lnTo>
                    <a:pt x="1253" y="920"/>
                  </a:lnTo>
                  <a:lnTo>
                    <a:pt x="1471" y="1722"/>
                  </a:lnTo>
                  <a:lnTo>
                    <a:pt x="2005" y="1571"/>
                  </a:lnTo>
                  <a:lnTo>
                    <a:pt x="1771" y="769"/>
                  </a:lnTo>
                  <a:lnTo>
                    <a:pt x="2339" y="602"/>
                  </a:lnTo>
                  <a:lnTo>
                    <a:pt x="2607" y="1538"/>
                  </a:lnTo>
                  <a:lnTo>
                    <a:pt x="3125" y="1388"/>
                  </a:lnTo>
                  <a:lnTo>
                    <a:pt x="270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4" name="Google Shape;884;p39"/>
            <p:cNvSpPr/>
            <p:nvPr/>
          </p:nvSpPr>
          <p:spPr>
            <a:xfrm>
              <a:off x="7004250" y="3202725"/>
              <a:ext cx="79800" cy="65200"/>
            </a:xfrm>
            <a:custGeom>
              <a:avLst/>
              <a:gdLst/>
              <a:ahLst/>
              <a:cxnLst/>
              <a:rect l="l" t="t" r="r" b="b"/>
              <a:pathLst>
                <a:path w="3192" h="2608" extrusionOk="0">
                  <a:moveTo>
                    <a:pt x="2757" y="1"/>
                  </a:moveTo>
                  <a:lnTo>
                    <a:pt x="0" y="585"/>
                  </a:lnTo>
                  <a:lnTo>
                    <a:pt x="101" y="1087"/>
                  </a:lnTo>
                  <a:lnTo>
                    <a:pt x="1688" y="752"/>
                  </a:lnTo>
                  <a:lnTo>
                    <a:pt x="1688" y="752"/>
                  </a:lnTo>
                  <a:lnTo>
                    <a:pt x="669" y="1387"/>
                  </a:lnTo>
                  <a:lnTo>
                    <a:pt x="719" y="1655"/>
                  </a:lnTo>
                  <a:lnTo>
                    <a:pt x="1922" y="1805"/>
                  </a:lnTo>
                  <a:lnTo>
                    <a:pt x="335" y="2139"/>
                  </a:lnTo>
                  <a:lnTo>
                    <a:pt x="435" y="2607"/>
                  </a:lnTo>
                  <a:lnTo>
                    <a:pt x="3192" y="2022"/>
                  </a:lnTo>
                  <a:lnTo>
                    <a:pt x="3092" y="1554"/>
                  </a:lnTo>
                  <a:lnTo>
                    <a:pt x="1437" y="1337"/>
                  </a:lnTo>
                  <a:lnTo>
                    <a:pt x="2858" y="485"/>
                  </a:lnTo>
                  <a:lnTo>
                    <a:pt x="275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5" name="Google Shape;885;p39"/>
            <p:cNvSpPr/>
            <p:nvPr/>
          </p:nvSpPr>
          <p:spPr>
            <a:xfrm>
              <a:off x="7016775" y="3268725"/>
              <a:ext cx="74375" cy="46400"/>
            </a:xfrm>
            <a:custGeom>
              <a:avLst/>
              <a:gdLst/>
              <a:ahLst/>
              <a:cxnLst/>
              <a:rect l="l" t="t" r="r" b="b"/>
              <a:pathLst>
                <a:path w="2975" h="1856" extrusionOk="0">
                  <a:moveTo>
                    <a:pt x="2791" y="1"/>
                  </a:moveTo>
                  <a:lnTo>
                    <a:pt x="1" y="368"/>
                  </a:lnTo>
                  <a:lnTo>
                    <a:pt x="185" y="1855"/>
                  </a:lnTo>
                  <a:lnTo>
                    <a:pt x="719" y="1788"/>
                  </a:lnTo>
                  <a:lnTo>
                    <a:pt x="602" y="819"/>
                  </a:lnTo>
                  <a:lnTo>
                    <a:pt x="1187" y="736"/>
                  </a:lnTo>
                  <a:lnTo>
                    <a:pt x="1304" y="1605"/>
                  </a:lnTo>
                  <a:lnTo>
                    <a:pt x="1855" y="1521"/>
                  </a:lnTo>
                  <a:lnTo>
                    <a:pt x="1722" y="652"/>
                  </a:lnTo>
                  <a:lnTo>
                    <a:pt x="2307" y="569"/>
                  </a:lnTo>
                  <a:lnTo>
                    <a:pt x="2440" y="1538"/>
                  </a:lnTo>
                  <a:lnTo>
                    <a:pt x="2975" y="1454"/>
                  </a:lnTo>
                  <a:lnTo>
                    <a:pt x="279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6" name="Google Shape;886;p39"/>
            <p:cNvSpPr/>
            <p:nvPr/>
          </p:nvSpPr>
          <p:spPr>
            <a:xfrm>
              <a:off x="7022200" y="3317600"/>
              <a:ext cx="73975" cy="49325"/>
            </a:xfrm>
            <a:custGeom>
              <a:avLst/>
              <a:gdLst/>
              <a:ahLst/>
              <a:cxnLst/>
              <a:rect l="l" t="t" r="r" b="b"/>
              <a:pathLst>
                <a:path w="2959" h="1973" extrusionOk="0">
                  <a:moveTo>
                    <a:pt x="2825" y="0"/>
                  </a:moveTo>
                  <a:lnTo>
                    <a:pt x="1" y="184"/>
                  </a:lnTo>
                  <a:lnTo>
                    <a:pt x="68" y="669"/>
                  </a:lnTo>
                  <a:lnTo>
                    <a:pt x="1739" y="569"/>
                  </a:lnTo>
                  <a:lnTo>
                    <a:pt x="118" y="1521"/>
                  </a:lnTo>
                  <a:lnTo>
                    <a:pt x="135" y="1972"/>
                  </a:lnTo>
                  <a:lnTo>
                    <a:pt x="2958" y="1772"/>
                  </a:lnTo>
                  <a:lnTo>
                    <a:pt x="2908" y="1270"/>
                  </a:lnTo>
                  <a:lnTo>
                    <a:pt x="1221" y="1387"/>
                  </a:lnTo>
                  <a:lnTo>
                    <a:pt x="2841" y="418"/>
                  </a:lnTo>
                  <a:lnTo>
                    <a:pt x="282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7" name="Google Shape;887;p39"/>
            <p:cNvSpPr/>
            <p:nvPr/>
          </p:nvSpPr>
          <p:spPr>
            <a:xfrm>
              <a:off x="7025550" y="3375250"/>
              <a:ext cx="71050" cy="42200"/>
            </a:xfrm>
            <a:custGeom>
              <a:avLst/>
              <a:gdLst/>
              <a:ahLst/>
              <a:cxnLst/>
              <a:rect l="l" t="t" r="r" b="b"/>
              <a:pathLst>
                <a:path w="2842" h="1688" extrusionOk="0">
                  <a:moveTo>
                    <a:pt x="2290" y="0"/>
                  </a:moveTo>
                  <a:lnTo>
                    <a:pt x="2273" y="585"/>
                  </a:lnTo>
                  <a:lnTo>
                    <a:pt x="1" y="518"/>
                  </a:lnTo>
                  <a:lnTo>
                    <a:pt x="1" y="1019"/>
                  </a:lnTo>
                  <a:lnTo>
                    <a:pt x="2273" y="1086"/>
                  </a:lnTo>
                  <a:lnTo>
                    <a:pt x="2256" y="1671"/>
                  </a:lnTo>
                  <a:lnTo>
                    <a:pt x="2791" y="1688"/>
                  </a:lnTo>
                  <a:lnTo>
                    <a:pt x="2841" y="17"/>
                  </a:lnTo>
                  <a:lnTo>
                    <a:pt x="229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8" name="Google Shape;888;p39"/>
            <p:cNvSpPr/>
            <p:nvPr/>
          </p:nvSpPr>
          <p:spPr>
            <a:xfrm>
              <a:off x="7017625" y="3443325"/>
              <a:ext cx="75625" cy="58500"/>
            </a:xfrm>
            <a:custGeom>
              <a:avLst/>
              <a:gdLst/>
              <a:ahLst/>
              <a:cxnLst/>
              <a:rect l="l" t="t" r="r" b="b"/>
              <a:pathLst>
                <a:path w="3025" h="2340" extrusionOk="0">
                  <a:moveTo>
                    <a:pt x="234" y="1"/>
                  </a:moveTo>
                  <a:lnTo>
                    <a:pt x="167" y="469"/>
                  </a:lnTo>
                  <a:lnTo>
                    <a:pt x="1771" y="652"/>
                  </a:lnTo>
                  <a:lnTo>
                    <a:pt x="602" y="920"/>
                  </a:lnTo>
                  <a:lnTo>
                    <a:pt x="585" y="1204"/>
                  </a:lnTo>
                  <a:lnTo>
                    <a:pt x="1671" y="1722"/>
                  </a:lnTo>
                  <a:lnTo>
                    <a:pt x="67" y="1538"/>
                  </a:lnTo>
                  <a:lnTo>
                    <a:pt x="0" y="2039"/>
                  </a:lnTo>
                  <a:lnTo>
                    <a:pt x="2807" y="2340"/>
                  </a:lnTo>
                  <a:lnTo>
                    <a:pt x="2857" y="1872"/>
                  </a:lnTo>
                  <a:lnTo>
                    <a:pt x="1354" y="1154"/>
                  </a:lnTo>
                  <a:lnTo>
                    <a:pt x="2974" y="803"/>
                  </a:lnTo>
                  <a:lnTo>
                    <a:pt x="3024" y="318"/>
                  </a:lnTo>
                  <a:lnTo>
                    <a:pt x="2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89" name="Google Shape;889;p39"/>
            <p:cNvSpPr/>
            <p:nvPr/>
          </p:nvSpPr>
          <p:spPr>
            <a:xfrm>
              <a:off x="7008850" y="3504725"/>
              <a:ext cx="76875" cy="48900"/>
            </a:xfrm>
            <a:custGeom>
              <a:avLst/>
              <a:gdLst/>
              <a:ahLst/>
              <a:cxnLst/>
              <a:rect l="l" t="t" r="r" b="b"/>
              <a:pathLst>
                <a:path w="3075" h="1956" extrusionOk="0">
                  <a:moveTo>
                    <a:pt x="284" y="1"/>
                  </a:moveTo>
                  <a:lnTo>
                    <a:pt x="0" y="1438"/>
                  </a:lnTo>
                  <a:lnTo>
                    <a:pt x="535" y="1538"/>
                  </a:lnTo>
                  <a:lnTo>
                    <a:pt x="735" y="569"/>
                  </a:lnTo>
                  <a:lnTo>
                    <a:pt x="1320" y="686"/>
                  </a:lnTo>
                  <a:lnTo>
                    <a:pt x="1153" y="1521"/>
                  </a:lnTo>
                  <a:lnTo>
                    <a:pt x="1688" y="1622"/>
                  </a:lnTo>
                  <a:lnTo>
                    <a:pt x="1855" y="786"/>
                  </a:lnTo>
                  <a:lnTo>
                    <a:pt x="2440" y="886"/>
                  </a:lnTo>
                  <a:lnTo>
                    <a:pt x="2256" y="1856"/>
                  </a:lnTo>
                  <a:lnTo>
                    <a:pt x="2791" y="1956"/>
                  </a:lnTo>
                  <a:lnTo>
                    <a:pt x="3075" y="519"/>
                  </a:lnTo>
                  <a:lnTo>
                    <a:pt x="2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0" name="Google Shape;890;p39"/>
            <p:cNvSpPr/>
            <p:nvPr/>
          </p:nvSpPr>
          <p:spPr>
            <a:xfrm>
              <a:off x="6998400" y="3549425"/>
              <a:ext cx="77300" cy="53075"/>
            </a:xfrm>
            <a:custGeom>
              <a:avLst/>
              <a:gdLst/>
              <a:ahLst/>
              <a:cxnLst/>
              <a:rect l="l" t="t" r="r" b="b"/>
              <a:pathLst>
                <a:path w="3092" h="2123" extrusionOk="0">
                  <a:moveTo>
                    <a:pt x="351" y="1"/>
                  </a:moveTo>
                  <a:lnTo>
                    <a:pt x="1" y="1438"/>
                  </a:lnTo>
                  <a:lnTo>
                    <a:pt x="519" y="1571"/>
                  </a:lnTo>
                  <a:lnTo>
                    <a:pt x="769" y="619"/>
                  </a:lnTo>
                  <a:lnTo>
                    <a:pt x="1337" y="769"/>
                  </a:lnTo>
                  <a:lnTo>
                    <a:pt x="1120" y="1605"/>
                  </a:lnTo>
                  <a:lnTo>
                    <a:pt x="1671" y="1755"/>
                  </a:lnTo>
                  <a:lnTo>
                    <a:pt x="1872" y="920"/>
                  </a:lnTo>
                  <a:lnTo>
                    <a:pt x="2440" y="1070"/>
                  </a:lnTo>
                  <a:lnTo>
                    <a:pt x="2189" y="2006"/>
                  </a:lnTo>
                  <a:lnTo>
                    <a:pt x="2707" y="2123"/>
                  </a:lnTo>
                  <a:lnTo>
                    <a:pt x="3092" y="719"/>
                  </a:lnTo>
                  <a:lnTo>
                    <a:pt x="35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1" name="Google Shape;891;p39"/>
            <p:cNvSpPr/>
            <p:nvPr/>
          </p:nvSpPr>
          <p:spPr>
            <a:xfrm>
              <a:off x="6988375" y="3603725"/>
              <a:ext cx="75625" cy="47650"/>
            </a:xfrm>
            <a:custGeom>
              <a:avLst/>
              <a:gdLst/>
              <a:ahLst/>
              <a:cxnLst/>
              <a:rect l="l" t="t" r="r" b="b"/>
              <a:pathLst>
                <a:path w="3025" h="1906" extrusionOk="0">
                  <a:moveTo>
                    <a:pt x="151" y="1"/>
                  </a:moveTo>
                  <a:lnTo>
                    <a:pt x="1" y="452"/>
                  </a:lnTo>
                  <a:lnTo>
                    <a:pt x="2173" y="1170"/>
                  </a:lnTo>
                  <a:lnTo>
                    <a:pt x="1989" y="1738"/>
                  </a:lnTo>
                  <a:lnTo>
                    <a:pt x="2507" y="1906"/>
                  </a:lnTo>
                  <a:lnTo>
                    <a:pt x="3025" y="318"/>
                  </a:lnTo>
                  <a:lnTo>
                    <a:pt x="2507" y="151"/>
                  </a:lnTo>
                  <a:lnTo>
                    <a:pt x="2323" y="703"/>
                  </a:lnTo>
                  <a:lnTo>
                    <a:pt x="15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2" name="Google Shape;892;p39"/>
            <p:cNvSpPr/>
            <p:nvPr/>
          </p:nvSpPr>
          <p:spPr>
            <a:xfrm>
              <a:off x="6976250" y="3637575"/>
              <a:ext cx="70625" cy="36775"/>
            </a:xfrm>
            <a:custGeom>
              <a:avLst/>
              <a:gdLst/>
              <a:ahLst/>
              <a:cxnLst/>
              <a:rect l="l" t="t" r="r" b="b"/>
              <a:pathLst>
                <a:path w="2825" h="1471" extrusionOk="0">
                  <a:moveTo>
                    <a:pt x="168" y="0"/>
                  </a:moveTo>
                  <a:lnTo>
                    <a:pt x="1" y="468"/>
                  </a:lnTo>
                  <a:lnTo>
                    <a:pt x="2658" y="1471"/>
                  </a:lnTo>
                  <a:lnTo>
                    <a:pt x="2825" y="1003"/>
                  </a:lnTo>
                  <a:lnTo>
                    <a:pt x="1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3" name="Google Shape;893;p39"/>
            <p:cNvSpPr/>
            <p:nvPr/>
          </p:nvSpPr>
          <p:spPr>
            <a:xfrm>
              <a:off x="6954550" y="3659300"/>
              <a:ext cx="82300" cy="68925"/>
            </a:xfrm>
            <a:custGeom>
              <a:avLst/>
              <a:gdLst/>
              <a:ahLst/>
              <a:cxnLst/>
              <a:rect l="l" t="t" r="r" b="b"/>
              <a:pathLst>
                <a:path w="3292" h="2757" extrusionOk="0">
                  <a:moveTo>
                    <a:pt x="702" y="0"/>
                  </a:moveTo>
                  <a:lnTo>
                    <a:pt x="501" y="451"/>
                  </a:lnTo>
                  <a:lnTo>
                    <a:pt x="2039" y="1119"/>
                  </a:lnTo>
                  <a:lnTo>
                    <a:pt x="167" y="1220"/>
                  </a:lnTo>
                  <a:lnTo>
                    <a:pt x="0" y="1621"/>
                  </a:lnTo>
                  <a:lnTo>
                    <a:pt x="2590" y="2757"/>
                  </a:lnTo>
                  <a:lnTo>
                    <a:pt x="2790" y="2289"/>
                  </a:lnTo>
                  <a:lnTo>
                    <a:pt x="1253" y="1621"/>
                  </a:lnTo>
                  <a:lnTo>
                    <a:pt x="3125" y="1520"/>
                  </a:lnTo>
                  <a:lnTo>
                    <a:pt x="3292" y="1119"/>
                  </a:lnTo>
                  <a:lnTo>
                    <a:pt x="7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4" name="Google Shape;894;p39"/>
            <p:cNvSpPr/>
            <p:nvPr/>
          </p:nvSpPr>
          <p:spPr>
            <a:xfrm>
              <a:off x="6933650" y="3717425"/>
              <a:ext cx="72300" cy="59675"/>
            </a:xfrm>
            <a:custGeom>
              <a:avLst/>
              <a:gdLst/>
              <a:ahLst/>
              <a:cxnLst/>
              <a:rect l="l" t="t" r="r" b="b"/>
              <a:pathLst>
                <a:path w="2892" h="2387" extrusionOk="0">
                  <a:moveTo>
                    <a:pt x="1027" y="0"/>
                  </a:moveTo>
                  <a:cubicBezTo>
                    <a:pt x="967" y="0"/>
                    <a:pt x="909" y="5"/>
                    <a:pt x="853" y="14"/>
                  </a:cubicBezTo>
                  <a:cubicBezTo>
                    <a:pt x="569" y="48"/>
                    <a:pt x="335" y="215"/>
                    <a:pt x="168" y="532"/>
                  </a:cubicBezTo>
                  <a:cubicBezTo>
                    <a:pt x="84" y="699"/>
                    <a:pt x="17" y="850"/>
                    <a:pt x="17" y="983"/>
                  </a:cubicBezTo>
                  <a:cubicBezTo>
                    <a:pt x="1" y="1117"/>
                    <a:pt x="17" y="1234"/>
                    <a:pt x="34" y="1317"/>
                  </a:cubicBezTo>
                  <a:lnTo>
                    <a:pt x="1271" y="1969"/>
                  </a:lnTo>
                  <a:lnTo>
                    <a:pt x="1672" y="1217"/>
                  </a:lnTo>
                  <a:lnTo>
                    <a:pt x="1271" y="1017"/>
                  </a:lnTo>
                  <a:lnTo>
                    <a:pt x="1087" y="1384"/>
                  </a:lnTo>
                  <a:lnTo>
                    <a:pt x="602" y="1134"/>
                  </a:lnTo>
                  <a:cubicBezTo>
                    <a:pt x="602" y="1017"/>
                    <a:pt x="619" y="900"/>
                    <a:pt x="686" y="800"/>
                  </a:cubicBezTo>
                  <a:cubicBezTo>
                    <a:pt x="769" y="632"/>
                    <a:pt x="886" y="549"/>
                    <a:pt x="1053" y="532"/>
                  </a:cubicBezTo>
                  <a:cubicBezTo>
                    <a:pt x="1072" y="530"/>
                    <a:pt x="1091" y="529"/>
                    <a:pt x="1112" y="529"/>
                  </a:cubicBezTo>
                  <a:cubicBezTo>
                    <a:pt x="1258" y="529"/>
                    <a:pt x="1452" y="582"/>
                    <a:pt x="1672" y="699"/>
                  </a:cubicBezTo>
                  <a:cubicBezTo>
                    <a:pt x="1939" y="850"/>
                    <a:pt x="2106" y="983"/>
                    <a:pt x="2190" y="1134"/>
                  </a:cubicBezTo>
                  <a:cubicBezTo>
                    <a:pt x="2273" y="1301"/>
                    <a:pt x="2273" y="1468"/>
                    <a:pt x="2173" y="1652"/>
                  </a:cubicBezTo>
                  <a:cubicBezTo>
                    <a:pt x="2106" y="1735"/>
                    <a:pt x="2056" y="1819"/>
                    <a:pt x="2006" y="1902"/>
                  </a:cubicBezTo>
                  <a:cubicBezTo>
                    <a:pt x="1939" y="1986"/>
                    <a:pt x="1872" y="2053"/>
                    <a:pt x="1789" y="2119"/>
                  </a:cubicBezTo>
                  <a:lnTo>
                    <a:pt x="2340" y="2387"/>
                  </a:lnTo>
                  <a:cubicBezTo>
                    <a:pt x="2423" y="2320"/>
                    <a:pt x="2474" y="2236"/>
                    <a:pt x="2540" y="2186"/>
                  </a:cubicBezTo>
                  <a:cubicBezTo>
                    <a:pt x="2607" y="2119"/>
                    <a:pt x="2674" y="2019"/>
                    <a:pt x="2724" y="1902"/>
                  </a:cubicBezTo>
                  <a:cubicBezTo>
                    <a:pt x="2891" y="1602"/>
                    <a:pt x="2891" y="1301"/>
                    <a:pt x="2758" y="1017"/>
                  </a:cubicBezTo>
                  <a:cubicBezTo>
                    <a:pt x="2607" y="716"/>
                    <a:pt x="2307" y="465"/>
                    <a:pt x="1889" y="265"/>
                  </a:cubicBezTo>
                  <a:cubicBezTo>
                    <a:pt x="1577" y="88"/>
                    <a:pt x="1286" y="0"/>
                    <a:pt x="102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5" name="Google Shape;895;p39"/>
            <p:cNvSpPr/>
            <p:nvPr/>
          </p:nvSpPr>
          <p:spPr>
            <a:xfrm>
              <a:off x="6908600" y="3772900"/>
              <a:ext cx="66850" cy="65725"/>
            </a:xfrm>
            <a:custGeom>
              <a:avLst/>
              <a:gdLst/>
              <a:ahLst/>
              <a:cxnLst/>
              <a:rect l="l" t="t" r="r" b="b"/>
              <a:pathLst>
                <a:path w="2674" h="2629" extrusionOk="0">
                  <a:moveTo>
                    <a:pt x="1170" y="1170"/>
                  </a:moveTo>
                  <a:lnTo>
                    <a:pt x="1955" y="1672"/>
                  </a:lnTo>
                  <a:lnTo>
                    <a:pt x="1755" y="1989"/>
                  </a:lnTo>
                  <a:cubicBezTo>
                    <a:pt x="1688" y="2073"/>
                    <a:pt x="1604" y="2106"/>
                    <a:pt x="1521" y="2106"/>
                  </a:cubicBezTo>
                  <a:cubicBezTo>
                    <a:pt x="1420" y="2106"/>
                    <a:pt x="1303" y="2073"/>
                    <a:pt x="1187" y="1989"/>
                  </a:cubicBezTo>
                  <a:cubicBezTo>
                    <a:pt x="1086" y="1922"/>
                    <a:pt x="1003" y="1855"/>
                    <a:pt x="953" y="1755"/>
                  </a:cubicBezTo>
                  <a:cubicBezTo>
                    <a:pt x="919" y="1655"/>
                    <a:pt x="919" y="1571"/>
                    <a:pt x="969" y="1488"/>
                  </a:cubicBezTo>
                  <a:lnTo>
                    <a:pt x="1170" y="1170"/>
                  </a:lnTo>
                  <a:close/>
                  <a:moveTo>
                    <a:pt x="268" y="1"/>
                  </a:moveTo>
                  <a:lnTo>
                    <a:pt x="0" y="402"/>
                  </a:lnTo>
                  <a:lnTo>
                    <a:pt x="702" y="836"/>
                  </a:lnTo>
                  <a:lnTo>
                    <a:pt x="451" y="1237"/>
                  </a:lnTo>
                  <a:cubicBezTo>
                    <a:pt x="368" y="1354"/>
                    <a:pt x="334" y="1504"/>
                    <a:pt x="351" y="1638"/>
                  </a:cubicBezTo>
                  <a:cubicBezTo>
                    <a:pt x="368" y="1772"/>
                    <a:pt x="418" y="1905"/>
                    <a:pt x="518" y="2022"/>
                  </a:cubicBezTo>
                  <a:cubicBezTo>
                    <a:pt x="618" y="2173"/>
                    <a:pt x="752" y="2273"/>
                    <a:pt x="919" y="2390"/>
                  </a:cubicBezTo>
                  <a:cubicBezTo>
                    <a:pt x="1086" y="2490"/>
                    <a:pt x="1253" y="2557"/>
                    <a:pt x="1404" y="2591"/>
                  </a:cubicBezTo>
                  <a:cubicBezTo>
                    <a:pt x="1487" y="2616"/>
                    <a:pt x="1562" y="2628"/>
                    <a:pt x="1633" y="2628"/>
                  </a:cubicBezTo>
                  <a:cubicBezTo>
                    <a:pt x="1704" y="2628"/>
                    <a:pt x="1771" y="2616"/>
                    <a:pt x="1838" y="2591"/>
                  </a:cubicBezTo>
                  <a:cubicBezTo>
                    <a:pt x="1955" y="2574"/>
                    <a:pt x="2055" y="2474"/>
                    <a:pt x="2156" y="2340"/>
                  </a:cubicBezTo>
                  <a:lnTo>
                    <a:pt x="2674" y="1504"/>
                  </a:lnTo>
                  <a:lnTo>
                    <a:pt x="2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6" name="Google Shape;896;p39"/>
            <p:cNvSpPr/>
            <p:nvPr/>
          </p:nvSpPr>
          <p:spPr>
            <a:xfrm>
              <a:off x="6864325" y="3815100"/>
              <a:ext cx="81875" cy="68150"/>
            </a:xfrm>
            <a:custGeom>
              <a:avLst/>
              <a:gdLst/>
              <a:ahLst/>
              <a:cxnLst/>
              <a:rect l="l" t="t" r="r" b="b"/>
              <a:pathLst>
                <a:path w="3275" h="2726" extrusionOk="0">
                  <a:moveTo>
                    <a:pt x="1871" y="1237"/>
                  </a:moveTo>
                  <a:lnTo>
                    <a:pt x="2573" y="1738"/>
                  </a:lnTo>
                  <a:lnTo>
                    <a:pt x="2356" y="2055"/>
                  </a:lnTo>
                  <a:cubicBezTo>
                    <a:pt x="2291" y="2129"/>
                    <a:pt x="2218" y="2166"/>
                    <a:pt x="2135" y="2166"/>
                  </a:cubicBezTo>
                  <a:cubicBezTo>
                    <a:pt x="2048" y="2166"/>
                    <a:pt x="1950" y="2124"/>
                    <a:pt x="1838" y="2039"/>
                  </a:cubicBezTo>
                  <a:cubicBezTo>
                    <a:pt x="1721" y="1938"/>
                    <a:pt x="1638" y="1855"/>
                    <a:pt x="1621" y="1788"/>
                  </a:cubicBezTo>
                  <a:cubicBezTo>
                    <a:pt x="1604" y="1688"/>
                    <a:pt x="1604" y="1604"/>
                    <a:pt x="1671" y="1521"/>
                  </a:cubicBezTo>
                  <a:lnTo>
                    <a:pt x="1871" y="1237"/>
                  </a:lnTo>
                  <a:close/>
                  <a:moveTo>
                    <a:pt x="969" y="0"/>
                  </a:moveTo>
                  <a:lnTo>
                    <a:pt x="635" y="401"/>
                  </a:lnTo>
                  <a:lnTo>
                    <a:pt x="1370" y="919"/>
                  </a:lnTo>
                  <a:lnTo>
                    <a:pt x="1253" y="1103"/>
                  </a:lnTo>
                  <a:cubicBezTo>
                    <a:pt x="1220" y="1153"/>
                    <a:pt x="1186" y="1187"/>
                    <a:pt x="1136" y="1187"/>
                  </a:cubicBezTo>
                  <a:cubicBezTo>
                    <a:pt x="1103" y="1187"/>
                    <a:pt x="1053" y="1187"/>
                    <a:pt x="1003" y="1170"/>
                  </a:cubicBezTo>
                  <a:lnTo>
                    <a:pt x="284" y="936"/>
                  </a:lnTo>
                  <a:lnTo>
                    <a:pt x="0" y="1354"/>
                  </a:lnTo>
                  <a:lnTo>
                    <a:pt x="752" y="1604"/>
                  </a:lnTo>
                  <a:cubicBezTo>
                    <a:pt x="802" y="1638"/>
                    <a:pt x="869" y="1654"/>
                    <a:pt x="919" y="1654"/>
                  </a:cubicBezTo>
                  <a:lnTo>
                    <a:pt x="1036" y="1654"/>
                  </a:lnTo>
                  <a:cubicBezTo>
                    <a:pt x="1036" y="1805"/>
                    <a:pt x="1053" y="1922"/>
                    <a:pt x="1136" y="2072"/>
                  </a:cubicBezTo>
                  <a:cubicBezTo>
                    <a:pt x="1220" y="2223"/>
                    <a:pt x="1353" y="2339"/>
                    <a:pt x="1504" y="2440"/>
                  </a:cubicBezTo>
                  <a:cubicBezTo>
                    <a:pt x="1721" y="2607"/>
                    <a:pt x="1955" y="2724"/>
                    <a:pt x="2172" y="2724"/>
                  </a:cubicBezTo>
                  <a:cubicBezTo>
                    <a:pt x="2187" y="2725"/>
                    <a:pt x="2201" y="2726"/>
                    <a:pt x="2215" y="2726"/>
                  </a:cubicBezTo>
                  <a:cubicBezTo>
                    <a:pt x="2399" y="2726"/>
                    <a:pt x="2566" y="2626"/>
                    <a:pt x="2690" y="2440"/>
                  </a:cubicBezTo>
                  <a:lnTo>
                    <a:pt x="3275" y="1638"/>
                  </a:lnTo>
                  <a:lnTo>
                    <a:pt x="96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7" name="Google Shape;897;p39"/>
            <p:cNvSpPr/>
            <p:nvPr/>
          </p:nvSpPr>
          <p:spPr>
            <a:xfrm>
              <a:off x="6837175" y="3856875"/>
              <a:ext cx="76875" cy="72275"/>
            </a:xfrm>
            <a:custGeom>
              <a:avLst/>
              <a:gdLst/>
              <a:ahLst/>
              <a:cxnLst/>
              <a:rect l="l" t="t" r="r" b="b"/>
              <a:pathLst>
                <a:path w="3075" h="2891" extrusionOk="0">
                  <a:moveTo>
                    <a:pt x="869" y="0"/>
                  </a:moveTo>
                  <a:lnTo>
                    <a:pt x="0" y="1136"/>
                  </a:lnTo>
                  <a:lnTo>
                    <a:pt x="418" y="1470"/>
                  </a:lnTo>
                  <a:lnTo>
                    <a:pt x="1019" y="685"/>
                  </a:lnTo>
                  <a:lnTo>
                    <a:pt x="1470" y="1069"/>
                  </a:lnTo>
                  <a:lnTo>
                    <a:pt x="952" y="1738"/>
                  </a:lnTo>
                  <a:lnTo>
                    <a:pt x="1387" y="2072"/>
                  </a:lnTo>
                  <a:lnTo>
                    <a:pt x="1922" y="1404"/>
                  </a:lnTo>
                  <a:lnTo>
                    <a:pt x="2373" y="1771"/>
                  </a:lnTo>
                  <a:lnTo>
                    <a:pt x="1771" y="2557"/>
                  </a:lnTo>
                  <a:lnTo>
                    <a:pt x="2189" y="2891"/>
                  </a:lnTo>
                  <a:lnTo>
                    <a:pt x="3074" y="1738"/>
                  </a:lnTo>
                  <a:lnTo>
                    <a:pt x="86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8" name="Google Shape;898;p39"/>
            <p:cNvSpPr/>
            <p:nvPr/>
          </p:nvSpPr>
          <p:spPr>
            <a:xfrm>
              <a:off x="6812925" y="3894050"/>
              <a:ext cx="66450" cy="70200"/>
            </a:xfrm>
            <a:custGeom>
              <a:avLst/>
              <a:gdLst/>
              <a:ahLst/>
              <a:cxnLst/>
              <a:rect l="l" t="t" r="r" b="b"/>
              <a:pathLst>
                <a:path w="2658" h="2808" extrusionOk="0">
                  <a:moveTo>
                    <a:pt x="820" y="0"/>
                  </a:moveTo>
                  <a:cubicBezTo>
                    <a:pt x="719" y="17"/>
                    <a:pt x="636" y="84"/>
                    <a:pt x="519" y="151"/>
                  </a:cubicBezTo>
                  <a:cubicBezTo>
                    <a:pt x="419" y="217"/>
                    <a:pt x="335" y="301"/>
                    <a:pt x="252" y="401"/>
                  </a:cubicBezTo>
                  <a:cubicBezTo>
                    <a:pt x="68" y="602"/>
                    <a:pt x="1" y="819"/>
                    <a:pt x="18" y="1103"/>
                  </a:cubicBezTo>
                  <a:cubicBezTo>
                    <a:pt x="68" y="1303"/>
                    <a:pt x="168" y="1487"/>
                    <a:pt x="352" y="1654"/>
                  </a:cubicBezTo>
                  <a:cubicBezTo>
                    <a:pt x="469" y="1738"/>
                    <a:pt x="569" y="1821"/>
                    <a:pt x="669" y="1855"/>
                  </a:cubicBezTo>
                  <a:cubicBezTo>
                    <a:pt x="746" y="1906"/>
                    <a:pt x="832" y="1928"/>
                    <a:pt x="921" y="1928"/>
                  </a:cubicBezTo>
                  <a:cubicBezTo>
                    <a:pt x="948" y="1928"/>
                    <a:pt x="976" y="1926"/>
                    <a:pt x="1003" y="1922"/>
                  </a:cubicBezTo>
                  <a:cubicBezTo>
                    <a:pt x="1137" y="1905"/>
                    <a:pt x="1271" y="1855"/>
                    <a:pt x="1421" y="1771"/>
                  </a:cubicBezTo>
                  <a:cubicBezTo>
                    <a:pt x="1521" y="1721"/>
                    <a:pt x="1605" y="1671"/>
                    <a:pt x="1672" y="1654"/>
                  </a:cubicBezTo>
                  <a:cubicBezTo>
                    <a:pt x="1739" y="1604"/>
                    <a:pt x="1805" y="1604"/>
                    <a:pt x="1839" y="1604"/>
                  </a:cubicBezTo>
                  <a:cubicBezTo>
                    <a:pt x="1889" y="1604"/>
                    <a:pt x="1922" y="1621"/>
                    <a:pt x="1973" y="1671"/>
                  </a:cubicBezTo>
                  <a:cubicBezTo>
                    <a:pt x="2056" y="1738"/>
                    <a:pt x="2073" y="1821"/>
                    <a:pt x="2056" y="1888"/>
                  </a:cubicBezTo>
                  <a:cubicBezTo>
                    <a:pt x="2023" y="1938"/>
                    <a:pt x="1973" y="2022"/>
                    <a:pt x="1906" y="2105"/>
                  </a:cubicBezTo>
                  <a:cubicBezTo>
                    <a:pt x="1856" y="2172"/>
                    <a:pt x="1805" y="2222"/>
                    <a:pt x="1722" y="2273"/>
                  </a:cubicBezTo>
                  <a:cubicBezTo>
                    <a:pt x="1655" y="2323"/>
                    <a:pt x="1572" y="2356"/>
                    <a:pt x="1471" y="2406"/>
                  </a:cubicBezTo>
                  <a:lnTo>
                    <a:pt x="1922" y="2807"/>
                  </a:lnTo>
                  <a:cubicBezTo>
                    <a:pt x="1989" y="2774"/>
                    <a:pt x="2073" y="2707"/>
                    <a:pt x="2156" y="2657"/>
                  </a:cubicBezTo>
                  <a:cubicBezTo>
                    <a:pt x="2240" y="2590"/>
                    <a:pt x="2323" y="2506"/>
                    <a:pt x="2407" y="2423"/>
                  </a:cubicBezTo>
                  <a:cubicBezTo>
                    <a:pt x="2574" y="2206"/>
                    <a:pt x="2658" y="2022"/>
                    <a:pt x="2641" y="1821"/>
                  </a:cubicBezTo>
                  <a:cubicBezTo>
                    <a:pt x="2607" y="1604"/>
                    <a:pt x="2507" y="1420"/>
                    <a:pt x="2307" y="1253"/>
                  </a:cubicBezTo>
                  <a:cubicBezTo>
                    <a:pt x="2190" y="1153"/>
                    <a:pt x="2090" y="1086"/>
                    <a:pt x="1989" y="1036"/>
                  </a:cubicBezTo>
                  <a:cubicBezTo>
                    <a:pt x="1916" y="1012"/>
                    <a:pt x="1834" y="996"/>
                    <a:pt x="1755" y="996"/>
                  </a:cubicBezTo>
                  <a:cubicBezTo>
                    <a:pt x="1727" y="996"/>
                    <a:pt x="1699" y="998"/>
                    <a:pt x="1672" y="1003"/>
                  </a:cubicBezTo>
                  <a:cubicBezTo>
                    <a:pt x="1572" y="1019"/>
                    <a:pt x="1438" y="1070"/>
                    <a:pt x="1321" y="1120"/>
                  </a:cubicBezTo>
                  <a:cubicBezTo>
                    <a:pt x="1221" y="1187"/>
                    <a:pt x="1137" y="1203"/>
                    <a:pt x="1054" y="1253"/>
                  </a:cubicBezTo>
                  <a:cubicBezTo>
                    <a:pt x="970" y="1287"/>
                    <a:pt x="920" y="1287"/>
                    <a:pt x="853" y="1287"/>
                  </a:cubicBezTo>
                  <a:cubicBezTo>
                    <a:pt x="803" y="1287"/>
                    <a:pt x="753" y="1253"/>
                    <a:pt x="686" y="1203"/>
                  </a:cubicBezTo>
                  <a:cubicBezTo>
                    <a:pt x="602" y="1153"/>
                    <a:pt x="569" y="1070"/>
                    <a:pt x="586" y="1003"/>
                  </a:cubicBezTo>
                  <a:cubicBezTo>
                    <a:pt x="602" y="919"/>
                    <a:pt x="653" y="836"/>
                    <a:pt x="736" y="752"/>
                  </a:cubicBezTo>
                  <a:cubicBezTo>
                    <a:pt x="803" y="669"/>
                    <a:pt x="886" y="602"/>
                    <a:pt x="987" y="535"/>
                  </a:cubicBezTo>
                  <a:cubicBezTo>
                    <a:pt x="1070" y="485"/>
                    <a:pt x="1171" y="435"/>
                    <a:pt x="1271" y="401"/>
                  </a:cubicBezTo>
                  <a:lnTo>
                    <a:pt x="8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99" name="Google Shape;899;p39"/>
            <p:cNvSpPr/>
            <p:nvPr/>
          </p:nvSpPr>
          <p:spPr>
            <a:xfrm>
              <a:off x="6775350" y="3927050"/>
              <a:ext cx="76875" cy="74775"/>
            </a:xfrm>
            <a:custGeom>
              <a:avLst/>
              <a:gdLst/>
              <a:ahLst/>
              <a:cxnLst/>
              <a:rect l="l" t="t" r="r" b="b"/>
              <a:pathLst>
                <a:path w="3075" h="2991" extrusionOk="0">
                  <a:moveTo>
                    <a:pt x="1003" y="0"/>
                  </a:moveTo>
                  <a:lnTo>
                    <a:pt x="0" y="1070"/>
                  </a:lnTo>
                  <a:lnTo>
                    <a:pt x="401" y="1437"/>
                  </a:lnTo>
                  <a:lnTo>
                    <a:pt x="1070" y="735"/>
                  </a:lnTo>
                  <a:lnTo>
                    <a:pt x="1504" y="1120"/>
                  </a:lnTo>
                  <a:lnTo>
                    <a:pt x="919" y="1755"/>
                  </a:lnTo>
                  <a:lnTo>
                    <a:pt x="1320" y="2122"/>
                  </a:lnTo>
                  <a:lnTo>
                    <a:pt x="1905" y="1504"/>
                  </a:lnTo>
                  <a:lnTo>
                    <a:pt x="2339" y="1905"/>
                  </a:lnTo>
                  <a:lnTo>
                    <a:pt x="1671" y="2607"/>
                  </a:lnTo>
                  <a:lnTo>
                    <a:pt x="2072" y="2991"/>
                  </a:lnTo>
                  <a:lnTo>
                    <a:pt x="3075" y="1922"/>
                  </a:lnTo>
                  <a:lnTo>
                    <a:pt x="10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0" name="Google Shape;900;p39"/>
            <p:cNvSpPr/>
            <p:nvPr/>
          </p:nvSpPr>
          <p:spPr>
            <a:xfrm>
              <a:off x="6737325" y="3960450"/>
              <a:ext cx="81075" cy="81475"/>
            </a:xfrm>
            <a:custGeom>
              <a:avLst/>
              <a:gdLst/>
              <a:ahLst/>
              <a:cxnLst/>
              <a:rect l="l" t="t" r="r" b="b"/>
              <a:pathLst>
                <a:path w="3243" h="3259" extrusionOk="0">
                  <a:moveTo>
                    <a:pt x="1271" y="1"/>
                  </a:moveTo>
                  <a:lnTo>
                    <a:pt x="920" y="335"/>
                  </a:lnTo>
                  <a:lnTo>
                    <a:pt x="2089" y="1538"/>
                  </a:lnTo>
                  <a:lnTo>
                    <a:pt x="2089" y="1538"/>
                  </a:lnTo>
                  <a:lnTo>
                    <a:pt x="301" y="937"/>
                  </a:lnTo>
                  <a:lnTo>
                    <a:pt x="1" y="1237"/>
                  </a:lnTo>
                  <a:lnTo>
                    <a:pt x="1956" y="3259"/>
                  </a:lnTo>
                  <a:lnTo>
                    <a:pt x="2323" y="2908"/>
                  </a:lnTo>
                  <a:lnTo>
                    <a:pt x="1154" y="1688"/>
                  </a:lnTo>
                  <a:lnTo>
                    <a:pt x="2925" y="2323"/>
                  </a:lnTo>
                  <a:lnTo>
                    <a:pt x="3242" y="2023"/>
                  </a:lnTo>
                  <a:lnTo>
                    <a:pt x="12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1" name="Google Shape;901;p39"/>
            <p:cNvSpPr/>
            <p:nvPr/>
          </p:nvSpPr>
          <p:spPr>
            <a:xfrm>
              <a:off x="6712275" y="4006400"/>
              <a:ext cx="66850" cy="69800"/>
            </a:xfrm>
            <a:custGeom>
              <a:avLst/>
              <a:gdLst/>
              <a:ahLst/>
              <a:cxnLst/>
              <a:rect l="l" t="t" r="r" b="b"/>
              <a:pathLst>
                <a:path w="2674" h="2792" extrusionOk="0">
                  <a:moveTo>
                    <a:pt x="351" y="1"/>
                  </a:moveTo>
                  <a:lnTo>
                    <a:pt x="0" y="318"/>
                  </a:lnTo>
                  <a:lnTo>
                    <a:pt x="1521" y="2006"/>
                  </a:lnTo>
                  <a:lnTo>
                    <a:pt x="1086" y="2407"/>
                  </a:lnTo>
                  <a:lnTo>
                    <a:pt x="1437" y="2791"/>
                  </a:lnTo>
                  <a:lnTo>
                    <a:pt x="2674" y="1688"/>
                  </a:lnTo>
                  <a:lnTo>
                    <a:pt x="2306" y="1287"/>
                  </a:lnTo>
                  <a:lnTo>
                    <a:pt x="1872" y="1688"/>
                  </a:lnTo>
                  <a:lnTo>
                    <a:pt x="35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2" name="Google Shape;902;p39"/>
            <p:cNvSpPr/>
            <p:nvPr/>
          </p:nvSpPr>
          <p:spPr>
            <a:xfrm>
              <a:off x="6660475" y="4024775"/>
              <a:ext cx="69775" cy="74400"/>
            </a:xfrm>
            <a:custGeom>
              <a:avLst/>
              <a:gdLst/>
              <a:ahLst/>
              <a:cxnLst/>
              <a:rect l="l" t="t" r="r" b="b"/>
              <a:pathLst>
                <a:path w="2791" h="2976" extrusionOk="0">
                  <a:moveTo>
                    <a:pt x="1755" y="1388"/>
                  </a:moveTo>
                  <a:lnTo>
                    <a:pt x="2189" y="2307"/>
                  </a:lnTo>
                  <a:lnTo>
                    <a:pt x="2189" y="2307"/>
                  </a:lnTo>
                  <a:lnTo>
                    <a:pt x="1354" y="1722"/>
                  </a:lnTo>
                  <a:lnTo>
                    <a:pt x="1755" y="1388"/>
                  </a:lnTo>
                  <a:close/>
                  <a:moveTo>
                    <a:pt x="1588" y="1"/>
                  </a:moveTo>
                  <a:lnTo>
                    <a:pt x="1170" y="302"/>
                  </a:lnTo>
                  <a:lnTo>
                    <a:pt x="1437" y="920"/>
                  </a:lnTo>
                  <a:lnTo>
                    <a:pt x="936" y="1338"/>
                  </a:lnTo>
                  <a:lnTo>
                    <a:pt x="401" y="953"/>
                  </a:lnTo>
                  <a:lnTo>
                    <a:pt x="0" y="1288"/>
                  </a:lnTo>
                  <a:lnTo>
                    <a:pt x="2373" y="2975"/>
                  </a:lnTo>
                  <a:lnTo>
                    <a:pt x="2791" y="2641"/>
                  </a:lnTo>
                  <a:lnTo>
                    <a:pt x="15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3" name="Google Shape;903;p39"/>
            <p:cNvSpPr/>
            <p:nvPr/>
          </p:nvSpPr>
          <p:spPr>
            <a:xfrm>
              <a:off x="6639175" y="4066550"/>
              <a:ext cx="64750" cy="72300"/>
            </a:xfrm>
            <a:custGeom>
              <a:avLst/>
              <a:gdLst/>
              <a:ahLst/>
              <a:cxnLst/>
              <a:rect l="l" t="t" r="r" b="b"/>
              <a:pathLst>
                <a:path w="2590" h="2892" extrusionOk="0">
                  <a:moveTo>
                    <a:pt x="401" y="1"/>
                  </a:moveTo>
                  <a:lnTo>
                    <a:pt x="0" y="302"/>
                  </a:lnTo>
                  <a:lnTo>
                    <a:pt x="1404" y="2106"/>
                  </a:lnTo>
                  <a:lnTo>
                    <a:pt x="936" y="2457"/>
                  </a:lnTo>
                  <a:lnTo>
                    <a:pt x="1270" y="2891"/>
                  </a:lnTo>
                  <a:lnTo>
                    <a:pt x="2590" y="1872"/>
                  </a:lnTo>
                  <a:lnTo>
                    <a:pt x="2256" y="1438"/>
                  </a:lnTo>
                  <a:lnTo>
                    <a:pt x="1788" y="1789"/>
                  </a:lnTo>
                  <a:lnTo>
                    <a:pt x="40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4" name="Google Shape;904;p39"/>
            <p:cNvSpPr/>
            <p:nvPr/>
          </p:nvSpPr>
          <p:spPr>
            <a:xfrm>
              <a:off x="6610750" y="4088275"/>
              <a:ext cx="51825" cy="64350"/>
            </a:xfrm>
            <a:custGeom>
              <a:avLst/>
              <a:gdLst/>
              <a:ahLst/>
              <a:cxnLst/>
              <a:rect l="l" t="t" r="r" b="b"/>
              <a:pathLst>
                <a:path w="2073" h="2574" extrusionOk="0">
                  <a:moveTo>
                    <a:pt x="402" y="1"/>
                  </a:moveTo>
                  <a:lnTo>
                    <a:pt x="1" y="301"/>
                  </a:lnTo>
                  <a:lnTo>
                    <a:pt x="1672" y="2574"/>
                  </a:lnTo>
                  <a:lnTo>
                    <a:pt x="2073" y="2273"/>
                  </a:lnTo>
                  <a:lnTo>
                    <a:pt x="40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5" name="Google Shape;905;p39"/>
            <p:cNvSpPr/>
            <p:nvPr/>
          </p:nvSpPr>
          <p:spPr>
            <a:xfrm>
              <a:off x="6571925" y="4109875"/>
              <a:ext cx="61825" cy="69300"/>
            </a:xfrm>
            <a:custGeom>
              <a:avLst/>
              <a:gdLst/>
              <a:ahLst/>
              <a:cxnLst/>
              <a:rect l="l" t="t" r="r" b="b"/>
              <a:pathLst>
                <a:path w="2473" h="2772" extrusionOk="0">
                  <a:moveTo>
                    <a:pt x="993" y="585"/>
                  </a:moveTo>
                  <a:cubicBezTo>
                    <a:pt x="1048" y="585"/>
                    <a:pt x="1102" y="598"/>
                    <a:pt x="1153" y="624"/>
                  </a:cubicBezTo>
                  <a:cubicBezTo>
                    <a:pt x="1303" y="674"/>
                    <a:pt x="1454" y="841"/>
                    <a:pt x="1621" y="1075"/>
                  </a:cubicBezTo>
                  <a:cubicBezTo>
                    <a:pt x="1805" y="1342"/>
                    <a:pt x="1888" y="1543"/>
                    <a:pt x="1905" y="1710"/>
                  </a:cubicBezTo>
                  <a:cubicBezTo>
                    <a:pt x="1938" y="1877"/>
                    <a:pt x="1871" y="1977"/>
                    <a:pt x="1721" y="2077"/>
                  </a:cubicBezTo>
                  <a:cubicBezTo>
                    <a:pt x="1627" y="2130"/>
                    <a:pt x="1546" y="2156"/>
                    <a:pt x="1462" y="2156"/>
                  </a:cubicBezTo>
                  <a:cubicBezTo>
                    <a:pt x="1411" y="2156"/>
                    <a:pt x="1360" y="2146"/>
                    <a:pt x="1303" y="2127"/>
                  </a:cubicBezTo>
                  <a:cubicBezTo>
                    <a:pt x="1153" y="2061"/>
                    <a:pt x="1019" y="1894"/>
                    <a:pt x="819" y="1643"/>
                  </a:cubicBezTo>
                  <a:cubicBezTo>
                    <a:pt x="652" y="1409"/>
                    <a:pt x="568" y="1209"/>
                    <a:pt x="551" y="1058"/>
                  </a:cubicBezTo>
                  <a:cubicBezTo>
                    <a:pt x="535" y="908"/>
                    <a:pt x="602" y="791"/>
                    <a:pt x="735" y="691"/>
                  </a:cubicBezTo>
                  <a:cubicBezTo>
                    <a:pt x="817" y="619"/>
                    <a:pt x="906" y="585"/>
                    <a:pt x="993" y="585"/>
                  </a:cubicBezTo>
                  <a:close/>
                  <a:moveTo>
                    <a:pt x="914" y="1"/>
                  </a:moveTo>
                  <a:cubicBezTo>
                    <a:pt x="742" y="1"/>
                    <a:pt x="566" y="61"/>
                    <a:pt x="384" y="189"/>
                  </a:cubicBezTo>
                  <a:cubicBezTo>
                    <a:pt x="134" y="373"/>
                    <a:pt x="0" y="607"/>
                    <a:pt x="0" y="891"/>
                  </a:cubicBezTo>
                  <a:cubicBezTo>
                    <a:pt x="0" y="1192"/>
                    <a:pt x="134" y="1543"/>
                    <a:pt x="418" y="1944"/>
                  </a:cubicBezTo>
                  <a:cubicBezTo>
                    <a:pt x="719" y="2378"/>
                    <a:pt x="1003" y="2645"/>
                    <a:pt x="1270" y="2729"/>
                  </a:cubicBezTo>
                  <a:cubicBezTo>
                    <a:pt x="1353" y="2757"/>
                    <a:pt x="1439" y="2772"/>
                    <a:pt x="1526" y="2772"/>
                  </a:cubicBezTo>
                  <a:cubicBezTo>
                    <a:pt x="1699" y="2772"/>
                    <a:pt x="1877" y="2712"/>
                    <a:pt x="2055" y="2579"/>
                  </a:cubicBezTo>
                  <a:cubicBezTo>
                    <a:pt x="2339" y="2395"/>
                    <a:pt x="2473" y="2161"/>
                    <a:pt x="2473" y="1877"/>
                  </a:cubicBezTo>
                  <a:cubicBezTo>
                    <a:pt x="2473" y="1610"/>
                    <a:pt x="2339" y="1242"/>
                    <a:pt x="2039" y="808"/>
                  </a:cubicBezTo>
                  <a:cubicBezTo>
                    <a:pt x="1754" y="407"/>
                    <a:pt x="1470" y="156"/>
                    <a:pt x="1203" y="56"/>
                  </a:cubicBezTo>
                  <a:cubicBezTo>
                    <a:pt x="1107" y="20"/>
                    <a:pt x="1011" y="1"/>
                    <a:pt x="914"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6" name="Google Shape;906;p39"/>
            <p:cNvSpPr/>
            <p:nvPr/>
          </p:nvSpPr>
          <p:spPr>
            <a:xfrm>
              <a:off x="6516350" y="4134225"/>
              <a:ext cx="75225" cy="83150"/>
            </a:xfrm>
            <a:custGeom>
              <a:avLst/>
              <a:gdLst/>
              <a:ahLst/>
              <a:cxnLst/>
              <a:rect l="l" t="t" r="r" b="b"/>
              <a:pathLst>
                <a:path w="3009" h="3326" extrusionOk="0">
                  <a:moveTo>
                    <a:pt x="1505" y="1"/>
                  </a:moveTo>
                  <a:lnTo>
                    <a:pt x="1070" y="251"/>
                  </a:lnTo>
                  <a:lnTo>
                    <a:pt x="1972" y="1671"/>
                  </a:lnTo>
                  <a:lnTo>
                    <a:pt x="352" y="702"/>
                  </a:lnTo>
                  <a:lnTo>
                    <a:pt x="1" y="936"/>
                  </a:lnTo>
                  <a:lnTo>
                    <a:pt x="1505" y="3326"/>
                  </a:lnTo>
                  <a:lnTo>
                    <a:pt x="1922" y="3042"/>
                  </a:lnTo>
                  <a:lnTo>
                    <a:pt x="1020" y="1621"/>
                  </a:lnTo>
                  <a:lnTo>
                    <a:pt x="2658" y="2607"/>
                  </a:lnTo>
                  <a:lnTo>
                    <a:pt x="3008" y="2390"/>
                  </a:lnTo>
                  <a:lnTo>
                    <a:pt x="150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7" name="Google Shape;907;p39"/>
            <p:cNvSpPr/>
            <p:nvPr/>
          </p:nvSpPr>
          <p:spPr>
            <a:xfrm>
              <a:off x="6500075" y="4163050"/>
              <a:ext cx="15475" cy="16325"/>
            </a:xfrm>
            <a:custGeom>
              <a:avLst/>
              <a:gdLst/>
              <a:ahLst/>
              <a:cxnLst/>
              <a:rect l="l" t="t" r="r" b="b"/>
              <a:pathLst>
                <a:path w="619" h="653" extrusionOk="0">
                  <a:moveTo>
                    <a:pt x="334" y="0"/>
                  </a:moveTo>
                  <a:lnTo>
                    <a:pt x="0" y="201"/>
                  </a:lnTo>
                  <a:lnTo>
                    <a:pt x="284" y="652"/>
                  </a:lnTo>
                  <a:lnTo>
                    <a:pt x="618" y="435"/>
                  </a:lnTo>
                  <a:lnTo>
                    <a:pt x="3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8" name="Google Shape;908;p39"/>
            <p:cNvSpPr/>
            <p:nvPr/>
          </p:nvSpPr>
          <p:spPr>
            <a:xfrm>
              <a:off x="6441175" y="4183525"/>
              <a:ext cx="67275" cy="75950"/>
            </a:xfrm>
            <a:custGeom>
              <a:avLst/>
              <a:gdLst/>
              <a:ahLst/>
              <a:cxnLst/>
              <a:rect l="l" t="t" r="r" b="b"/>
              <a:pathLst>
                <a:path w="2691" h="3038" extrusionOk="0">
                  <a:moveTo>
                    <a:pt x="1136" y="685"/>
                  </a:moveTo>
                  <a:lnTo>
                    <a:pt x="1437" y="1287"/>
                  </a:lnTo>
                  <a:lnTo>
                    <a:pt x="1070" y="1487"/>
                  </a:lnTo>
                  <a:cubicBezTo>
                    <a:pt x="1014" y="1532"/>
                    <a:pt x="958" y="1554"/>
                    <a:pt x="908" y="1554"/>
                  </a:cubicBezTo>
                  <a:cubicBezTo>
                    <a:pt x="882" y="1554"/>
                    <a:pt x="858" y="1549"/>
                    <a:pt x="836" y="1537"/>
                  </a:cubicBezTo>
                  <a:cubicBezTo>
                    <a:pt x="769" y="1504"/>
                    <a:pt x="735" y="1454"/>
                    <a:pt x="669" y="1354"/>
                  </a:cubicBezTo>
                  <a:cubicBezTo>
                    <a:pt x="602" y="1253"/>
                    <a:pt x="568" y="1136"/>
                    <a:pt x="585" y="1086"/>
                  </a:cubicBezTo>
                  <a:cubicBezTo>
                    <a:pt x="602" y="1019"/>
                    <a:pt x="652" y="953"/>
                    <a:pt x="735" y="919"/>
                  </a:cubicBezTo>
                  <a:lnTo>
                    <a:pt x="1136" y="685"/>
                  </a:lnTo>
                  <a:close/>
                  <a:moveTo>
                    <a:pt x="1688" y="1704"/>
                  </a:moveTo>
                  <a:lnTo>
                    <a:pt x="2005" y="2239"/>
                  </a:lnTo>
                  <a:lnTo>
                    <a:pt x="1671" y="2440"/>
                  </a:lnTo>
                  <a:cubicBezTo>
                    <a:pt x="1612" y="2479"/>
                    <a:pt x="1565" y="2495"/>
                    <a:pt x="1523" y="2495"/>
                  </a:cubicBezTo>
                  <a:cubicBezTo>
                    <a:pt x="1493" y="2495"/>
                    <a:pt x="1465" y="2487"/>
                    <a:pt x="1437" y="2473"/>
                  </a:cubicBezTo>
                  <a:cubicBezTo>
                    <a:pt x="1370" y="2440"/>
                    <a:pt x="1337" y="2390"/>
                    <a:pt x="1270" y="2289"/>
                  </a:cubicBezTo>
                  <a:cubicBezTo>
                    <a:pt x="1237" y="2206"/>
                    <a:pt x="1220" y="2122"/>
                    <a:pt x="1220" y="2055"/>
                  </a:cubicBezTo>
                  <a:cubicBezTo>
                    <a:pt x="1220" y="2005"/>
                    <a:pt x="1253" y="1938"/>
                    <a:pt x="1337" y="1888"/>
                  </a:cubicBezTo>
                  <a:lnTo>
                    <a:pt x="1688" y="1704"/>
                  </a:lnTo>
                  <a:close/>
                  <a:moveTo>
                    <a:pt x="1320" y="0"/>
                  </a:moveTo>
                  <a:lnTo>
                    <a:pt x="351" y="485"/>
                  </a:lnTo>
                  <a:cubicBezTo>
                    <a:pt x="167" y="602"/>
                    <a:pt x="67" y="719"/>
                    <a:pt x="34" y="902"/>
                  </a:cubicBezTo>
                  <a:cubicBezTo>
                    <a:pt x="0" y="1103"/>
                    <a:pt x="67" y="1303"/>
                    <a:pt x="184" y="1537"/>
                  </a:cubicBezTo>
                  <a:cubicBezTo>
                    <a:pt x="268" y="1688"/>
                    <a:pt x="368" y="1788"/>
                    <a:pt x="451" y="1855"/>
                  </a:cubicBezTo>
                  <a:cubicBezTo>
                    <a:pt x="568" y="1905"/>
                    <a:pt x="652" y="1938"/>
                    <a:pt x="752" y="1938"/>
                  </a:cubicBezTo>
                  <a:cubicBezTo>
                    <a:pt x="735" y="2022"/>
                    <a:pt x="735" y="2122"/>
                    <a:pt x="735" y="2222"/>
                  </a:cubicBezTo>
                  <a:cubicBezTo>
                    <a:pt x="735" y="2323"/>
                    <a:pt x="786" y="2456"/>
                    <a:pt x="852" y="2573"/>
                  </a:cubicBezTo>
                  <a:cubicBezTo>
                    <a:pt x="986" y="2791"/>
                    <a:pt x="1103" y="2941"/>
                    <a:pt x="1270" y="2991"/>
                  </a:cubicBezTo>
                  <a:cubicBezTo>
                    <a:pt x="1345" y="3021"/>
                    <a:pt x="1420" y="3038"/>
                    <a:pt x="1495" y="3038"/>
                  </a:cubicBezTo>
                  <a:cubicBezTo>
                    <a:pt x="1587" y="3038"/>
                    <a:pt x="1679" y="3013"/>
                    <a:pt x="1771" y="2958"/>
                  </a:cubicBezTo>
                  <a:lnTo>
                    <a:pt x="2690" y="2456"/>
                  </a:lnTo>
                  <a:lnTo>
                    <a:pt x="13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09" name="Google Shape;909;p39"/>
            <p:cNvSpPr/>
            <p:nvPr/>
          </p:nvSpPr>
          <p:spPr>
            <a:xfrm>
              <a:off x="6409000" y="4213175"/>
              <a:ext cx="59350" cy="76050"/>
            </a:xfrm>
            <a:custGeom>
              <a:avLst/>
              <a:gdLst/>
              <a:ahLst/>
              <a:cxnLst/>
              <a:rect l="l" t="t" r="r" b="b"/>
              <a:pathLst>
                <a:path w="2374" h="3042" extrusionOk="0">
                  <a:moveTo>
                    <a:pt x="435" y="1"/>
                  </a:moveTo>
                  <a:lnTo>
                    <a:pt x="1" y="201"/>
                  </a:lnTo>
                  <a:lnTo>
                    <a:pt x="469" y="1120"/>
                  </a:lnTo>
                  <a:lnTo>
                    <a:pt x="669" y="3041"/>
                  </a:lnTo>
                  <a:lnTo>
                    <a:pt x="1120" y="2824"/>
                  </a:lnTo>
                  <a:lnTo>
                    <a:pt x="970" y="1571"/>
                  </a:lnTo>
                  <a:lnTo>
                    <a:pt x="1922" y="2407"/>
                  </a:lnTo>
                  <a:lnTo>
                    <a:pt x="2373" y="2173"/>
                  </a:lnTo>
                  <a:lnTo>
                    <a:pt x="920" y="919"/>
                  </a:lnTo>
                  <a:lnTo>
                    <a:pt x="43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0" name="Google Shape;910;p39"/>
            <p:cNvSpPr/>
            <p:nvPr/>
          </p:nvSpPr>
          <p:spPr>
            <a:xfrm>
              <a:off x="6339250" y="4241150"/>
              <a:ext cx="55150" cy="74800"/>
            </a:xfrm>
            <a:custGeom>
              <a:avLst/>
              <a:gdLst/>
              <a:ahLst/>
              <a:cxnLst/>
              <a:rect l="l" t="t" r="r" b="b"/>
              <a:pathLst>
                <a:path w="2206" h="2992" extrusionOk="0">
                  <a:moveTo>
                    <a:pt x="1220" y="1"/>
                  </a:moveTo>
                  <a:cubicBezTo>
                    <a:pt x="1137" y="1"/>
                    <a:pt x="1036" y="1"/>
                    <a:pt x="903" y="34"/>
                  </a:cubicBezTo>
                  <a:cubicBezTo>
                    <a:pt x="769" y="51"/>
                    <a:pt x="669" y="85"/>
                    <a:pt x="552" y="151"/>
                  </a:cubicBezTo>
                  <a:cubicBezTo>
                    <a:pt x="301" y="268"/>
                    <a:pt x="134" y="419"/>
                    <a:pt x="67" y="636"/>
                  </a:cubicBezTo>
                  <a:cubicBezTo>
                    <a:pt x="0" y="820"/>
                    <a:pt x="34" y="1037"/>
                    <a:pt x="134" y="1254"/>
                  </a:cubicBezTo>
                  <a:cubicBezTo>
                    <a:pt x="201" y="1388"/>
                    <a:pt x="251" y="1488"/>
                    <a:pt x="335" y="1572"/>
                  </a:cubicBezTo>
                  <a:cubicBezTo>
                    <a:pt x="418" y="1655"/>
                    <a:pt x="502" y="1722"/>
                    <a:pt x="635" y="1755"/>
                  </a:cubicBezTo>
                  <a:cubicBezTo>
                    <a:pt x="723" y="1793"/>
                    <a:pt x="830" y="1812"/>
                    <a:pt x="948" y="1812"/>
                  </a:cubicBezTo>
                  <a:cubicBezTo>
                    <a:pt x="987" y="1812"/>
                    <a:pt x="1028" y="1810"/>
                    <a:pt x="1070" y="1805"/>
                  </a:cubicBezTo>
                  <a:lnTo>
                    <a:pt x="1337" y="1805"/>
                  </a:lnTo>
                  <a:cubicBezTo>
                    <a:pt x="1421" y="1805"/>
                    <a:pt x="1471" y="1822"/>
                    <a:pt x="1504" y="1839"/>
                  </a:cubicBezTo>
                  <a:cubicBezTo>
                    <a:pt x="1554" y="1872"/>
                    <a:pt x="1588" y="1906"/>
                    <a:pt x="1621" y="1973"/>
                  </a:cubicBezTo>
                  <a:cubicBezTo>
                    <a:pt x="1671" y="2073"/>
                    <a:pt x="1655" y="2140"/>
                    <a:pt x="1621" y="2207"/>
                  </a:cubicBezTo>
                  <a:cubicBezTo>
                    <a:pt x="1554" y="2240"/>
                    <a:pt x="1487" y="2307"/>
                    <a:pt x="1387" y="2340"/>
                  </a:cubicBezTo>
                  <a:cubicBezTo>
                    <a:pt x="1304" y="2390"/>
                    <a:pt x="1220" y="2407"/>
                    <a:pt x="1137" y="2424"/>
                  </a:cubicBezTo>
                  <a:cubicBezTo>
                    <a:pt x="1036" y="2457"/>
                    <a:pt x="953" y="2457"/>
                    <a:pt x="836" y="2457"/>
                  </a:cubicBezTo>
                  <a:lnTo>
                    <a:pt x="1086" y="2992"/>
                  </a:lnTo>
                  <a:cubicBezTo>
                    <a:pt x="1153" y="2992"/>
                    <a:pt x="1254" y="2975"/>
                    <a:pt x="1371" y="2958"/>
                  </a:cubicBezTo>
                  <a:cubicBezTo>
                    <a:pt x="1471" y="2925"/>
                    <a:pt x="1571" y="2892"/>
                    <a:pt x="1671" y="2841"/>
                  </a:cubicBezTo>
                  <a:cubicBezTo>
                    <a:pt x="1922" y="2724"/>
                    <a:pt x="2072" y="2574"/>
                    <a:pt x="2139" y="2390"/>
                  </a:cubicBezTo>
                  <a:cubicBezTo>
                    <a:pt x="2206" y="2207"/>
                    <a:pt x="2156" y="1989"/>
                    <a:pt x="2056" y="1739"/>
                  </a:cubicBezTo>
                  <a:cubicBezTo>
                    <a:pt x="1989" y="1622"/>
                    <a:pt x="1922" y="1505"/>
                    <a:pt x="1838" y="1421"/>
                  </a:cubicBezTo>
                  <a:cubicBezTo>
                    <a:pt x="1755" y="1338"/>
                    <a:pt x="1671" y="1288"/>
                    <a:pt x="1571" y="1254"/>
                  </a:cubicBezTo>
                  <a:cubicBezTo>
                    <a:pt x="1471" y="1221"/>
                    <a:pt x="1337" y="1221"/>
                    <a:pt x="1203" y="1221"/>
                  </a:cubicBezTo>
                  <a:lnTo>
                    <a:pt x="903" y="1221"/>
                  </a:lnTo>
                  <a:cubicBezTo>
                    <a:pt x="819" y="1221"/>
                    <a:pt x="752" y="1204"/>
                    <a:pt x="719" y="1171"/>
                  </a:cubicBezTo>
                  <a:cubicBezTo>
                    <a:pt x="652" y="1137"/>
                    <a:pt x="619" y="1087"/>
                    <a:pt x="585" y="1037"/>
                  </a:cubicBezTo>
                  <a:cubicBezTo>
                    <a:pt x="552" y="920"/>
                    <a:pt x="552" y="853"/>
                    <a:pt x="585" y="803"/>
                  </a:cubicBezTo>
                  <a:cubicBezTo>
                    <a:pt x="635" y="736"/>
                    <a:pt x="719" y="686"/>
                    <a:pt x="819" y="636"/>
                  </a:cubicBezTo>
                  <a:cubicBezTo>
                    <a:pt x="919" y="586"/>
                    <a:pt x="1036" y="569"/>
                    <a:pt x="1137" y="552"/>
                  </a:cubicBezTo>
                  <a:cubicBezTo>
                    <a:pt x="1215" y="552"/>
                    <a:pt x="1293" y="545"/>
                    <a:pt x="1366" y="545"/>
                  </a:cubicBezTo>
                  <a:cubicBezTo>
                    <a:pt x="1402" y="545"/>
                    <a:pt x="1437" y="547"/>
                    <a:pt x="1471" y="552"/>
                  </a:cubicBezTo>
                  <a:lnTo>
                    <a:pt x="122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1" name="Google Shape;911;p39"/>
            <p:cNvSpPr/>
            <p:nvPr/>
          </p:nvSpPr>
          <p:spPr>
            <a:xfrm>
              <a:off x="6292875" y="4258300"/>
              <a:ext cx="61025" cy="70200"/>
            </a:xfrm>
            <a:custGeom>
              <a:avLst/>
              <a:gdLst/>
              <a:ahLst/>
              <a:cxnLst/>
              <a:rect l="l" t="t" r="r" b="b"/>
              <a:pathLst>
                <a:path w="2441" h="2808" extrusionOk="0">
                  <a:moveTo>
                    <a:pt x="1321" y="0"/>
                  </a:moveTo>
                  <a:lnTo>
                    <a:pt x="1" y="585"/>
                  </a:lnTo>
                  <a:lnTo>
                    <a:pt x="218" y="1086"/>
                  </a:lnTo>
                  <a:lnTo>
                    <a:pt x="1070" y="718"/>
                  </a:lnTo>
                  <a:lnTo>
                    <a:pt x="1989" y="2807"/>
                  </a:lnTo>
                  <a:lnTo>
                    <a:pt x="2440" y="2607"/>
                  </a:lnTo>
                  <a:lnTo>
                    <a:pt x="13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2" name="Google Shape;912;p39"/>
            <p:cNvSpPr/>
            <p:nvPr/>
          </p:nvSpPr>
          <p:spPr>
            <a:xfrm>
              <a:off x="6273675" y="4276250"/>
              <a:ext cx="38450" cy="70200"/>
            </a:xfrm>
            <a:custGeom>
              <a:avLst/>
              <a:gdLst/>
              <a:ahLst/>
              <a:cxnLst/>
              <a:rect l="l" t="t" r="r" b="b"/>
              <a:pathLst>
                <a:path w="1538" h="2808" extrusionOk="0">
                  <a:moveTo>
                    <a:pt x="451" y="0"/>
                  </a:moveTo>
                  <a:lnTo>
                    <a:pt x="0" y="184"/>
                  </a:lnTo>
                  <a:lnTo>
                    <a:pt x="1086" y="2808"/>
                  </a:lnTo>
                  <a:lnTo>
                    <a:pt x="1537" y="2607"/>
                  </a:lnTo>
                  <a:lnTo>
                    <a:pt x="4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3" name="Google Shape;913;p39"/>
            <p:cNvSpPr/>
            <p:nvPr/>
          </p:nvSpPr>
          <p:spPr>
            <a:xfrm>
              <a:off x="6229400" y="4285850"/>
              <a:ext cx="59750" cy="75450"/>
            </a:xfrm>
            <a:custGeom>
              <a:avLst/>
              <a:gdLst/>
              <a:ahLst/>
              <a:cxnLst/>
              <a:rect l="l" t="t" r="r" b="b"/>
              <a:pathLst>
                <a:path w="2390" h="3018" extrusionOk="0">
                  <a:moveTo>
                    <a:pt x="1103" y="686"/>
                  </a:moveTo>
                  <a:lnTo>
                    <a:pt x="1754" y="2290"/>
                  </a:lnTo>
                  <a:lnTo>
                    <a:pt x="1470" y="2390"/>
                  </a:lnTo>
                  <a:cubicBezTo>
                    <a:pt x="1395" y="2428"/>
                    <a:pt x="1320" y="2446"/>
                    <a:pt x="1252" y="2446"/>
                  </a:cubicBezTo>
                  <a:cubicBezTo>
                    <a:pt x="1229" y="2446"/>
                    <a:pt x="1207" y="2444"/>
                    <a:pt x="1186" y="2440"/>
                  </a:cubicBezTo>
                  <a:cubicBezTo>
                    <a:pt x="1103" y="2407"/>
                    <a:pt x="1019" y="2357"/>
                    <a:pt x="936" y="2240"/>
                  </a:cubicBezTo>
                  <a:cubicBezTo>
                    <a:pt x="852" y="2139"/>
                    <a:pt x="769" y="1972"/>
                    <a:pt x="685" y="1772"/>
                  </a:cubicBezTo>
                  <a:cubicBezTo>
                    <a:pt x="602" y="1538"/>
                    <a:pt x="535" y="1371"/>
                    <a:pt x="535" y="1237"/>
                  </a:cubicBezTo>
                  <a:cubicBezTo>
                    <a:pt x="535" y="1120"/>
                    <a:pt x="535" y="1037"/>
                    <a:pt x="602" y="953"/>
                  </a:cubicBezTo>
                  <a:cubicBezTo>
                    <a:pt x="668" y="870"/>
                    <a:pt x="719" y="836"/>
                    <a:pt x="835" y="786"/>
                  </a:cubicBezTo>
                  <a:lnTo>
                    <a:pt x="1103" y="686"/>
                  </a:lnTo>
                  <a:close/>
                  <a:moveTo>
                    <a:pt x="1353" y="1"/>
                  </a:moveTo>
                  <a:lnTo>
                    <a:pt x="585" y="318"/>
                  </a:lnTo>
                  <a:cubicBezTo>
                    <a:pt x="301" y="435"/>
                    <a:pt x="117" y="619"/>
                    <a:pt x="50" y="886"/>
                  </a:cubicBezTo>
                  <a:cubicBezTo>
                    <a:pt x="0" y="1137"/>
                    <a:pt x="33" y="1505"/>
                    <a:pt x="217" y="1956"/>
                  </a:cubicBezTo>
                  <a:cubicBezTo>
                    <a:pt x="351" y="2273"/>
                    <a:pt x="468" y="2524"/>
                    <a:pt x="618" y="2691"/>
                  </a:cubicBezTo>
                  <a:cubicBezTo>
                    <a:pt x="769" y="2858"/>
                    <a:pt x="919" y="2975"/>
                    <a:pt x="1086" y="3008"/>
                  </a:cubicBezTo>
                  <a:cubicBezTo>
                    <a:pt x="1138" y="3013"/>
                    <a:pt x="1189" y="3017"/>
                    <a:pt x="1242" y="3017"/>
                  </a:cubicBezTo>
                  <a:cubicBezTo>
                    <a:pt x="1358" y="3017"/>
                    <a:pt x="1477" y="2999"/>
                    <a:pt x="1604" y="2941"/>
                  </a:cubicBezTo>
                  <a:lnTo>
                    <a:pt x="2389" y="2624"/>
                  </a:lnTo>
                  <a:lnTo>
                    <a:pt x="13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4" name="Google Shape;914;p39"/>
            <p:cNvSpPr/>
            <p:nvPr/>
          </p:nvSpPr>
          <p:spPr>
            <a:xfrm>
              <a:off x="6177600" y="4305500"/>
              <a:ext cx="58925" cy="78950"/>
            </a:xfrm>
            <a:custGeom>
              <a:avLst/>
              <a:gdLst/>
              <a:ahLst/>
              <a:cxnLst/>
              <a:rect l="l" t="t" r="r" b="b"/>
              <a:pathLst>
                <a:path w="2357" h="3158" extrusionOk="0">
                  <a:moveTo>
                    <a:pt x="1404" y="0"/>
                  </a:moveTo>
                  <a:lnTo>
                    <a:pt x="0" y="501"/>
                  </a:lnTo>
                  <a:lnTo>
                    <a:pt x="184" y="1003"/>
                  </a:lnTo>
                  <a:lnTo>
                    <a:pt x="1103" y="668"/>
                  </a:lnTo>
                  <a:lnTo>
                    <a:pt x="1320" y="1237"/>
                  </a:lnTo>
                  <a:lnTo>
                    <a:pt x="518" y="1521"/>
                  </a:lnTo>
                  <a:lnTo>
                    <a:pt x="702" y="2039"/>
                  </a:lnTo>
                  <a:lnTo>
                    <a:pt x="1504" y="1754"/>
                  </a:lnTo>
                  <a:lnTo>
                    <a:pt x="1704" y="2323"/>
                  </a:lnTo>
                  <a:lnTo>
                    <a:pt x="785" y="2657"/>
                  </a:lnTo>
                  <a:lnTo>
                    <a:pt x="986" y="3158"/>
                  </a:lnTo>
                  <a:lnTo>
                    <a:pt x="2356" y="2657"/>
                  </a:lnTo>
                  <a:lnTo>
                    <a:pt x="140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5" name="Google Shape;915;p39"/>
            <p:cNvSpPr/>
            <p:nvPr/>
          </p:nvSpPr>
          <p:spPr>
            <a:xfrm>
              <a:off x="6138750" y="4322625"/>
              <a:ext cx="49725" cy="72600"/>
            </a:xfrm>
            <a:custGeom>
              <a:avLst/>
              <a:gdLst/>
              <a:ahLst/>
              <a:cxnLst/>
              <a:rect l="l" t="t" r="r" b="b"/>
              <a:pathLst>
                <a:path w="1989" h="2904" extrusionOk="0">
                  <a:moveTo>
                    <a:pt x="969" y="0"/>
                  </a:moveTo>
                  <a:cubicBezTo>
                    <a:pt x="869" y="34"/>
                    <a:pt x="735" y="50"/>
                    <a:pt x="619" y="84"/>
                  </a:cubicBezTo>
                  <a:cubicBezTo>
                    <a:pt x="334" y="201"/>
                    <a:pt x="167" y="318"/>
                    <a:pt x="84" y="468"/>
                  </a:cubicBezTo>
                  <a:cubicBezTo>
                    <a:pt x="0" y="652"/>
                    <a:pt x="0" y="869"/>
                    <a:pt x="84" y="1086"/>
                  </a:cubicBezTo>
                  <a:cubicBezTo>
                    <a:pt x="134" y="1220"/>
                    <a:pt x="201" y="1320"/>
                    <a:pt x="251" y="1420"/>
                  </a:cubicBezTo>
                  <a:cubicBezTo>
                    <a:pt x="334" y="1537"/>
                    <a:pt x="418" y="1587"/>
                    <a:pt x="535" y="1654"/>
                  </a:cubicBezTo>
                  <a:cubicBezTo>
                    <a:pt x="635" y="1704"/>
                    <a:pt x="786" y="1738"/>
                    <a:pt x="953" y="1738"/>
                  </a:cubicBezTo>
                  <a:cubicBezTo>
                    <a:pt x="1053" y="1738"/>
                    <a:pt x="1153" y="1738"/>
                    <a:pt x="1220" y="1755"/>
                  </a:cubicBezTo>
                  <a:cubicBezTo>
                    <a:pt x="1287" y="1771"/>
                    <a:pt x="1320" y="1805"/>
                    <a:pt x="1370" y="1821"/>
                  </a:cubicBezTo>
                  <a:cubicBezTo>
                    <a:pt x="1404" y="1838"/>
                    <a:pt x="1421" y="1888"/>
                    <a:pt x="1454" y="1955"/>
                  </a:cubicBezTo>
                  <a:cubicBezTo>
                    <a:pt x="1471" y="2055"/>
                    <a:pt x="1471" y="2139"/>
                    <a:pt x="1404" y="2172"/>
                  </a:cubicBezTo>
                  <a:cubicBezTo>
                    <a:pt x="1337" y="2222"/>
                    <a:pt x="1253" y="2256"/>
                    <a:pt x="1153" y="2306"/>
                  </a:cubicBezTo>
                  <a:cubicBezTo>
                    <a:pt x="1086" y="2323"/>
                    <a:pt x="986" y="2339"/>
                    <a:pt x="903" y="2339"/>
                  </a:cubicBezTo>
                  <a:cubicBezTo>
                    <a:pt x="802" y="2339"/>
                    <a:pt x="719" y="2339"/>
                    <a:pt x="619" y="2323"/>
                  </a:cubicBezTo>
                  <a:lnTo>
                    <a:pt x="619" y="2323"/>
                  </a:lnTo>
                  <a:lnTo>
                    <a:pt x="802" y="2891"/>
                  </a:lnTo>
                  <a:cubicBezTo>
                    <a:pt x="836" y="2899"/>
                    <a:pt x="877" y="2903"/>
                    <a:pt x="923" y="2903"/>
                  </a:cubicBezTo>
                  <a:cubicBezTo>
                    <a:pt x="969" y="2903"/>
                    <a:pt x="1020" y="2899"/>
                    <a:pt x="1070" y="2891"/>
                  </a:cubicBezTo>
                  <a:cubicBezTo>
                    <a:pt x="1170" y="2891"/>
                    <a:pt x="1304" y="2874"/>
                    <a:pt x="1404" y="2824"/>
                  </a:cubicBezTo>
                  <a:cubicBezTo>
                    <a:pt x="1654" y="2740"/>
                    <a:pt x="1822" y="2623"/>
                    <a:pt x="1905" y="2423"/>
                  </a:cubicBezTo>
                  <a:cubicBezTo>
                    <a:pt x="1989" y="2256"/>
                    <a:pt x="1989" y="2039"/>
                    <a:pt x="1905" y="1788"/>
                  </a:cubicBezTo>
                  <a:cubicBezTo>
                    <a:pt x="1872" y="1654"/>
                    <a:pt x="1805" y="1537"/>
                    <a:pt x="1738" y="1454"/>
                  </a:cubicBezTo>
                  <a:cubicBezTo>
                    <a:pt x="1671" y="1370"/>
                    <a:pt x="1588" y="1303"/>
                    <a:pt x="1487" y="1253"/>
                  </a:cubicBezTo>
                  <a:cubicBezTo>
                    <a:pt x="1387" y="1220"/>
                    <a:pt x="1253" y="1203"/>
                    <a:pt x="1120" y="1170"/>
                  </a:cubicBezTo>
                  <a:cubicBezTo>
                    <a:pt x="986" y="1170"/>
                    <a:pt x="903" y="1153"/>
                    <a:pt x="819" y="1153"/>
                  </a:cubicBezTo>
                  <a:cubicBezTo>
                    <a:pt x="752" y="1153"/>
                    <a:pt x="702" y="1136"/>
                    <a:pt x="652" y="1086"/>
                  </a:cubicBezTo>
                  <a:cubicBezTo>
                    <a:pt x="619" y="1069"/>
                    <a:pt x="568" y="1003"/>
                    <a:pt x="552" y="953"/>
                  </a:cubicBezTo>
                  <a:cubicBezTo>
                    <a:pt x="502" y="836"/>
                    <a:pt x="535" y="752"/>
                    <a:pt x="568" y="719"/>
                  </a:cubicBezTo>
                  <a:cubicBezTo>
                    <a:pt x="619" y="668"/>
                    <a:pt x="702" y="635"/>
                    <a:pt x="819" y="585"/>
                  </a:cubicBezTo>
                  <a:cubicBezTo>
                    <a:pt x="903" y="568"/>
                    <a:pt x="1003" y="552"/>
                    <a:pt x="1136" y="552"/>
                  </a:cubicBezTo>
                  <a:cubicBezTo>
                    <a:pt x="1253" y="552"/>
                    <a:pt x="1370" y="568"/>
                    <a:pt x="1471" y="585"/>
                  </a:cubicBezTo>
                  <a:lnTo>
                    <a:pt x="1287" y="34"/>
                  </a:lnTo>
                  <a:cubicBezTo>
                    <a:pt x="1203" y="0"/>
                    <a:pt x="1086" y="0"/>
                    <a:pt x="96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6" name="Google Shape;916;p39"/>
            <p:cNvSpPr/>
            <p:nvPr/>
          </p:nvSpPr>
          <p:spPr>
            <a:xfrm>
              <a:off x="6084850" y="4340675"/>
              <a:ext cx="56000" cy="73025"/>
            </a:xfrm>
            <a:custGeom>
              <a:avLst/>
              <a:gdLst/>
              <a:ahLst/>
              <a:cxnLst/>
              <a:rect l="l" t="t" r="r" b="b"/>
              <a:pathLst>
                <a:path w="2240" h="2921" extrusionOk="0">
                  <a:moveTo>
                    <a:pt x="998" y="1"/>
                  </a:moveTo>
                  <a:cubicBezTo>
                    <a:pt x="889" y="1"/>
                    <a:pt x="774" y="21"/>
                    <a:pt x="653" y="63"/>
                  </a:cubicBezTo>
                  <a:cubicBezTo>
                    <a:pt x="485" y="97"/>
                    <a:pt x="352" y="180"/>
                    <a:pt x="235" y="247"/>
                  </a:cubicBezTo>
                  <a:cubicBezTo>
                    <a:pt x="135" y="331"/>
                    <a:pt x="51" y="414"/>
                    <a:pt x="1" y="498"/>
                  </a:cubicBezTo>
                  <a:lnTo>
                    <a:pt x="419" y="1835"/>
                  </a:lnTo>
                  <a:lnTo>
                    <a:pt x="1237" y="1584"/>
                  </a:lnTo>
                  <a:lnTo>
                    <a:pt x="1120" y="1166"/>
                  </a:lnTo>
                  <a:lnTo>
                    <a:pt x="703" y="1283"/>
                  </a:lnTo>
                  <a:lnTo>
                    <a:pt x="536" y="782"/>
                  </a:lnTo>
                  <a:cubicBezTo>
                    <a:pt x="619" y="698"/>
                    <a:pt x="719" y="665"/>
                    <a:pt x="820" y="615"/>
                  </a:cubicBezTo>
                  <a:cubicBezTo>
                    <a:pt x="892" y="597"/>
                    <a:pt x="955" y="587"/>
                    <a:pt x="1013" y="587"/>
                  </a:cubicBezTo>
                  <a:cubicBezTo>
                    <a:pt x="1116" y="587"/>
                    <a:pt x="1202" y="617"/>
                    <a:pt x="1287" y="682"/>
                  </a:cubicBezTo>
                  <a:cubicBezTo>
                    <a:pt x="1404" y="782"/>
                    <a:pt x="1521" y="949"/>
                    <a:pt x="1605" y="1233"/>
                  </a:cubicBezTo>
                  <a:cubicBezTo>
                    <a:pt x="1688" y="1517"/>
                    <a:pt x="1705" y="1751"/>
                    <a:pt x="1655" y="1918"/>
                  </a:cubicBezTo>
                  <a:cubicBezTo>
                    <a:pt x="1622" y="2085"/>
                    <a:pt x="1488" y="2202"/>
                    <a:pt x="1287" y="2269"/>
                  </a:cubicBezTo>
                  <a:cubicBezTo>
                    <a:pt x="1187" y="2286"/>
                    <a:pt x="1104" y="2302"/>
                    <a:pt x="987" y="2336"/>
                  </a:cubicBezTo>
                  <a:cubicBezTo>
                    <a:pt x="937" y="2344"/>
                    <a:pt x="891" y="2348"/>
                    <a:pt x="845" y="2348"/>
                  </a:cubicBezTo>
                  <a:cubicBezTo>
                    <a:pt x="799" y="2348"/>
                    <a:pt x="753" y="2344"/>
                    <a:pt x="703" y="2336"/>
                  </a:cubicBezTo>
                  <a:lnTo>
                    <a:pt x="703" y="2336"/>
                  </a:lnTo>
                  <a:lnTo>
                    <a:pt x="886" y="2921"/>
                  </a:lnTo>
                  <a:lnTo>
                    <a:pt x="1187" y="2921"/>
                  </a:lnTo>
                  <a:cubicBezTo>
                    <a:pt x="1271" y="2921"/>
                    <a:pt x="1371" y="2904"/>
                    <a:pt x="1488" y="2854"/>
                  </a:cubicBezTo>
                  <a:cubicBezTo>
                    <a:pt x="1822" y="2720"/>
                    <a:pt x="2039" y="2536"/>
                    <a:pt x="2140" y="2236"/>
                  </a:cubicBezTo>
                  <a:cubicBezTo>
                    <a:pt x="2240" y="1935"/>
                    <a:pt x="2223" y="1567"/>
                    <a:pt x="2073" y="1099"/>
                  </a:cubicBezTo>
                  <a:cubicBezTo>
                    <a:pt x="1956" y="665"/>
                    <a:pt x="1772" y="364"/>
                    <a:pt x="1521" y="180"/>
                  </a:cubicBezTo>
                  <a:cubicBezTo>
                    <a:pt x="1362" y="63"/>
                    <a:pt x="1189" y="1"/>
                    <a:pt x="998"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7" name="Google Shape;917;p39"/>
            <p:cNvSpPr/>
            <p:nvPr/>
          </p:nvSpPr>
          <p:spPr>
            <a:xfrm>
              <a:off x="6034325" y="4355775"/>
              <a:ext cx="55575" cy="71975"/>
            </a:xfrm>
            <a:custGeom>
              <a:avLst/>
              <a:gdLst/>
              <a:ahLst/>
              <a:cxnLst/>
              <a:rect l="l" t="t" r="r" b="b"/>
              <a:pathLst>
                <a:path w="2223" h="2879" extrusionOk="0">
                  <a:moveTo>
                    <a:pt x="1029" y="595"/>
                  </a:moveTo>
                  <a:cubicBezTo>
                    <a:pt x="1122" y="595"/>
                    <a:pt x="1198" y="636"/>
                    <a:pt x="1253" y="713"/>
                  </a:cubicBezTo>
                  <a:cubicBezTo>
                    <a:pt x="1387" y="813"/>
                    <a:pt x="1471" y="1013"/>
                    <a:pt x="1554" y="1281"/>
                  </a:cubicBezTo>
                  <a:cubicBezTo>
                    <a:pt x="1638" y="1581"/>
                    <a:pt x="1638" y="1815"/>
                    <a:pt x="1621" y="1966"/>
                  </a:cubicBezTo>
                  <a:cubicBezTo>
                    <a:pt x="1587" y="2099"/>
                    <a:pt x="1487" y="2200"/>
                    <a:pt x="1320" y="2250"/>
                  </a:cubicBezTo>
                  <a:cubicBezTo>
                    <a:pt x="1274" y="2265"/>
                    <a:pt x="1229" y="2273"/>
                    <a:pt x="1185" y="2273"/>
                  </a:cubicBezTo>
                  <a:cubicBezTo>
                    <a:pt x="1089" y="2273"/>
                    <a:pt x="1000" y="2235"/>
                    <a:pt x="919" y="2166"/>
                  </a:cubicBezTo>
                  <a:cubicBezTo>
                    <a:pt x="819" y="2066"/>
                    <a:pt x="719" y="1882"/>
                    <a:pt x="635" y="1565"/>
                  </a:cubicBezTo>
                  <a:cubicBezTo>
                    <a:pt x="552" y="1281"/>
                    <a:pt x="518" y="1063"/>
                    <a:pt x="568" y="913"/>
                  </a:cubicBezTo>
                  <a:cubicBezTo>
                    <a:pt x="618" y="763"/>
                    <a:pt x="702" y="662"/>
                    <a:pt x="869" y="629"/>
                  </a:cubicBezTo>
                  <a:cubicBezTo>
                    <a:pt x="926" y="606"/>
                    <a:pt x="980" y="595"/>
                    <a:pt x="1029" y="595"/>
                  </a:cubicBezTo>
                  <a:close/>
                  <a:moveTo>
                    <a:pt x="1001" y="1"/>
                  </a:moveTo>
                  <a:cubicBezTo>
                    <a:pt x="905" y="1"/>
                    <a:pt x="804" y="16"/>
                    <a:pt x="702" y="44"/>
                  </a:cubicBezTo>
                  <a:cubicBezTo>
                    <a:pt x="401" y="128"/>
                    <a:pt x="201" y="312"/>
                    <a:pt x="84" y="562"/>
                  </a:cubicBezTo>
                  <a:cubicBezTo>
                    <a:pt x="0" y="830"/>
                    <a:pt x="34" y="1214"/>
                    <a:pt x="151" y="1682"/>
                  </a:cubicBezTo>
                  <a:cubicBezTo>
                    <a:pt x="284" y="2183"/>
                    <a:pt x="468" y="2551"/>
                    <a:pt x="702" y="2718"/>
                  </a:cubicBezTo>
                  <a:cubicBezTo>
                    <a:pt x="833" y="2826"/>
                    <a:pt x="992" y="2879"/>
                    <a:pt x="1174" y="2879"/>
                  </a:cubicBezTo>
                  <a:cubicBezTo>
                    <a:pt x="1272" y="2879"/>
                    <a:pt x="1377" y="2864"/>
                    <a:pt x="1487" y="2835"/>
                  </a:cubicBezTo>
                  <a:cubicBezTo>
                    <a:pt x="1805" y="2751"/>
                    <a:pt x="2005" y="2567"/>
                    <a:pt x="2122" y="2317"/>
                  </a:cubicBezTo>
                  <a:cubicBezTo>
                    <a:pt x="2222" y="2066"/>
                    <a:pt x="2206" y="1665"/>
                    <a:pt x="2055" y="1164"/>
                  </a:cubicBezTo>
                  <a:cubicBezTo>
                    <a:pt x="1905" y="679"/>
                    <a:pt x="1738" y="378"/>
                    <a:pt x="1504" y="178"/>
                  </a:cubicBezTo>
                  <a:cubicBezTo>
                    <a:pt x="1361" y="57"/>
                    <a:pt x="1188" y="1"/>
                    <a:pt x="100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8" name="Google Shape;918;p39"/>
            <p:cNvSpPr/>
            <p:nvPr/>
          </p:nvSpPr>
          <p:spPr>
            <a:xfrm>
              <a:off x="6010925" y="4366475"/>
              <a:ext cx="12550" cy="15475"/>
            </a:xfrm>
            <a:custGeom>
              <a:avLst/>
              <a:gdLst/>
              <a:ahLst/>
              <a:cxnLst/>
              <a:rect l="l" t="t" r="r" b="b"/>
              <a:pathLst>
                <a:path w="502" h="619" extrusionOk="0">
                  <a:moveTo>
                    <a:pt x="385" y="1"/>
                  </a:moveTo>
                  <a:lnTo>
                    <a:pt x="0" y="117"/>
                  </a:lnTo>
                  <a:lnTo>
                    <a:pt x="134" y="619"/>
                  </a:lnTo>
                  <a:lnTo>
                    <a:pt x="502" y="502"/>
                  </a:lnTo>
                  <a:lnTo>
                    <a:pt x="38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19" name="Google Shape;919;p39"/>
            <p:cNvSpPr/>
            <p:nvPr/>
          </p:nvSpPr>
          <p:spPr>
            <a:xfrm>
              <a:off x="5891875" y="4386100"/>
              <a:ext cx="64775" cy="79825"/>
            </a:xfrm>
            <a:custGeom>
              <a:avLst/>
              <a:gdLst/>
              <a:ahLst/>
              <a:cxnLst/>
              <a:rect l="l" t="t" r="r" b="b"/>
              <a:pathLst>
                <a:path w="2591" h="3193" extrusionOk="0">
                  <a:moveTo>
                    <a:pt x="2006" y="1"/>
                  </a:moveTo>
                  <a:lnTo>
                    <a:pt x="1521" y="101"/>
                  </a:lnTo>
                  <a:lnTo>
                    <a:pt x="1855" y="1688"/>
                  </a:lnTo>
                  <a:lnTo>
                    <a:pt x="1237" y="669"/>
                  </a:lnTo>
                  <a:lnTo>
                    <a:pt x="970" y="719"/>
                  </a:lnTo>
                  <a:lnTo>
                    <a:pt x="819" y="1922"/>
                  </a:lnTo>
                  <a:lnTo>
                    <a:pt x="485" y="335"/>
                  </a:lnTo>
                  <a:lnTo>
                    <a:pt x="1" y="435"/>
                  </a:lnTo>
                  <a:lnTo>
                    <a:pt x="585" y="3192"/>
                  </a:lnTo>
                  <a:lnTo>
                    <a:pt x="1070" y="3092"/>
                  </a:lnTo>
                  <a:lnTo>
                    <a:pt x="1254" y="1438"/>
                  </a:lnTo>
                  <a:lnTo>
                    <a:pt x="2106" y="2858"/>
                  </a:lnTo>
                  <a:lnTo>
                    <a:pt x="2590" y="2758"/>
                  </a:lnTo>
                  <a:lnTo>
                    <a:pt x="200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0" name="Google Shape;920;p39"/>
            <p:cNvSpPr/>
            <p:nvPr/>
          </p:nvSpPr>
          <p:spPr>
            <a:xfrm>
              <a:off x="5831725" y="4398650"/>
              <a:ext cx="50975" cy="75625"/>
            </a:xfrm>
            <a:custGeom>
              <a:avLst/>
              <a:gdLst/>
              <a:ahLst/>
              <a:cxnLst/>
              <a:rect l="l" t="t" r="r" b="b"/>
              <a:pathLst>
                <a:path w="2039" h="3025" extrusionOk="0">
                  <a:moveTo>
                    <a:pt x="1488" y="1270"/>
                  </a:moveTo>
                  <a:lnTo>
                    <a:pt x="1404" y="2289"/>
                  </a:lnTo>
                  <a:lnTo>
                    <a:pt x="970" y="1370"/>
                  </a:lnTo>
                  <a:lnTo>
                    <a:pt x="1488" y="1270"/>
                  </a:lnTo>
                  <a:close/>
                  <a:moveTo>
                    <a:pt x="2039" y="0"/>
                  </a:moveTo>
                  <a:lnTo>
                    <a:pt x="1504" y="100"/>
                  </a:lnTo>
                  <a:lnTo>
                    <a:pt x="1454" y="769"/>
                  </a:lnTo>
                  <a:lnTo>
                    <a:pt x="803" y="886"/>
                  </a:lnTo>
                  <a:lnTo>
                    <a:pt x="502" y="284"/>
                  </a:lnTo>
                  <a:lnTo>
                    <a:pt x="0" y="384"/>
                  </a:lnTo>
                  <a:lnTo>
                    <a:pt x="1287" y="3024"/>
                  </a:lnTo>
                  <a:lnTo>
                    <a:pt x="1805" y="2924"/>
                  </a:lnTo>
                  <a:lnTo>
                    <a:pt x="203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1" name="Google Shape;921;p39"/>
            <p:cNvSpPr/>
            <p:nvPr/>
          </p:nvSpPr>
          <p:spPr>
            <a:xfrm>
              <a:off x="5778675" y="4409500"/>
              <a:ext cx="54750" cy="77300"/>
            </a:xfrm>
            <a:custGeom>
              <a:avLst/>
              <a:gdLst/>
              <a:ahLst/>
              <a:cxnLst/>
              <a:rect l="l" t="t" r="r" b="b"/>
              <a:pathLst>
                <a:path w="2190" h="3092" extrusionOk="0">
                  <a:moveTo>
                    <a:pt x="1755" y="1"/>
                  </a:moveTo>
                  <a:lnTo>
                    <a:pt x="1254" y="84"/>
                  </a:lnTo>
                  <a:lnTo>
                    <a:pt x="1521" y="1755"/>
                  </a:lnTo>
                  <a:lnTo>
                    <a:pt x="1521" y="1755"/>
                  </a:lnTo>
                  <a:lnTo>
                    <a:pt x="418" y="234"/>
                  </a:lnTo>
                  <a:lnTo>
                    <a:pt x="1" y="285"/>
                  </a:lnTo>
                  <a:lnTo>
                    <a:pt x="435" y="3092"/>
                  </a:lnTo>
                  <a:lnTo>
                    <a:pt x="936" y="3008"/>
                  </a:lnTo>
                  <a:lnTo>
                    <a:pt x="669" y="1337"/>
                  </a:lnTo>
                  <a:lnTo>
                    <a:pt x="669" y="1337"/>
                  </a:lnTo>
                  <a:lnTo>
                    <a:pt x="1772" y="2858"/>
                  </a:lnTo>
                  <a:lnTo>
                    <a:pt x="2189" y="2791"/>
                  </a:lnTo>
                  <a:lnTo>
                    <a:pt x="175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2" name="Google Shape;922;p39"/>
            <p:cNvSpPr/>
            <p:nvPr/>
          </p:nvSpPr>
          <p:spPr>
            <a:xfrm>
              <a:off x="5718525" y="4417850"/>
              <a:ext cx="50575" cy="73975"/>
            </a:xfrm>
            <a:custGeom>
              <a:avLst/>
              <a:gdLst/>
              <a:ahLst/>
              <a:cxnLst/>
              <a:rect l="l" t="t" r="r" b="b"/>
              <a:pathLst>
                <a:path w="2023" h="2959" extrusionOk="0">
                  <a:moveTo>
                    <a:pt x="1421" y="1254"/>
                  </a:moveTo>
                  <a:lnTo>
                    <a:pt x="1304" y="2256"/>
                  </a:lnTo>
                  <a:lnTo>
                    <a:pt x="903" y="1304"/>
                  </a:lnTo>
                  <a:lnTo>
                    <a:pt x="1421" y="1254"/>
                  </a:lnTo>
                  <a:close/>
                  <a:moveTo>
                    <a:pt x="2022" y="1"/>
                  </a:moveTo>
                  <a:lnTo>
                    <a:pt x="1554" y="51"/>
                  </a:lnTo>
                  <a:lnTo>
                    <a:pt x="1454" y="736"/>
                  </a:lnTo>
                  <a:lnTo>
                    <a:pt x="786" y="819"/>
                  </a:lnTo>
                  <a:lnTo>
                    <a:pt x="518" y="201"/>
                  </a:lnTo>
                  <a:lnTo>
                    <a:pt x="0" y="268"/>
                  </a:lnTo>
                  <a:lnTo>
                    <a:pt x="1137" y="2958"/>
                  </a:lnTo>
                  <a:lnTo>
                    <a:pt x="1655" y="2908"/>
                  </a:lnTo>
                  <a:lnTo>
                    <a:pt x="202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3" name="Google Shape;923;p39"/>
            <p:cNvSpPr/>
            <p:nvPr/>
          </p:nvSpPr>
          <p:spPr>
            <a:xfrm>
              <a:off x="5668825" y="4426875"/>
              <a:ext cx="50150" cy="72775"/>
            </a:xfrm>
            <a:custGeom>
              <a:avLst/>
              <a:gdLst/>
              <a:ahLst/>
              <a:cxnLst/>
              <a:rect l="l" t="t" r="r" b="b"/>
              <a:pathLst>
                <a:path w="2006" h="2911" extrusionOk="0">
                  <a:moveTo>
                    <a:pt x="876" y="1"/>
                  </a:moveTo>
                  <a:cubicBezTo>
                    <a:pt x="835" y="1"/>
                    <a:pt x="794" y="3"/>
                    <a:pt x="752" y="7"/>
                  </a:cubicBezTo>
                  <a:cubicBezTo>
                    <a:pt x="585" y="41"/>
                    <a:pt x="401" y="41"/>
                    <a:pt x="284" y="91"/>
                  </a:cubicBezTo>
                  <a:cubicBezTo>
                    <a:pt x="151" y="158"/>
                    <a:pt x="67" y="241"/>
                    <a:pt x="0" y="308"/>
                  </a:cubicBezTo>
                  <a:lnTo>
                    <a:pt x="167" y="1712"/>
                  </a:lnTo>
                  <a:lnTo>
                    <a:pt x="1003" y="1595"/>
                  </a:lnTo>
                  <a:lnTo>
                    <a:pt x="969" y="1160"/>
                  </a:lnTo>
                  <a:lnTo>
                    <a:pt x="552" y="1210"/>
                  </a:lnTo>
                  <a:lnTo>
                    <a:pt x="485" y="676"/>
                  </a:lnTo>
                  <a:cubicBezTo>
                    <a:pt x="568" y="625"/>
                    <a:pt x="668" y="592"/>
                    <a:pt x="802" y="575"/>
                  </a:cubicBezTo>
                  <a:cubicBezTo>
                    <a:pt x="831" y="573"/>
                    <a:pt x="858" y="571"/>
                    <a:pt x="885" y="571"/>
                  </a:cubicBezTo>
                  <a:cubicBezTo>
                    <a:pt x="1031" y="571"/>
                    <a:pt x="1152" y="613"/>
                    <a:pt x="1237" y="726"/>
                  </a:cubicBezTo>
                  <a:cubicBezTo>
                    <a:pt x="1337" y="843"/>
                    <a:pt x="1404" y="1060"/>
                    <a:pt x="1454" y="1327"/>
                  </a:cubicBezTo>
                  <a:cubicBezTo>
                    <a:pt x="1487" y="1645"/>
                    <a:pt x="1471" y="1862"/>
                    <a:pt x="1387" y="2012"/>
                  </a:cubicBezTo>
                  <a:cubicBezTo>
                    <a:pt x="1303" y="2179"/>
                    <a:pt x="1153" y="2263"/>
                    <a:pt x="953" y="2280"/>
                  </a:cubicBezTo>
                  <a:lnTo>
                    <a:pt x="652" y="2280"/>
                  </a:lnTo>
                  <a:cubicBezTo>
                    <a:pt x="552" y="2280"/>
                    <a:pt x="451" y="2263"/>
                    <a:pt x="368" y="2230"/>
                  </a:cubicBezTo>
                  <a:lnTo>
                    <a:pt x="368" y="2230"/>
                  </a:lnTo>
                  <a:lnTo>
                    <a:pt x="418" y="2831"/>
                  </a:lnTo>
                  <a:cubicBezTo>
                    <a:pt x="535" y="2864"/>
                    <a:pt x="618" y="2898"/>
                    <a:pt x="719" y="2898"/>
                  </a:cubicBezTo>
                  <a:cubicBezTo>
                    <a:pt x="769" y="2906"/>
                    <a:pt x="819" y="2910"/>
                    <a:pt x="873" y="2910"/>
                  </a:cubicBezTo>
                  <a:cubicBezTo>
                    <a:pt x="927" y="2910"/>
                    <a:pt x="986" y="2906"/>
                    <a:pt x="1053" y="2898"/>
                  </a:cubicBezTo>
                  <a:cubicBezTo>
                    <a:pt x="1404" y="2848"/>
                    <a:pt x="1654" y="2697"/>
                    <a:pt x="1805" y="2413"/>
                  </a:cubicBezTo>
                  <a:cubicBezTo>
                    <a:pt x="1955" y="2129"/>
                    <a:pt x="2005" y="1745"/>
                    <a:pt x="1955" y="1294"/>
                  </a:cubicBezTo>
                  <a:cubicBezTo>
                    <a:pt x="1905" y="843"/>
                    <a:pt x="1788" y="509"/>
                    <a:pt x="1571" y="291"/>
                  </a:cubicBezTo>
                  <a:cubicBezTo>
                    <a:pt x="1396" y="101"/>
                    <a:pt x="1156" y="1"/>
                    <a:pt x="876"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4" name="Google Shape;924;p39"/>
            <p:cNvSpPr/>
            <p:nvPr/>
          </p:nvSpPr>
          <p:spPr>
            <a:xfrm>
              <a:off x="5622875" y="4431225"/>
              <a:ext cx="43050" cy="73950"/>
            </a:xfrm>
            <a:custGeom>
              <a:avLst/>
              <a:gdLst/>
              <a:ahLst/>
              <a:cxnLst/>
              <a:rect l="l" t="t" r="r" b="b"/>
              <a:pathLst>
                <a:path w="1722" h="2958" extrusionOk="0">
                  <a:moveTo>
                    <a:pt x="1471" y="0"/>
                  </a:moveTo>
                  <a:lnTo>
                    <a:pt x="0" y="151"/>
                  </a:lnTo>
                  <a:lnTo>
                    <a:pt x="50" y="702"/>
                  </a:lnTo>
                  <a:lnTo>
                    <a:pt x="1003" y="619"/>
                  </a:lnTo>
                  <a:lnTo>
                    <a:pt x="1070" y="1203"/>
                  </a:lnTo>
                  <a:lnTo>
                    <a:pt x="217" y="1287"/>
                  </a:lnTo>
                  <a:lnTo>
                    <a:pt x="251" y="1822"/>
                  </a:lnTo>
                  <a:lnTo>
                    <a:pt x="1103" y="1738"/>
                  </a:lnTo>
                  <a:lnTo>
                    <a:pt x="1170" y="2323"/>
                  </a:lnTo>
                  <a:lnTo>
                    <a:pt x="217" y="2406"/>
                  </a:lnTo>
                  <a:lnTo>
                    <a:pt x="251" y="2958"/>
                  </a:lnTo>
                  <a:lnTo>
                    <a:pt x="1721" y="2824"/>
                  </a:lnTo>
                  <a:lnTo>
                    <a:pt x="14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5" name="Google Shape;925;p39"/>
            <p:cNvSpPr/>
            <p:nvPr/>
          </p:nvSpPr>
          <p:spPr>
            <a:xfrm>
              <a:off x="5563125" y="4435400"/>
              <a:ext cx="55175" cy="74800"/>
            </a:xfrm>
            <a:custGeom>
              <a:avLst/>
              <a:gdLst/>
              <a:ahLst/>
              <a:cxnLst/>
              <a:rect l="l" t="t" r="r" b="b"/>
              <a:pathLst>
                <a:path w="2207" h="2992" extrusionOk="0">
                  <a:moveTo>
                    <a:pt x="2023" y="0"/>
                  </a:moveTo>
                  <a:lnTo>
                    <a:pt x="1555" y="51"/>
                  </a:lnTo>
                  <a:lnTo>
                    <a:pt x="1672" y="1671"/>
                  </a:lnTo>
                  <a:lnTo>
                    <a:pt x="1187" y="569"/>
                  </a:lnTo>
                  <a:lnTo>
                    <a:pt x="920" y="585"/>
                  </a:lnTo>
                  <a:lnTo>
                    <a:pt x="602" y="1755"/>
                  </a:lnTo>
                  <a:lnTo>
                    <a:pt x="502" y="134"/>
                  </a:lnTo>
                  <a:lnTo>
                    <a:pt x="1" y="168"/>
                  </a:lnTo>
                  <a:lnTo>
                    <a:pt x="185" y="2991"/>
                  </a:lnTo>
                  <a:lnTo>
                    <a:pt x="669" y="2958"/>
                  </a:lnTo>
                  <a:lnTo>
                    <a:pt x="1087" y="1337"/>
                  </a:lnTo>
                  <a:lnTo>
                    <a:pt x="1722" y="2874"/>
                  </a:lnTo>
                  <a:lnTo>
                    <a:pt x="2206" y="2824"/>
                  </a:lnTo>
                  <a:lnTo>
                    <a:pt x="202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6" name="Google Shape;926;p39"/>
            <p:cNvSpPr/>
            <p:nvPr/>
          </p:nvSpPr>
          <p:spPr>
            <a:xfrm>
              <a:off x="5515525" y="4439575"/>
              <a:ext cx="39275" cy="72300"/>
            </a:xfrm>
            <a:custGeom>
              <a:avLst/>
              <a:gdLst/>
              <a:ahLst/>
              <a:cxnLst/>
              <a:rect l="l" t="t" r="r" b="b"/>
              <a:pathLst>
                <a:path w="1571" h="2892" extrusionOk="0">
                  <a:moveTo>
                    <a:pt x="1437" y="1"/>
                  </a:moveTo>
                  <a:lnTo>
                    <a:pt x="0" y="84"/>
                  </a:lnTo>
                  <a:lnTo>
                    <a:pt x="17" y="635"/>
                  </a:lnTo>
                  <a:lnTo>
                    <a:pt x="986" y="585"/>
                  </a:lnTo>
                  <a:lnTo>
                    <a:pt x="1003" y="1170"/>
                  </a:lnTo>
                  <a:lnTo>
                    <a:pt x="150" y="1220"/>
                  </a:lnTo>
                  <a:lnTo>
                    <a:pt x="167" y="1755"/>
                  </a:lnTo>
                  <a:lnTo>
                    <a:pt x="1019" y="1722"/>
                  </a:lnTo>
                  <a:lnTo>
                    <a:pt x="1036" y="2306"/>
                  </a:lnTo>
                  <a:lnTo>
                    <a:pt x="84" y="2340"/>
                  </a:lnTo>
                  <a:lnTo>
                    <a:pt x="100" y="2891"/>
                  </a:lnTo>
                  <a:lnTo>
                    <a:pt x="1571" y="2824"/>
                  </a:lnTo>
                  <a:lnTo>
                    <a:pt x="143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7" name="Google Shape;927;p39"/>
            <p:cNvSpPr/>
            <p:nvPr/>
          </p:nvSpPr>
          <p:spPr>
            <a:xfrm>
              <a:off x="5461200" y="4441675"/>
              <a:ext cx="46400" cy="72275"/>
            </a:xfrm>
            <a:custGeom>
              <a:avLst/>
              <a:gdLst/>
              <a:ahLst/>
              <a:cxnLst/>
              <a:rect l="l" t="t" r="r" b="b"/>
              <a:pathLst>
                <a:path w="1856" h="2891" extrusionOk="0">
                  <a:moveTo>
                    <a:pt x="1772" y="0"/>
                  </a:moveTo>
                  <a:lnTo>
                    <a:pt x="1288" y="33"/>
                  </a:lnTo>
                  <a:lnTo>
                    <a:pt x="1338" y="1721"/>
                  </a:lnTo>
                  <a:lnTo>
                    <a:pt x="435" y="50"/>
                  </a:lnTo>
                  <a:lnTo>
                    <a:pt x="1" y="67"/>
                  </a:lnTo>
                  <a:lnTo>
                    <a:pt x="85" y="2891"/>
                  </a:lnTo>
                  <a:lnTo>
                    <a:pt x="586" y="2874"/>
                  </a:lnTo>
                  <a:lnTo>
                    <a:pt x="536" y="1170"/>
                  </a:lnTo>
                  <a:lnTo>
                    <a:pt x="1438" y="2841"/>
                  </a:lnTo>
                  <a:lnTo>
                    <a:pt x="1856" y="2824"/>
                  </a:lnTo>
                  <a:lnTo>
                    <a:pt x="177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8" name="Google Shape;928;p39"/>
            <p:cNvSpPr/>
            <p:nvPr/>
          </p:nvSpPr>
          <p:spPr>
            <a:xfrm>
              <a:off x="5411500" y="4443325"/>
              <a:ext cx="41800" cy="71050"/>
            </a:xfrm>
            <a:custGeom>
              <a:avLst/>
              <a:gdLst/>
              <a:ahLst/>
              <a:cxnLst/>
              <a:rect l="l" t="t" r="r" b="b"/>
              <a:pathLst>
                <a:path w="1672" h="2842" extrusionOk="0">
                  <a:moveTo>
                    <a:pt x="1070" y="1"/>
                  </a:moveTo>
                  <a:lnTo>
                    <a:pt x="569" y="18"/>
                  </a:lnTo>
                  <a:lnTo>
                    <a:pt x="585" y="2307"/>
                  </a:lnTo>
                  <a:lnTo>
                    <a:pt x="1" y="2307"/>
                  </a:lnTo>
                  <a:lnTo>
                    <a:pt x="1" y="2841"/>
                  </a:lnTo>
                  <a:lnTo>
                    <a:pt x="1672" y="2825"/>
                  </a:lnTo>
                  <a:lnTo>
                    <a:pt x="1672" y="2273"/>
                  </a:lnTo>
                  <a:lnTo>
                    <a:pt x="1087" y="2273"/>
                  </a:ln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29" name="Google Shape;929;p39"/>
            <p:cNvSpPr/>
            <p:nvPr/>
          </p:nvSpPr>
          <p:spPr>
            <a:xfrm>
              <a:off x="5329225" y="4441250"/>
              <a:ext cx="52650" cy="72700"/>
            </a:xfrm>
            <a:custGeom>
              <a:avLst/>
              <a:gdLst/>
              <a:ahLst/>
              <a:cxnLst/>
              <a:rect l="l" t="t" r="r" b="b"/>
              <a:pathLst>
                <a:path w="2106" h="2908" extrusionOk="0">
                  <a:moveTo>
                    <a:pt x="50" y="0"/>
                  </a:moveTo>
                  <a:lnTo>
                    <a:pt x="0" y="2824"/>
                  </a:lnTo>
                  <a:lnTo>
                    <a:pt x="468" y="2841"/>
                  </a:lnTo>
                  <a:lnTo>
                    <a:pt x="1036" y="1304"/>
                  </a:lnTo>
                  <a:lnTo>
                    <a:pt x="1537" y="2891"/>
                  </a:lnTo>
                  <a:lnTo>
                    <a:pt x="2039" y="2908"/>
                  </a:lnTo>
                  <a:lnTo>
                    <a:pt x="2105" y="84"/>
                  </a:lnTo>
                  <a:lnTo>
                    <a:pt x="1621" y="50"/>
                  </a:lnTo>
                  <a:lnTo>
                    <a:pt x="1571" y="1671"/>
                  </a:lnTo>
                  <a:lnTo>
                    <a:pt x="1203" y="518"/>
                  </a:lnTo>
                  <a:lnTo>
                    <a:pt x="936" y="518"/>
                  </a:lnTo>
                  <a:lnTo>
                    <a:pt x="518" y="1655"/>
                  </a:lnTo>
                  <a:lnTo>
                    <a:pt x="551" y="17"/>
                  </a:lnTo>
                  <a:lnTo>
                    <a:pt x="5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0" name="Google Shape;930;p39"/>
            <p:cNvSpPr/>
            <p:nvPr/>
          </p:nvSpPr>
          <p:spPr>
            <a:xfrm>
              <a:off x="5279500" y="4440825"/>
              <a:ext cx="39725" cy="71450"/>
            </a:xfrm>
            <a:custGeom>
              <a:avLst/>
              <a:gdLst/>
              <a:ahLst/>
              <a:cxnLst/>
              <a:rect l="l" t="t" r="r" b="b"/>
              <a:pathLst>
                <a:path w="1589" h="2858" extrusionOk="0">
                  <a:moveTo>
                    <a:pt x="101" y="1"/>
                  </a:moveTo>
                  <a:lnTo>
                    <a:pt x="84" y="535"/>
                  </a:lnTo>
                  <a:lnTo>
                    <a:pt x="1037" y="585"/>
                  </a:lnTo>
                  <a:lnTo>
                    <a:pt x="1020" y="1170"/>
                  </a:lnTo>
                  <a:lnTo>
                    <a:pt x="168" y="1120"/>
                  </a:lnTo>
                  <a:lnTo>
                    <a:pt x="151" y="1672"/>
                  </a:lnTo>
                  <a:lnTo>
                    <a:pt x="1003" y="1705"/>
                  </a:lnTo>
                  <a:lnTo>
                    <a:pt x="987" y="2290"/>
                  </a:lnTo>
                  <a:lnTo>
                    <a:pt x="17" y="2256"/>
                  </a:lnTo>
                  <a:lnTo>
                    <a:pt x="1" y="2791"/>
                  </a:lnTo>
                  <a:lnTo>
                    <a:pt x="1454" y="2858"/>
                  </a:lnTo>
                  <a:lnTo>
                    <a:pt x="1588" y="34"/>
                  </a:lnTo>
                  <a:lnTo>
                    <a:pt x="10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1" name="Google Shape;931;p39"/>
            <p:cNvSpPr/>
            <p:nvPr/>
          </p:nvSpPr>
          <p:spPr>
            <a:xfrm>
              <a:off x="5231875" y="4437475"/>
              <a:ext cx="41400" cy="72725"/>
            </a:xfrm>
            <a:custGeom>
              <a:avLst/>
              <a:gdLst/>
              <a:ahLst/>
              <a:cxnLst/>
              <a:rect l="l" t="t" r="r" b="b"/>
              <a:pathLst>
                <a:path w="1656" h="2909" extrusionOk="0">
                  <a:moveTo>
                    <a:pt x="218" y="1"/>
                  </a:moveTo>
                  <a:lnTo>
                    <a:pt x="168" y="552"/>
                  </a:lnTo>
                  <a:lnTo>
                    <a:pt x="1137" y="619"/>
                  </a:lnTo>
                  <a:lnTo>
                    <a:pt x="1087" y="1204"/>
                  </a:lnTo>
                  <a:lnTo>
                    <a:pt x="235" y="1137"/>
                  </a:lnTo>
                  <a:lnTo>
                    <a:pt x="185" y="1672"/>
                  </a:lnTo>
                  <a:lnTo>
                    <a:pt x="1054" y="1739"/>
                  </a:lnTo>
                  <a:lnTo>
                    <a:pt x="1004" y="2323"/>
                  </a:lnTo>
                  <a:lnTo>
                    <a:pt x="51" y="2257"/>
                  </a:lnTo>
                  <a:lnTo>
                    <a:pt x="1" y="2808"/>
                  </a:lnTo>
                  <a:lnTo>
                    <a:pt x="1471" y="2908"/>
                  </a:lnTo>
                  <a:lnTo>
                    <a:pt x="1655" y="85"/>
                  </a:lnTo>
                  <a:lnTo>
                    <a:pt x="2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2" name="Google Shape;932;p39"/>
            <p:cNvSpPr/>
            <p:nvPr/>
          </p:nvSpPr>
          <p:spPr>
            <a:xfrm>
              <a:off x="5183425" y="4434150"/>
              <a:ext cx="42225" cy="73125"/>
            </a:xfrm>
            <a:custGeom>
              <a:avLst/>
              <a:gdLst/>
              <a:ahLst/>
              <a:cxnLst/>
              <a:rect l="l" t="t" r="r" b="b"/>
              <a:pathLst>
                <a:path w="1689" h="2925" extrusionOk="0">
                  <a:moveTo>
                    <a:pt x="803" y="0"/>
                  </a:moveTo>
                  <a:lnTo>
                    <a:pt x="619" y="2273"/>
                  </a:lnTo>
                  <a:lnTo>
                    <a:pt x="34" y="2223"/>
                  </a:lnTo>
                  <a:lnTo>
                    <a:pt x="1" y="2774"/>
                  </a:lnTo>
                  <a:lnTo>
                    <a:pt x="1638" y="2924"/>
                  </a:lnTo>
                  <a:lnTo>
                    <a:pt x="1688" y="2373"/>
                  </a:lnTo>
                  <a:lnTo>
                    <a:pt x="1104" y="2340"/>
                  </a:lnTo>
                  <a:lnTo>
                    <a:pt x="1287" y="50"/>
                  </a:lnTo>
                  <a:lnTo>
                    <a:pt x="8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3" name="Google Shape;933;p39"/>
            <p:cNvSpPr/>
            <p:nvPr/>
          </p:nvSpPr>
          <p:spPr>
            <a:xfrm>
              <a:off x="5160450" y="4431225"/>
              <a:ext cx="19250" cy="71875"/>
            </a:xfrm>
            <a:custGeom>
              <a:avLst/>
              <a:gdLst/>
              <a:ahLst/>
              <a:cxnLst/>
              <a:rect l="l" t="t" r="r" b="b"/>
              <a:pathLst>
                <a:path w="770" h="2875" extrusionOk="0">
                  <a:moveTo>
                    <a:pt x="268" y="0"/>
                  </a:moveTo>
                  <a:lnTo>
                    <a:pt x="1" y="2824"/>
                  </a:lnTo>
                  <a:lnTo>
                    <a:pt x="502" y="2874"/>
                  </a:lnTo>
                  <a:lnTo>
                    <a:pt x="769" y="50"/>
                  </a:lnTo>
                  <a:lnTo>
                    <a:pt x="2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4" name="Google Shape;934;p39"/>
            <p:cNvSpPr/>
            <p:nvPr/>
          </p:nvSpPr>
          <p:spPr>
            <a:xfrm>
              <a:off x="5104475" y="4424950"/>
              <a:ext cx="51825" cy="75225"/>
            </a:xfrm>
            <a:custGeom>
              <a:avLst/>
              <a:gdLst/>
              <a:ahLst/>
              <a:cxnLst/>
              <a:rect l="l" t="t" r="r" b="b"/>
              <a:pathLst>
                <a:path w="2073" h="3009" extrusionOk="0">
                  <a:moveTo>
                    <a:pt x="318" y="1"/>
                  </a:moveTo>
                  <a:lnTo>
                    <a:pt x="1" y="2808"/>
                  </a:lnTo>
                  <a:lnTo>
                    <a:pt x="502" y="2875"/>
                  </a:lnTo>
                  <a:lnTo>
                    <a:pt x="686" y="1204"/>
                  </a:lnTo>
                  <a:lnTo>
                    <a:pt x="1338" y="2975"/>
                  </a:lnTo>
                  <a:lnTo>
                    <a:pt x="1755" y="3008"/>
                  </a:lnTo>
                  <a:lnTo>
                    <a:pt x="2073" y="218"/>
                  </a:lnTo>
                  <a:lnTo>
                    <a:pt x="1571" y="151"/>
                  </a:lnTo>
                  <a:lnTo>
                    <a:pt x="1388" y="1822"/>
                  </a:lnTo>
                  <a:lnTo>
                    <a:pt x="736" y="51"/>
                  </a:lnTo>
                  <a:lnTo>
                    <a:pt x="3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5" name="Google Shape;935;p39"/>
            <p:cNvSpPr/>
            <p:nvPr/>
          </p:nvSpPr>
          <p:spPr>
            <a:xfrm>
              <a:off x="5051425" y="4418275"/>
              <a:ext cx="48075" cy="72600"/>
            </a:xfrm>
            <a:custGeom>
              <a:avLst/>
              <a:gdLst/>
              <a:ahLst/>
              <a:cxnLst/>
              <a:rect l="l" t="t" r="r" b="b"/>
              <a:pathLst>
                <a:path w="1923" h="2904" extrusionOk="0">
                  <a:moveTo>
                    <a:pt x="519" y="0"/>
                  </a:moveTo>
                  <a:cubicBezTo>
                    <a:pt x="385" y="17"/>
                    <a:pt x="285" y="67"/>
                    <a:pt x="201" y="117"/>
                  </a:cubicBezTo>
                  <a:lnTo>
                    <a:pt x="18" y="1504"/>
                  </a:lnTo>
                  <a:lnTo>
                    <a:pt x="853" y="1621"/>
                  </a:lnTo>
                  <a:lnTo>
                    <a:pt x="920" y="1187"/>
                  </a:lnTo>
                  <a:lnTo>
                    <a:pt x="502" y="1120"/>
                  </a:lnTo>
                  <a:lnTo>
                    <a:pt x="586" y="602"/>
                  </a:lnTo>
                  <a:cubicBezTo>
                    <a:pt x="657" y="590"/>
                    <a:pt x="727" y="578"/>
                    <a:pt x="810" y="578"/>
                  </a:cubicBezTo>
                  <a:cubicBezTo>
                    <a:pt x="844" y="578"/>
                    <a:pt x="881" y="580"/>
                    <a:pt x="920" y="585"/>
                  </a:cubicBezTo>
                  <a:cubicBezTo>
                    <a:pt x="1087" y="602"/>
                    <a:pt x="1204" y="685"/>
                    <a:pt x="1287" y="836"/>
                  </a:cubicBezTo>
                  <a:cubicBezTo>
                    <a:pt x="1371" y="986"/>
                    <a:pt x="1388" y="1187"/>
                    <a:pt x="1354" y="1454"/>
                  </a:cubicBezTo>
                  <a:cubicBezTo>
                    <a:pt x="1304" y="1755"/>
                    <a:pt x="1254" y="1989"/>
                    <a:pt x="1120" y="2106"/>
                  </a:cubicBezTo>
                  <a:cubicBezTo>
                    <a:pt x="1021" y="2219"/>
                    <a:pt x="887" y="2260"/>
                    <a:pt x="716" y="2260"/>
                  </a:cubicBezTo>
                  <a:cubicBezTo>
                    <a:pt x="685" y="2260"/>
                    <a:pt x="653" y="2259"/>
                    <a:pt x="619" y="2256"/>
                  </a:cubicBezTo>
                  <a:cubicBezTo>
                    <a:pt x="519" y="2256"/>
                    <a:pt x="419" y="2223"/>
                    <a:pt x="335" y="2189"/>
                  </a:cubicBezTo>
                  <a:cubicBezTo>
                    <a:pt x="252" y="2172"/>
                    <a:pt x="168" y="2122"/>
                    <a:pt x="84" y="2072"/>
                  </a:cubicBezTo>
                  <a:lnTo>
                    <a:pt x="1" y="2674"/>
                  </a:lnTo>
                  <a:cubicBezTo>
                    <a:pt x="84" y="2724"/>
                    <a:pt x="168" y="2757"/>
                    <a:pt x="268" y="2807"/>
                  </a:cubicBezTo>
                  <a:cubicBezTo>
                    <a:pt x="352" y="2841"/>
                    <a:pt x="452" y="2858"/>
                    <a:pt x="586" y="2891"/>
                  </a:cubicBezTo>
                  <a:cubicBezTo>
                    <a:pt x="645" y="2899"/>
                    <a:pt x="702" y="2904"/>
                    <a:pt x="757" y="2904"/>
                  </a:cubicBezTo>
                  <a:cubicBezTo>
                    <a:pt x="1030" y="2904"/>
                    <a:pt x="1257" y="2801"/>
                    <a:pt x="1438" y="2607"/>
                  </a:cubicBezTo>
                  <a:cubicBezTo>
                    <a:pt x="1638" y="2390"/>
                    <a:pt x="1789" y="2022"/>
                    <a:pt x="1856" y="1571"/>
                  </a:cubicBezTo>
                  <a:cubicBezTo>
                    <a:pt x="1922" y="1137"/>
                    <a:pt x="1872" y="769"/>
                    <a:pt x="1722" y="502"/>
                  </a:cubicBezTo>
                  <a:cubicBezTo>
                    <a:pt x="1588" y="234"/>
                    <a:pt x="1338" y="67"/>
                    <a:pt x="1003" y="17"/>
                  </a:cubicBezTo>
                  <a:cubicBezTo>
                    <a:pt x="836" y="0"/>
                    <a:pt x="669" y="0"/>
                    <a:pt x="51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6" name="Google Shape;936;p39"/>
            <p:cNvSpPr/>
            <p:nvPr/>
          </p:nvSpPr>
          <p:spPr>
            <a:xfrm>
              <a:off x="4978750" y="4411175"/>
              <a:ext cx="49725" cy="71450"/>
            </a:xfrm>
            <a:custGeom>
              <a:avLst/>
              <a:gdLst/>
              <a:ahLst/>
              <a:cxnLst/>
              <a:rect l="l" t="t" r="r" b="b"/>
              <a:pathLst>
                <a:path w="1989" h="2858" extrusionOk="0">
                  <a:moveTo>
                    <a:pt x="829" y="1281"/>
                  </a:moveTo>
                  <a:cubicBezTo>
                    <a:pt x="852" y="1281"/>
                    <a:pt x="877" y="1283"/>
                    <a:pt x="903" y="1287"/>
                  </a:cubicBezTo>
                  <a:lnTo>
                    <a:pt x="1254" y="1354"/>
                  </a:lnTo>
                  <a:lnTo>
                    <a:pt x="1120" y="2273"/>
                  </a:lnTo>
                  <a:lnTo>
                    <a:pt x="752" y="2206"/>
                  </a:lnTo>
                  <a:cubicBezTo>
                    <a:pt x="636" y="2189"/>
                    <a:pt x="585" y="2122"/>
                    <a:pt x="535" y="2039"/>
                  </a:cubicBezTo>
                  <a:cubicBezTo>
                    <a:pt x="502" y="1939"/>
                    <a:pt x="502" y="1838"/>
                    <a:pt x="519" y="1688"/>
                  </a:cubicBezTo>
                  <a:cubicBezTo>
                    <a:pt x="535" y="1538"/>
                    <a:pt x="585" y="1454"/>
                    <a:pt x="636" y="1370"/>
                  </a:cubicBezTo>
                  <a:cubicBezTo>
                    <a:pt x="687" y="1306"/>
                    <a:pt x="749" y="1281"/>
                    <a:pt x="829" y="1281"/>
                  </a:cubicBezTo>
                  <a:close/>
                  <a:moveTo>
                    <a:pt x="1504" y="0"/>
                  </a:moveTo>
                  <a:lnTo>
                    <a:pt x="1354" y="802"/>
                  </a:lnTo>
                  <a:lnTo>
                    <a:pt x="903" y="719"/>
                  </a:lnTo>
                  <a:cubicBezTo>
                    <a:pt x="867" y="715"/>
                    <a:pt x="832" y="713"/>
                    <a:pt x="797" y="713"/>
                  </a:cubicBezTo>
                  <a:cubicBezTo>
                    <a:pt x="684" y="713"/>
                    <a:pt x="578" y="735"/>
                    <a:pt x="502" y="786"/>
                  </a:cubicBezTo>
                  <a:cubicBezTo>
                    <a:pt x="402" y="852"/>
                    <a:pt x="285" y="936"/>
                    <a:pt x="201" y="1086"/>
                  </a:cubicBezTo>
                  <a:cubicBezTo>
                    <a:pt x="118" y="1220"/>
                    <a:pt x="84" y="1387"/>
                    <a:pt x="34" y="1588"/>
                  </a:cubicBezTo>
                  <a:cubicBezTo>
                    <a:pt x="1" y="1771"/>
                    <a:pt x="1" y="1939"/>
                    <a:pt x="17" y="2106"/>
                  </a:cubicBezTo>
                  <a:cubicBezTo>
                    <a:pt x="34" y="2273"/>
                    <a:pt x="101" y="2390"/>
                    <a:pt x="184" y="2507"/>
                  </a:cubicBezTo>
                  <a:cubicBezTo>
                    <a:pt x="268" y="2607"/>
                    <a:pt x="402" y="2674"/>
                    <a:pt x="535" y="2690"/>
                  </a:cubicBezTo>
                  <a:lnTo>
                    <a:pt x="1504" y="2858"/>
                  </a:lnTo>
                  <a:lnTo>
                    <a:pt x="1989" y="84"/>
                  </a:lnTo>
                  <a:lnTo>
                    <a:pt x="150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7" name="Google Shape;937;p39"/>
            <p:cNvSpPr/>
            <p:nvPr/>
          </p:nvSpPr>
          <p:spPr>
            <a:xfrm>
              <a:off x="4926950" y="4395725"/>
              <a:ext cx="51825" cy="78125"/>
            </a:xfrm>
            <a:custGeom>
              <a:avLst/>
              <a:gdLst/>
              <a:ahLst/>
              <a:cxnLst/>
              <a:rect l="l" t="t" r="r" b="b"/>
              <a:pathLst>
                <a:path w="2073" h="3125" extrusionOk="0">
                  <a:moveTo>
                    <a:pt x="879" y="1607"/>
                  </a:moveTo>
                  <a:cubicBezTo>
                    <a:pt x="901" y="1607"/>
                    <a:pt x="925" y="1612"/>
                    <a:pt x="953" y="1621"/>
                  </a:cubicBezTo>
                  <a:lnTo>
                    <a:pt x="1321" y="1671"/>
                  </a:lnTo>
                  <a:lnTo>
                    <a:pt x="1154" y="2540"/>
                  </a:lnTo>
                  <a:lnTo>
                    <a:pt x="769" y="2456"/>
                  </a:lnTo>
                  <a:cubicBezTo>
                    <a:pt x="586" y="2406"/>
                    <a:pt x="502" y="2239"/>
                    <a:pt x="569" y="1972"/>
                  </a:cubicBezTo>
                  <a:cubicBezTo>
                    <a:pt x="602" y="1821"/>
                    <a:pt x="652" y="1738"/>
                    <a:pt x="702" y="1671"/>
                  </a:cubicBezTo>
                  <a:cubicBezTo>
                    <a:pt x="775" y="1635"/>
                    <a:pt x="821" y="1607"/>
                    <a:pt x="879" y="1607"/>
                  </a:cubicBezTo>
                  <a:close/>
                  <a:moveTo>
                    <a:pt x="435" y="0"/>
                  </a:moveTo>
                  <a:lnTo>
                    <a:pt x="519" y="802"/>
                  </a:lnTo>
                  <a:cubicBezTo>
                    <a:pt x="519" y="869"/>
                    <a:pt x="535" y="919"/>
                    <a:pt x="535" y="969"/>
                  </a:cubicBezTo>
                  <a:cubicBezTo>
                    <a:pt x="535" y="1003"/>
                    <a:pt x="569" y="1053"/>
                    <a:pt x="586" y="1086"/>
                  </a:cubicBezTo>
                  <a:cubicBezTo>
                    <a:pt x="452" y="1153"/>
                    <a:pt x="352" y="1237"/>
                    <a:pt x="251" y="1370"/>
                  </a:cubicBezTo>
                  <a:cubicBezTo>
                    <a:pt x="168" y="1504"/>
                    <a:pt x="101" y="1654"/>
                    <a:pt x="68" y="1838"/>
                  </a:cubicBezTo>
                  <a:cubicBezTo>
                    <a:pt x="1" y="2139"/>
                    <a:pt x="1" y="2389"/>
                    <a:pt x="84" y="2573"/>
                  </a:cubicBezTo>
                  <a:cubicBezTo>
                    <a:pt x="168" y="2757"/>
                    <a:pt x="318" y="2891"/>
                    <a:pt x="535" y="2924"/>
                  </a:cubicBezTo>
                  <a:lnTo>
                    <a:pt x="1521" y="3125"/>
                  </a:lnTo>
                  <a:lnTo>
                    <a:pt x="2073" y="334"/>
                  </a:lnTo>
                  <a:lnTo>
                    <a:pt x="1571" y="234"/>
                  </a:lnTo>
                  <a:lnTo>
                    <a:pt x="1404" y="1120"/>
                  </a:lnTo>
                  <a:lnTo>
                    <a:pt x="1170" y="1069"/>
                  </a:lnTo>
                  <a:cubicBezTo>
                    <a:pt x="1120" y="1069"/>
                    <a:pt x="1087" y="1053"/>
                    <a:pt x="1070" y="1003"/>
                  </a:cubicBezTo>
                  <a:cubicBezTo>
                    <a:pt x="1037" y="969"/>
                    <a:pt x="1020" y="919"/>
                    <a:pt x="1020" y="869"/>
                  </a:cubicBezTo>
                  <a:lnTo>
                    <a:pt x="936" y="117"/>
                  </a:lnTo>
                  <a:lnTo>
                    <a:pt x="43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8" name="Google Shape;938;p39"/>
            <p:cNvSpPr/>
            <p:nvPr/>
          </p:nvSpPr>
          <p:spPr>
            <a:xfrm>
              <a:off x="4877250" y="4386525"/>
              <a:ext cx="50975" cy="76875"/>
            </a:xfrm>
            <a:custGeom>
              <a:avLst/>
              <a:gdLst/>
              <a:ahLst/>
              <a:cxnLst/>
              <a:rect l="l" t="t" r="r" b="b"/>
              <a:pathLst>
                <a:path w="2039" h="3075" extrusionOk="0">
                  <a:moveTo>
                    <a:pt x="585" y="1"/>
                  </a:moveTo>
                  <a:lnTo>
                    <a:pt x="485" y="519"/>
                  </a:lnTo>
                  <a:lnTo>
                    <a:pt x="1421" y="736"/>
                  </a:lnTo>
                  <a:lnTo>
                    <a:pt x="1304" y="1321"/>
                  </a:lnTo>
                  <a:lnTo>
                    <a:pt x="468" y="1120"/>
                  </a:lnTo>
                  <a:lnTo>
                    <a:pt x="335" y="1671"/>
                  </a:lnTo>
                  <a:lnTo>
                    <a:pt x="1170" y="1855"/>
                  </a:lnTo>
                  <a:lnTo>
                    <a:pt x="1053" y="2440"/>
                  </a:lnTo>
                  <a:lnTo>
                    <a:pt x="117" y="2239"/>
                  </a:lnTo>
                  <a:lnTo>
                    <a:pt x="0" y="2757"/>
                  </a:lnTo>
                  <a:lnTo>
                    <a:pt x="1454" y="3075"/>
                  </a:lnTo>
                  <a:lnTo>
                    <a:pt x="2039" y="318"/>
                  </a:lnTo>
                  <a:lnTo>
                    <a:pt x="58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39" name="Google Shape;939;p39"/>
            <p:cNvSpPr/>
            <p:nvPr/>
          </p:nvSpPr>
          <p:spPr>
            <a:xfrm>
              <a:off x="4834225" y="4379350"/>
              <a:ext cx="48900" cy="72125"/>
            </a:xfrm>
            <a:custGeom>
              <a:avLst/>
              <a:gdLst/>
              <a:ahLst/>
              <a:cxnLst/>
              <a:rect l="l" t="t" r="r" b="b"/>
              <a:pathLst>
                <a:path w="1956" h="2885" extrusionOk="0">
                  <a:moveTo>
                    <a:pt x="1086" y="0"/>
                  </a:moveTo>
                  <a:cubicBezTo>
                    <a:pt x="931" y="0"/>
                    <a:pt x="794" y="45"/>
                    <a:pt x="685" y="154"/>
                  </a:cubicBezTo>
                  <a:cubicBezTo>
                    <a:pt x="518" y="288"/>
                    <a:pt x="418" y="455"/>
                    <a:pt x="351" y="705"/>
                  </a:cubicBezTo>
                  <a:cubicBezTo>
                    <a:pt x="301" y="822"/>
                    <a:pt x="301" y="956"/>
                    <a:pt x="301" y="1073"/>
                  </a:cubicBezTo>
                  <a:cubicBezTo>
                    <a:pt x="301" y="1207"/>
                    <a:pt x="351" y="1307"/>
                    <a:pt x="418" y="1407"/>
                  </a:cubicBezTo>
                  <a:cubicBezTo>
                    <a:pt x="468" y="1507"/>
                    <a:pt x="585" y="1591"/>
                    <a:pt x="719" y="1708"/>
                  </a:cubicBezTo>
                  <a:cubicBezTo>
                    <a:pt x="802" y="1758"/>
                    <a:pt x="886" y="1825"/>
                    <a:pt x="936" y="1875"/>
                  </a:cubicBezTo>
                  <a:cubicBezTo>
                    <a:pt x="1003" y="1908"/>
                    <a:pt x="1020" y="1958"/>
                    <a:pt x="1036" y="1992"/>
                  </a:cubicBezTo>
                  <a:cubicBezTo>
                    <a:pt x="1053" y="2042"/>
                    <a:pt x="1053" y="2075"/>
                    <a:pt x="1036" y="2142"/>
                  </a:cubicBezTo>
                  <a:cubicBezTo>
                    <a:pt x="1020" y="2242"/>
                    <a:pt x="953" y="2293"/>
                    <a:pt x="886" y="2309"/>
                  </a:cubicBezTo>
                  <a:cubicBezTo>
                    <a:pt x="871" y="2314"/>
                    <a:pt x="851" y="2316"/>
                    <a:pt x="827" y="2316"/>
                  </a:cubicBezTo>
                  <a:cubicBezTo>
                    <a:pt x="769" y="2316"/>
                    <a:pt x="690" y="2304"/>
                    <a:pt x="619" y="2293"/>
                  </a:cubicBezTo>
                  <a:cubicBezTo>
                    <a:pt x="535" y="2259"/>
                    <a:pt x="452" y="2226"/>
                    <a:pt x="368" y="2176"/>
                  </a:cubicBezTo>
                  <a:cubicBezTo>
                    <a:pt x="284" y="2142"/>
                    <a:pt x="218" y="2075"/>
                    <a:pt x="134" y="2009"/>
                  </a:cubicBezTo>
                  <a:lnTo>
                    <a:pt x="0" y="2593"/>
                  </a:lnTo>
                  <a:cubicBezTo>
                    <a:pt x="34" y="2643"/>
                    <a:pt x="117" y="2710"/>
                    <a:pt x="218" y="2744"/>
                  </a:cubicBezTo>
                  <a:cubicBezTo>
                    <a:pt x="335" y="2794"/>
                    <a:pt x="435" y="2827"/>
                    <a:pt x="535" y="2844"/>
                  </a:cubicBezTo>
                  <a:cubicBezTo>
                    <a:pt x="635" y="2871"/>
                    <a:pt x="730" y="2884"/>
                    <a:pt x="819" y="2884"/>
                  </a:cubicBezTo>
                  <a:cubicBezTo>
                    <a:pt x="951" y="2884"/>
                    <a:pt x="1070" y="2854"/>
                    <a:pt x="1170" y="2794"/>
                  </a:cubicBezTo>
                  <a:cubicBezTo>
                    <a:pt x="1337" y="2660"/>
                    <a:pt x="1437" y="2493"/>
                    <a:pt x="1504" y="2226"/>
                  </a:cubicBezTo>
                  <a:cubicBezTo>
                    <a:pt x="1538" y="2075"/>
                    <a:pt x="1538" y="1958"/>
                    <a:pt x="1538" y="1841"/>
                  </a:cubicBezTo>
                  <a:cubicBezTo>
                    <a:pt x="1538" y="1741"/>
                    <a:pt x="1504" y="1641"/>
                    <a:pt x="1437" y="1557"/>
                  </a:cubicBezTo>
                  <a:cubicBezTo>
                    <a:pt x="1371" y="1457"/>
                    <a:pt x="1287" y="1374"/>
                    <a:pt x="1170" y="1290"/>
                  </a:cubicBezTo>
                  <a:cubicBezTo>
                    <a:pt x="1086" y="1207"/>
                    <a:pt x="1003" y="1140"/>
                    <a:pt x="936" y="1106"/>
                  </a:cubicBezTo>
                  <a:cubicBezTo>
                    <a:pt x="886" y="1056"/>
                    <a:pt x="853" y="1006"/>
                    <a:pt x="836" y="956"/>
                  </a:cubicBezTo>
                  <a:cubicBezTo>
                    <a:pt x="802" y="889"/>
                    <a:pt x="802" y="822"/>
                    <a:pt x="836" y="755"/>
                  </a:cubicBezTo>
                  <a:cubicBezTo>
                    <a:pt x="869" y="655"/>
                    <a:pt x="919" y="605"/>
                    <a:pt x="970" y="572"/>
                  </a:cubicBezTo>
                  <a:cubicBezTo>
                    <a:pt x="987" y="567"/>
                    <a:pt x="1007" y="565"/>
                    <a:pt x="1027" y="565"/>
                  </a:cubicBezTo>
                  <a:cubicBezTo>
                    <a:pt x="1085" y="565"/>
                    <a:pt x="1156" y="581"/>
                    <a:pt x="1254" y="605"/>
                  </a:cubicBezTo>
                  <a:cubicBezTo>
                    <a:pt x="1354" y="622"/>
                    <a:pt x="1437" y="655"/>
                    <a:pt x="1538" y="722"/>
                  </a:cubicBezTo>
                  <a:cubicBezTo>
                    <a:pt x="1638" y="789"/>
                    <a:pt x="1721" y="856"/>
                    <a:pt x="1805" y="939"/>
                  </a:cubicBezTo>
                  <a:lnTo>
                    <a:pt x="1955" y="354"/>
                  </a:lnTo>
                  <a:cubicBezTo>
                    <a:pt x="1888" y="288"/>
                    <a:pt x="1805" y="221"/>
                    <a:pt x="1705" y="154"/>
                  </a:cubicBezTo>
                  <a:cubicBezTo>
                    <a:pt x="1604" y="104"/>
                    <a:pt x="1471" y="54"/>
                    <a:pt x="1354" y="37"/>
                  </a:cubicBezTo>
                  <a:cubicBezTo>
                    <a:pt x="1260" y="13"/>
                    <a:pt x="1170" y="0"/>
                    <a:pt x="1086"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0" name="Google Shape;940;p39"/>
            <p:cNvSpPr/>
            <p:nvPr/>
          </p:nvSpPr>
          <p:spPr>
            <a:xfrm>
              <a:off x="4784925" y="4365225"/>
              <a:ext cx="53500" cy="77300"/>
            </a:xfrm>
            <a:custGeom>
              <a:avLst/>
              <a:gdLst/>
              <a:ahLst/>
              <a:cxnLst/>
              <a:rect l="l" t="t" r="r" b="b"/>
              <a:pathLst>
                <a:path w="2140" h="3092" extrusionOk="0">
                  <a:moveTo>
                    <a:pt x="736" y="0"/>
                  </a:moveTo>
                  <a:lnTo>
                    <a:pt x="586" y="518"/>
                  </a:lnTo>
                  <a:lnTo>
                    <a:pt x="1521" y="769"/>
                  </a:lnTo>
                  <a:lnTo>
                    <a:pt x="1388" y="1337"/>
                  </a:lnTo>
                  <a:lnTo>
                    <a:pt x="552" y="1120"/>
                  </a:lnTo>
                  <a:lnTo>
                    <a:pt x="402" y="1671"/>
                  </a:lnTo>
                  <a:lnTo>
                    <a:pt x="1237" y="1872"/>
                  </a:lnTo>
                  <a:lnTo>
                    <a:pt x="1087" y="2440"/>
                  </a:lnTo>
                  <a:lnTo>
                    <a:pt x="151" y="2189"/>
                  </a:lnTo>
                  <a:lnTo>
                    <a:pt x="1" y="2707"/>
                  </a:lnTo>
                  <a:lnTo>
                    <a:pt x="1421" y="3091"/>
                  </a:lnTo>
                  <a:lnTo>
                    <a:pt x="2140" y="351"/>
                  </a:lnTo>
                  <a:lnTo>
                    <a:pt x="7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1" name="Google Shape;941;p39"/>
            <p:cNvSpPr/>
            <p:nvPr/>
          </p:nvSpPr>
          <p:spPr>
            <a:xfrm>
              <a:off x="4731050" y="4349775"/>
              <a:ext cx="62250" cy="80625"/>
            </a:xfrm>
            <a:custGeom>
              <a:avLst/>
              <a:gdLst/>
              <a:ahLst/>
              <a:cxnLst/>
              <a:rect l="l" t="t" r="r" b="b"/>
              <a:pathLst>
                <a:path w="2490" h="3225" extrusionOk="0">
                  <a:moveTo>
                    <a:pt x="786" y="0"/>
                  </a:moveTo>
                  <a:lnTo>
                    <a:pt x="0" y="2724"/>
                  </a:lnTo>
                  <a:lnTo>
                    <a:pt x="485" y="2874"/>
                  </a:lnTo>
                  <a:lnTo>
                    <a:pt x="936" y="1237"/>
                  </a:lnTo>
                  <a:lnTo>
                    <a:pt x="1304" y="3091"/>
                  </a:lnTo>
                  <a:lnTo>
                    <a:pt x="1721" y="3225"/>
                  </a:lnTo>
                  <a:lnTo>
                    <a:pt x="2490" y="501"/>
                  </a:lnTo>
                  <a:lnTo>
                    <a:pt x="2005" y="368"/>
                  </a:lnTo>
                  <a:lnTo>
                    <a:pt x="1554" y="1989"/>
                  </a:lnTo>
                  <a:lnTo>
                    <a:pt x="1203" y="134"/>
                  </a:lnTo>
                  <a:lnTo>
                    <a:pt x="7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2" name="Google Shape;942;p39"/>
            <p:cNvSpPr/>
            <p:nvPr/>
          </p:nvSpPr>
          <p:spPr>
            <a:xfrm>
              <a:off x="4682175" y="4339325"/>
              <a:ext cx="46800" cy="76050"/>
            </a:xfrm>
            <a:custGeom>
              <a:avLst/>
              <a:gdLst/>
              <a:ahLst/>
              <a:cxnLst/>
              <a:rect l="l" t="t" r="r" b="b"/>
              <a:pathLst>
                <a:path w="1872" h="3042" extrusionOk="0">
                  <a:moveTo>
                    <a:pt x="1421" y="0"/>
                  </a:moveTo>
                  <a:lnTo>
                    <a:pt x="736" y="2173"/>
                  </a:lnTo>
                  <a:lnTo>
                    <a:pt x="168" y="2006"/>
                  </a:lnTo>
                  <a:lnTo>
                    <a:pt x="1" y="2540"/>
                  </a:lnTo>
                  <a:lnTo>
                    <a:pt x="1588" y="3041"/>
                  </a:lnTo>
                  <a:lnTo>
                    <a:pt x="1755" y="2507"/>
                  </a:lnTo>
                  <a:lnTo>
                    <a:pt x="1187" y="2340"/>
                  </a:lnTo>
                  <a:lnTo>
                    <a:pt x="1872" y="168"/>
                  </a:lnTo>
                  <a:lnTo>
                    <a:pt x="14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3" name="Google Shape;943;p39"/>
            <p:cNvSpPr/>
            <p:nvPr/>
          </p:nvSpPr>
          <p:spPr>
            <a:xfrm>
              <a:off x="4649175" y="4319275"/>
              <a:ext cx="53500" cy="77300"/>
            </a:xfrm>
            <a:custGeom>
              <a:avLst/>
              <a:gdLst/>
              <a:ahLst/>
              <a:cxnLst/>
              <a:rect l="l" t="t" r="r" b="b"/>
              <a:pathLst>
                <a:path w="2140" h="3092" extrusionOk="0">
                  <a:moveTo>
                    <a:pt x="552" y="1337"/>
                  </a:moveTo>
                  <a:lnTo>
                    <a:pt x="1053" y="1504"/>
                  </a:lnTo>
                  <a:lnTo>
                    <a:pt x="485" y="2356"/>
                  </a:lnTo>
                  <a:lnTo>
                    <a:pt x="552" y="1337"/>
                  </a:lnTo>
                  <a:close/>
                  <a:moveTo>
                    <a:pt x="184" y="0"/>
                  </a:moveTo>
                  <a:lnTo>
                    <a:pt x="1" y="2924"/>
                  </a:lnTo>
                  <a:lnTo>
                    <a:pt x="502" y="3092"/>
                  </a:lnTo>
                  <a:lnTo>
                    <a:pt x="2139" y="635"/>
                  </a:lnTo>
                  <a:lnTo>
                    <a:pt x="1655" y="502"/>
                  </a:lnTo>
                  <a:lnTo>
                    <a:pt x="1270" y="1036"/>
                  </a:lnTo>
                  <a:lnTo>
                    <a:pt x="652" y="836"/>
                  </a:lnTo>
                  <a:lnTo>
                    <a:pt x="686" y="168"/>
                  </a:lnTo>
                  <a:lnTo>
                    <a:pt x="18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4" name="Google Shape;944;p39"/>
            <p:cNvSpPr/>
            <p:nvPr/>
          </p:nvSpPr>
          <p:spPr>
            <a:xfrm>
              <a:off x="4590275" y="4310075"/>
              <a:ext cx="49725" cy="75225"/>
            </a:xfrm>
            <a:custGeom>
              <a:avLst/>
              <a:gdLst/>
              <a:ahLst/>
              <a:cxnLst/>
              <a:rect l="l" t="t" r="r" b="b"/>
              <a:pathLst>
                <a:path w="1989" h="3009" extrusionOk="0">
                  <a:moveTo>
                    <a:pt x="1504" y="1"/>
                  </a:moveTo>
                  <a:lnTo>
                    <a:pt x="736" y="2156"/>
                  </a:lnTo>
                  <a:lnTo>
                    <a:pt x="184" y="1939"/>
                  </a:lnTo>
                  <a:lnTo>
                    <a:pt x="1" y="2440"/>
                  </a:lnTo>
                  <a:lnTo>
                    <a:pt x="1571" y="3008"/>
                  </a:lnTo>
                  <a:lnTo>
                    <a:pt x="1755" y="2507"/>
                  </a:lnTo>
                  <a:lnTo>
                    <a:pt x="1204" y="2307"/>
                  </a:lnTo>
                  <a:lnTo>
                    <a:pt x="1989" y="151"/>
                  </a:lnTo>
                  <a:lnTo>
                    <a:pt x="150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5" name="Google Shape;945;p39"/>
            <p:cNvSpPr/>
            <p:nvPr/>
          </p:nvSpPr>
          <p:spPr>
            <a:xfrm>
              <a:off x="4569400" y="4296725"/>
              <a:ext cx="37200" cy="70600"/>
            </a:xfrm>
            <a:custGeom>
              <a:avLst/>
              <a:gdLst/>
              <a:ahLst/>
              <a:cxnLst/>
              <a:rect l="l" t="t" r="r" b="b"/>
              <a:pathLst>
                <a:path w="1488" h="2824" extrusionOk="0">
                  <a:moveTo>
                    <a:pt x="1019" y="0"/>
                  </a:moveTo>
                  <a:lnTo>
                    <a:pt x="0" y="2623"/>
                  </a:lnTo>
                  <a:lnTo>
                    <a:pt x="451" y="2824"/>
                  </a:lnTo>
                  <a:lnTo>
                    <a:pt x="1487" y="184"/>
                  </a:lnTo>
                  <a:lnTo>
                    <a:pt x="101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6" name="Google Shape;946;p39"/>
            <p:cNvSpPr/>
            <p:nvPr/>
          </p:nvSpPr>
          <p:spPr>
            <a:xfrm>
              <a:off x="4519275" y="4280825"/>
              <a:ext cx="58925" cy="71725"/>
            </a:xfrm>
            <a:custGeom>
              <a:avLst/>
              <a:gdLst/>
              <a:ahLst/>
              <a:cxnLst/>
              <a:rect l="l" t="t" r="r" b="b"/>
              <a:pathLst>
                <a:path w="2357" h="2869" extrusionOk="0">
                  <a:moveTo>
                    <a:pt x="1340" y="595"/>
                  </a:moveTo>
                  <a:cubicBezTo>
                    <a:pt x="1398" y="595"/>
                    <a:pt x="1458" y="608"/>
                    <a:pt x="1521" y="636"/>
                  </a:cubicBezTo>
                  <a:cubicBezTo>
                    <a:pt x="1671" y="703"/>
                    <a:pt x="1771" y="820"/>
                    <a:pt x="1771" y="954"/>
                  </a:cubicBezTo>
                  <a:cubicBezTo>
                    <a:pt x="1788" y="1087"/>
                    <a:pt x="1755" y="1305"/>
                    <a:pt x="1654" y="1572"/>
                  </a:cubicBezTo>
                  <a:cubicBezTo>
                    <a:pt x="1537" y="1873"/>
                    <a:pt x="1420" y="2073"/>
                    <a:pt x="1287" y="2157"/>
                  </a:cubicBezTo>
                  <a:cubicBezTo>
                    <a:pt x="1214" y="2209"/>
                    <a:pt x="1127" y="2235"/>
                    <a:pt x="1036" y="2235"/>
                  </a:cubicBezTo>
                  <a:cubicBezTo>
                    <a:pt x="982" y="2235"/>
                    <a:pt x="925" y="2226"/>
                    <a:pt x="869" y="2207"/>
                  </a:cubicBezTo>
                  <a:cubicBezTo>
                    <a:pt x="702" y="2140"/>
                    <a:pt x="618" y="2040"/>
                    <a:pt x="602" y="1889"/>
                  </a:cubicBezTo>
                  <a:cubicBezTo>
                    <a:pt x="585" y="1739"/>
                    <a:pt x="618" y="1505"/>
                    <a:pt x="752" y="1221"/>
                  </a:cubicBezTo>
                  <a:cubicBezTo>
                    <a:pt x="869" y="954"/>
                    <a:pt x="986" y="787"/>
                    <a:pt x="1103" y="670"/>
                  </a:cubicBezTo>
                  <a:cubicBezTo>
                    <a:pt x="1181" y="621"/>
                    <a:pt x="1259" y="595"/>
                    <a:pt x="1340" y="595"/>
                  </a:cubicBezTo>
                  <a:close/>
                  <a:moveTo>
                    <a:pt x="1337" y="1"/>
                  </a:moveTo>
                  <a:cubicBezTo>
                    <a:pt x="1183" y="1"/>
                    <a:pt x="1036" y="38"/>
                    <a:pt x="902" y="118"/>
                  </a:cubicBezTo>
                  <a:cubicBezTo>
                    <a:pt x="635" y="252"/>
                    <a:pt x="435" y="569"/>
                    <a:pt x="251" y="1037"/>
                  </a:cubicBezTo>
                  <a:cubicBezTo>
                    <a:pt x="67" y="1538"/>
                    <a:pt x="0" y="1906"/>
                    <a:pt x="67" y="2173"/>
                  </a:cubicBezTo>
                  <a:cubicBezTo>
                    <a:pt x="151" y="2474"/>
                    <a:pt x="334" y="2658"/>
                    <a:pt x="618" y="2792"/>
                  </a:cubicBezTo>
                  <a:cubicBezTo>
                    <a:pt x="750" y="2843"/>
                    <a:pt x="875" y="2868"/>
                    <a:pt x="995" y="2868"/>
                  </a:cubicBezTo>
                  <a:cubicBezTo>
                    <a:pt x="1150" y="2868"/>
                    <a:pt x="1296" y="2826"/>
                    <a:pt x="1437" y="2741"/>
                  </a:cubicBezTo>
                  <a:cubicBezTo>
                    <a:pt x="1688" y="2591"/>
                    <a:pt x="1922" y="2274"/>
                    <a:pt x="2105" y="1806"/>
                  </a:cubicBezTo>
                  <a:cubicBezTo>
                    <a:pt x="2289" y="1338"/>
                    <a:pt x="2356" y="987"/>
                    <a:pt x="2289" y="703"/>
                  </a:cubicBezTo>
                  <a:cubicBezTo>
                    <a:pt x="2222" y="402"/>
                    <a:pt x="2039" y="218"/>
                    <a:pt x="1755" y="85"/>
                  </a:cubicBezTo>
                  <a:cubicBezTo>
                    <a:pt x="1614" y="30"/>
                    <a:pt x="1473" y="1"/>
                    <a:pt x="1337"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7" name="Google Shape;947;p39"/>
            <p:cNvSpPr/>
            <p:nvPr/>
          </p:nvSpPr>
          <p:spPr>
            <a:xfrm>
              <a:off x="4461200" y="4252850"/>
              <a:ext cx="69375" cy="82325"/>
            </a:xfrm>
            <a:custGeom>
              <a:avLst/>
              <a:gdLst/>
              <a:ahLst/>
              <a:cxnLst/>
              <a:rect l="l" t="t" r="r" b="b"/>
              <a:pathLst>
                <a:path w="2775" h="3293" extrusionOk="0">
                  <a:moveTo>
                    <a:pt x="1154" y="1"/>
                  </a:moveTo>
                  <a:lnTo>
                    <a:pt x="1" y="2591"/>
                  </a:lnTo>
                  <a:lnTo>
                    <a:pt x="469" y="2791"/>
                  </a:lnTo>
                  <a:lnTo>
                    <a:pt x="1154" y="1254"/>
                  </a:lnTo>
                  <a:lnTo>
                    <a:pt x="1237" y="3125"/>
                  </a:lnTo>
                  <a:lnTo>
                    <a:pt x="1638" y="3292"/>
                  </a:lnTo>
                  <a:lnTo>
                    <a:pt x="2774" y="703"/>
                  </a:lnTo>
                  <a:lnTo>
                    <a:pt x="2323" y="502"/>
                  </a:lnTo>
                  <a:lnTo>
                    <a:pt x="1638" y="2039"/>
                  </a:lnTo>
                  <a:lnTo>
                    <a:pt x="1555" y="168"/>
                  </a:lnTo>
                  <a:lnTo>
                    <a:pt x="11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8" name="Google Shape;948;p39"/>
            <p:cNvSpPr/>
            <p:nvPr/>
          </p:nvSpPr>
          <p:spPr>
            <a:xfrm>
              <a:off x="4467050" y="4244500"/>
              <a:ext cx="14650" cy="15475"/>
            </a:xfrm>
            <a:custGeom>
              <a:avLst/>
              <a:gdLst/>
              <a:ahLst/>
              <a:cxnLst/>
              <a:rect l="l" t="t" r="r" b="b"/>
              <a:pathLst>
                <a:path w="586" h="619" extrusionOk="0">
                  <a:moveTo>
                    <a:pt x="235" y="1"/>
                  </a:moveTo>
                  <a:lnTo>
                    <a:pt x="1" y="452"/>
                  </a:lnTo>
                  <a:lnTo>
                    <a:pt x="351" y="619"/>
                  </a:lnTo>
                  <a:lnTo>
                    <a:pt x="585" y="168"/>
                  </a:lnTo>
                  <a:lnTo>
                    <a:pt x="23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49" name="Google Shape;949;p39"/>
            <p:cNvSpPr/>
            <p:nvPr/>
          </p:nvSpPr>
          <p:spPr>
            <a:xfrm>
              <a:off x="4381425" y="4216975"/>
              <a:ext cx="64350" cy="77675"/>
            </a:xfrm>
            <a:custGeom>
              <a:avLst/>
              <a:gdLst/>
              <a:ahLst/>
              <a:cxnLst/>
              <a:rect l="l" t="t" r="r" b="b"/>
              <a:pathLst>
                <a:path w="2574" h="3107" extrusionOk="0">
                  <a:moveTo>
                    <a:pt x="1379" y="560"/>
                  </a:moveTo>
                  <a:cubicBezTo>
                    <a:pt x="1417" y="560"/>
                    <a:pt x="1458" y="573"/>
                    <a:pt x="1504" y="600"/>
                  </a:cubicBezTo>
                  <a:lnTo>
                    <a:pt x="1905" y="801"/>
                  </a:lnTo>
                  <a:lnTo>
                    <a:pt x="1604" y="1419"/>
                  </a:lnTo>
                  <a:lnTo>
                    <a:pt x="1203" y="1219"/>
                  </a:lnTo>
                  <a:cubicBezTo>
                    <a:pt x="1103" y="1185"/>
                    <a:pt x="1070" y="1118"/>
                    <a:pt x="1036" y="1052"/>
                  </a:cubicBezTo>
                  <a:cubicBezTo>
                    <a:pt x="1036" y="1001"/>
                    <a:pt x="1070" y="918"/>
                    <a:pt x="1103" y="801"/>
                  </a:cubicBezTo>
                  <a:cubicBezTo>
                    <a:pt x="1170" y="684"/>
                    <a:pt x="1237" y="600"/>
                    <a:pt x="1287" y="584"/>
                  </a:cubicBezTo>
                  <a:cubicBezTo>
                    <a:pt x="1317" y="569"/>
                    <a:pt x="1347" y="560"/>
                    <a:pt x="1379" y="560"/>
                  </a:cubicBezTo>
                  <a:close/>
                  <a:moveTo>
                    <a:pt x="860" y="1626"/>
                  </a:moveTo>
                  <a:cubicBezTo>
                    <a:pt x="904" y="1626"/>
                    <a:pt x="950" y="1638"/>
                    <a:pt x="1003" y="1670"/>
                  </a:cubicBezTo>
                  <a:lnTo>
                    <a:pt x="1354" y="1854"/>
                  </a:lnTo>
                  <a:lnTo>
                    <a:pt x="1036" y="2422"/>
                  </a:lnTo>
                  <a:lnTo>
                    <a:pt x="702" y="2255"/>
                  </a:lnTo>
                  <a:cubicBezTo>
                    <a:pt x="619" y="2204"/>
                    <a:pt x="568" y="2138"/>
                    <a:pt x="568" y="2087"/>
                  </a:cubicBezTo>
                  <a:cubicBezTo>
                    <a:pt x="568" y="2021"/>
                    <a:pt x="585" y="1937"/>
                    <a:pt x="619" y="1837"/>
                  </a:cubicBezTo>
                  <a:cubicBezTo>
                    <a:pt x="685" y="1720"/>
                    <a:pt x="736" y="1686"/>
                    <a:pt x="786" y="1636"/>
                  </a:cubicBezTo>
                  <a:cubicBezTo>
                    <a:pt x="810" y="1630"/>
                    <a:pt x="835" y="1626"/>
                    <a:pt x="860" y="1626"/>
                  </a:cubicBezTo>
                  <a:close/>
                  <a:moveTo>
                    <a:pt x="1307" y="1"/>
                  </a:moveTo>
                  <a:cubicBezTo>
                    <a:pt x="1238" y="1"/>
                    <a:pt x="1171" y="15"/>
                    <a:pt x="1103" y="49"/>
                  </a:cubicBezTo>
                  <a:cubicBezTo>
                    <a:pt x="936" y="133"/>
                    <a:pt x="786" y="300"/>
                    <a:pt x="669" y="534"/>
                  </a:cubicBezTo>
                  <a:cubicBezTo>
                    <a:pt x="585" y="701"/>
                    <a:pt x="535" y="834"/>
                    <a:pt x="535" y="935"/>
                  </a:cubicBezTo>
                  <a:cubicBezTo>
                    <a:pt x="568" y="1035"/>
                    <a:pt x="585" y="1118"/>
                    <a:pt x="652" y="1202"/>
                  </a:cubicBezTo>
                  <a:cubicBezTo>
                    <a:pt x="568" y="1219"/>
                    <a:pt x="485" y="1285"/>
                    <a:pt x="401" y="1352"/>
                  </a:cubicBezTo>
                  <a:cubicBezTo>
                    <a:pt x="318" y="1436"/>
                    <a:pt x="218" y="1536"/>
                    <a:pt x="167" y="1670"/>
                  </a:cubicBezTo>
                  <a:cubicBezTo>
                    <a:pt x="67" y="1887"/>
                    <a:pt x="0" y="2087"/>
                    <a:pt x="34" y="2255"/>
                  </a:cubicBezTo>
                  <a:cubicBezTo>
                    <a:pt x="84" y="2422"/>
                    <a:pt x="167" y="2539"/>
                    <a:pt x="351" y="2622"/>
                  </a:cubicBezTo>
                  <a:lnTo>
                    <a:pt x="1287" y="3107"/>
                  </a:lnTo>
                  <a:lnTo>
                    <a:pt x="2573" y="584"/>
                  </a:lnTo>
                  <a:lnTo>
                    <a:pt x="1621" y="82"/>
                  </a:lnTo>
                  <a:cubicBezTo>
                    <a:pt x="1511" y="33"/>
                    <a:pt x="1408" y="1"/>
                    <a:pt x="1307"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0" name="Google Shape;950;p39"/>
            <p:cNvSpPr/>
            <p:nvPr/>
          </p:nvSpPr>
          <p:spPr>
            <a:xfrm>
              <a:off x="4329625" y="4196875"/>
              <a:ext cx="61000" cy="76900"/>
            </a:xfrm>
            <a:custGeom>
              <a:avLst/>
              <a:gdLst/>
              <a:ahLst/>
              <a:cxnLst/>
              <a:rect l="l" t="t" r="r" b="b"/>
              <a:pathLst>
                <a:path w="2440" h="3076" extrusionOk="0">
                  <a:moveTo>
                    <a:pt x="1989" y="1"/>
                  </a:moveTo>
                  <a:lnTo>
                    <a:pt x="1488" y="920"/>
                  </a:lnTo>
                  <a:lnTo>
                    <a:pt x="0" y="2156"/>
                  </a:lnTo>
                  <a:lnTo>
                    <a:pt x="452" y="2407"/>
                  </a:lnTo>
                  <a:lnTo>
                    <a:pt x="1421" y="1588"/>
                  </a:lnTo>
                  <a:lnTo>
                    <a:pt x="1421" y="1588"/>
                  </a:lnTo>
                  <a:lnTo>
                    <a:pt x="1254" y="2825"/>
                  </a:lnTo>
                  <a:lnTo>
                    <a:pt x="1721" y="3075"/>
                  </a:lnTo>
                  <a:lnTo>
                    <a:pt x="1939" y="1170"/>
                  </a:lnTo>
                  <a:lnTo>
                    <a:pt x="2440" y="252"/>
                  </a:lnTo>
                  <a:lnTo>
                    <a:pt x="198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1" name="Google Shape;951;p39"/>
            <p:cNvSpPr/>
            <p:nvPr/>
          </p:nvSpPr>
          <p:spPr>
            <a:xfrm>
              <a:off x="4274075" y="4160725"/>
              <a:ext cx="64350" cy="68425"/>
            </a:xfrm>
            <a:custGeom>
              <a:avLst/>
              <a:gdLst/>
              <a:ahLst/>
              <a:cxnLst/>
              <a:rect l="l" t="t" r="r" b="b"/>
              <a:pathLst>
                <a:path w="2574" h="2737" extrusionOk="0">
                  <a:moveTo>
                    <a:pt x="1539" y="1"/>
                  </a:moveTo>
                  <a:cubicBezTo>
                    <a:pt x="1476" y="1"/>
                    <a:pt x="1419" y="9"/>
                    <a:pt x="1370" y="27"/>
                  </a:cubicBezTo>
                  <a:cubicBezTo>
                    <a:pt x="1187" y="93"/>
                    <a:pt x="1019" y="227"/>
                    <a:pt x="886" y="444"/>
                  </a:cubicBezTo>
                  <a:cubicBezTo>
                    <a:pt x="819" y="561"/>
                    <a:pt x="769" y="678"/>
                    <a:pt x="735" y="795"/>
                  </a:cubicBezTo>
                  <a:cubicBezTo>
                    <a:pt x="719" y="929"/>
                    <a:pt x="702" y="1046"/>
                    <a:pt x="735" y="1163"/>
                  </a:cubicBezTo>
                  <a:cubicBezTo>
                    <a:pt x="786" y="1263"/>
                    <a:pt x="852" y="1380"/>
                    <a:pt x="953" y="1530"/>
                  </a:cubicBezTo>
                  <a:cubicBezTo>
                    <a:pt x="1036" y="1614"/>
                    <a:pt x="1070" y="1698"/>
                    <a:pt x="1120" y="1748"/>
                  </a:cubicBezTo>
                  <a:cubicBezTo>
                    <a:pt x="1153" y="1781"/>
                    <a:pt x="1170" y="1848"/>
                    <a:pt x="1170" y="1881"/>
                  </a:cubicBezTo>
                  <a:cubicBezTo>
                    <a:pt x="1170" y="1931"/>
                    <a:pt x="1170" y="1965"/>
                    <a:pt x="1136" y="2032"/>
                  </a:cubicBezTo>
                  <a:cubicBezTo>
                    <a:pt x="1107" y="2119"/>
                    <a:pt x="1053" y="2169"/>
                    <a:pt x="984" y="2169"/>
                  </a:cubicBezTo>
                  <a:cubicBezTo>
                    <a:pt x="974" y="2169"/>
                    <a:pt x="963" y="2167"/>
                    <a:pt x="953" y="2165"/>
                  </a:cubicBezTo>
                  <a:cubicBezTo>
                    <a:pt x="886" y="2132"/>
                    <a:pt x="802" y="2115"/>
                    <a:pt x="702" y="2048"/>
                  </a:cubicBezTo>
                  <a:cubicBezTo>
                    <a:pt x="618" y="2015"/>
                    <a:pt x="552" y="1948"/>
                    <a:pt x="485" y="1881"/>
                  </a:cubicBezTo>
                  <a:cubicBezTo>
                    <a:pt x="418" y="1831"/>
                    <a:pt x="368" y="1748"/>
                    <a:pt x="318" y="1664"/>
                  </a:cubicBezTo>
                  <a:lnTo>
                    <a:pt x="0" y="2182"/>
                  </a:lnTo>
                  <a:cubicBezTo>
                    <a:pt x="50" y="2249"/>
                    <a:pt x="117" y="2299"/>
                    <a:pt x="201" y="2383"/>
                  </a:cubicBezTo>
                  <a:cubicBezTo>
                    <a:pt x="284" y="2466"/>
                    <a:pt x="368" y="2533"/>
                    <a:pt x="468" y="2600"/>
                  </a:cubicBezTo>
                  <a:cubicBezTo>
                    <a:pt x="641" y="2686"/>
                    <a:pt x="795" y="2736"/>
                    <a:pt x="938" y="2736"/>
                  </a:cubicBezTo>
                  <a:cubicBezTo>
                    <a:pt x="989" y="2736"/>
                    <a:pt x="1038" y="2730"/>
                    <a:pt x="1086" y="2717"/>
                  </a:cubicBezTo>
                  <a:cubicBezTo>
                    <a:pt x="1287" y="2683"/>
                    <a:pt x="1454" y="2533"/>
                    <a:pt x="1588" y="2299"/>
                  </a:cubicBezTo>
                  <a:cubicBezTo>
                    <a:pt x="1671" y="2182"/>
                    <a:pt x="1721" y="2048"/>
                    <a:pt x="1738" y="1948"/>
                  </a:cubicBezTo>
                  <a:cubicBezTo>
                    <a:pt x="1755" y="1848"/>
                    <a:pt x="1738" y="1748"/>
                    <a:pt x="1721" y="1631"/>
                  </a:cubicBezTo>
                  <a:cubicBezTo>
                    <a:pt x="1705" y="1530"/>
                    <a:pt x="1638" y="1430"/>
                    <a:pt x="1554" y="1296"/>
                  </a:cubicBezTo>
                  <a:cubicBezTo>
                    <a:pt x="1487" y="1196"/>
                    <a:pt x="1437" y="1113"/>
                    <a:pt x="1387" y="1046"/>
                  </a:cubicBezTo>
                  <a:cubicBezTo>
                    <a:pt x="1354" y="996"/>
                    <a:pt x="1320" y="946"/>
                    <a:pt x="1320" y="879"/>
                  </a:cubicBezTo>
                  <a:cubicBezTo>
                    <a:pt x="1304" y="845"/>
                    <a:pt x="1320" y="779"/>
                    <a:pt x="1370" y="712"/>
                  </a:cubicBezTo>
                  <a:cubicBezTo>
                    <a:pt x="1437" y="628"/>
                    <a:pt x="1487" y="595"/>
                    <a:pt x="1554" y="595"/>
                  </a:cubicBezTo>
                  <a:cubicBezTo>
                    <a:pt x="1638" y="595"/>
                    <a:pt x="1721" y="628"/>
                    <a:pt x="1821" y="695"/>
                  </a:cubicBezTo>
                  <a:cubicBezTo>
                    <a:pt x="1905" y="762"/>
                    <a:pt x="1989" y="829"/>
                    <a:pt x="2072" y="912"/>
                  </a:cubicBezTo>
                  <a:cubicBezTo>
                    <a:pt x="2156" y="996"/>
                    <a:pt x="2222" y="1079"/>
                    <a:pt x="2273" y="1180"/>
                  </a:cubicBezTo>
                  <a:lnTo>
                    <a:pt x="2573" y="662"/>
                  </a:lnTo>
                  <a:cubicBezTo>
                    <a:pt x="2540" y="561"/>
                    <a:pt x="2473" y="494"/>
                    <a:pt x="2390" y="411"/>
                  </a:cubicBezTo>
                  <a:cubicBezTo>
                    <a:pt x="2306" y="327"/>
                    <a:pt x="2206" y="227"/>
                    <a:pt x="2106" y="177"/>
                  </a:cubicBezTo>
                  <a:cubicBezTo>
                    <a:pt x="1933" y="66"/>
                    <a:pt x="1715" y="1"/>
                    <a:pt x="1539"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2" name="Google Shape;952;p39"/>
            <p:cNvSpPr/>
            <p:nvPr/>
          </p:nvSpPr>
          <p:spPr>
            <a:xfrm>
              <a:off x="4251925" y="4131300"/>
              <a:ext cx="48475" cy="78550"/>
            </a:xfrm>
            <a:custGeom>
              <a:avLst/>
              <a:gdLst/>
              <a:ahLst/>
              <a:cxnLst/>
              <a:rect l="l" t="t" r="r" b="b"/>
              <a:pathLst>
                <a:path w="1939" h="3142" extrusionOk="0">
                  <a:moveTo>
                    <a:pt x="736" y="1"/>
                  </a:moveTo>
                  <a:lnTo>
                    <a:pt x="435" y="452"/>
                  </a:lnTo>
                  <a:lnTo>
                    <a:pt x="1237" y="953"/>
                  </a:lnTo>
                  <a:lnTo>
                    <a:pt x="1" y="2875"/>
                  </a:lnTo>
                  <a:lnTo>
                    <a:pt x="418" y="3142"/>
                  </a:lnTo>
                  <a:lnTo>
                    <a:pt x="1939" y="769"/>
                  </a:lnTo>
                  <a:lnTo>
                    <a:pt x="7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3" name="Google Shape;953;p39"/>
            <p:cNvSpPr/>
            <p:nvPr/>
          </p:nvSpPr>
          <p:spPr>
            <a:xfrm>
              <a:off x="4213075" y="4119600"/>
              <a:ext cx="50150" cy="65200"/>
            </a:xfrm>
            <a:custGeom>
              <a:avLst/>
              <a:gdLst/>
              <a:ahLst/>
              <a:cxnLst/>
              <a:rect l="l" t="t" r="r" b="b"/>
              <a:pathLst>
                <a:path w="2006" h="2608" extrusionOk="0">
                  <a:moveTo>
                    <a:pt x="1588" y="1"/>
                  </a:moveTo>
                  <a:lnTo>
                    <a:pt x="1" y="2340"/>
                  </a:lnTo>
                  <a:lnTo>
                    <a:pt x="418" y="2607"/>
                  </a:lnTo>
                  <a:lnTo>
                    <a:pt x="2006" y="268"/>
                  </a:lnTo>
                  <a:lnTo>
                    <a:pt x="15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4" name="Google Shape;954;p39"/>
            <p:cNvSpPr/>
            <p:nvPr/>
          </p:nvSpPr>
          <p:spPr>
            <a:xfrm>
              <a:off x="4175075" y="4096050"/>
              <a:ext cx="68950" cy="74950"/>
            </a:xfrm>
            <a:custGeom>
              <a:avLst/>
              <a:gdLst/>
              <a:ahLst/>
              <a:cxnLst/>
              <a:rect l="l" t="t" r="r" b="b"/>
              <a:pathLst>
                <a:path w="2758" h="2998" extrusionOk="0">
                  <a:moveTo>
                    <a:pt x="1521" y="575"/>
                  </a:moveTo>
                  <a:cubicBezTo>
                    <a:pt x="1604" y="575"/>
                    <a:pt x="1688" y="609"/>
                    <a:pt x="1771" y="675"/>
                  </a:cubicBezTo>
                  <a:lnTo>
                    <a:pt x="2022" y="843"/>
                  </a:lnTo>
                  <a:lnTo>
                    <a:pt x="1020" y="2263"/>
                  </a:lnTo>
                  <a:lnTo>
                    <a:pt x="769" y="2096"/>
                  </a:lnTo>
                  <a:cubicBezTo>
                    <a:pt x="669" y="2029"/>
                    <a:pt x="602" y="1945"/>
                    <a:pt x="585" y="1862"/>
                  </a:cubicBezTo>
                  <a:cubicBezTo>
                    <a:pt x="552" y="1778"/>
                    <a:pt x="568" y="1678"/>
                    <a:pt x="602" y="1544"/>
                  </a:cubicBezTo>
                  <a:cubicBezTo>
                    <a:pt x="652" y="1427"/>
                    <a:pt x="735" y="1260"/>
                    <a:pt x="886" y="1076"/>
                  </a:cubicBezTo>
                  <a:cubicBezTo>
                    <a:pt x="1003" y="876"/>
                    <a:pt x="1136" y="759"/>
                    <a:pt x="1237" y="675"/>
                  </a:cubicBezTo>
                  <a:cubicBezTo>
                    <a:pt x="1337" y="592"/>
                    <a:pt x="1437" y="575"/>
                    <a:pt x="1521" y="575"/>
                  </a:cubicBezTo>
                  <a:close/>
                  <a:moveTo>
                    <a:pt x="1510" y="1"/>
                  </a:moveTo>
                  <a:cubicBezTo>
                    <a:pt x="1430" y="1"/>
                    <a:pt x="1350" y="14"/>
                    <a:pt x="1270" y="41"/>
                  </a:cubicBezTo>
                  <a:cubicBezTo>
                    <a:pt x="1003" y="157"/>
                    <a:pt x="752" y="375"/>
                    <a:pt x="468" y="776"/>
                  </a:cubicBezTo>
                  <a:cubicBezTo>
                    <a:pt x="251" y="1043"/>
                    <a:pt x="134" y="1294"/>
                    <a:pt x="67" y="1511"/>
                  </a:cubicBezTo>
                  <a:cubicBezTo>
                    <a:pt x="0" y="1745"/>
                    <a:pt x="0" y="1912"/>
                    <a:pt x="67" y="2079"/>
                  </a:cubicBezTo>
                  <a:cubicBezTo>
                    <a:pt x="134" y="2246"/>
                    <a:pt x="234" y="2363"/>
                    <a:pt x="401" y="2497"/>
                  </a:cubicBezTo>
                  <a:lnTo>
                    <a:pt x="1103" y="2998"/>
                  </a:lnTo>
                  <a:lnTo>
                    <a:pt x="2757" y="692"/>
                  </a:lnTo>
                  <a:lnTo>
                    <a:pt x="2022" y="174"/>
                  </a:lnTo>
                  <a:cubicBezTo>
                    <a:pt x="1851" y="60"/>
                    <a:pt x="1681" y="1"/>
                    <a:pt x="151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5" name="Google Shape;955;p39"/>
            <p:cNvSpPr/>
            <p:nvPr/>
          </p:nvSpPr>
          <p:spPr>
            <a:xfrm>
              <a:off x="4127025" y="4059050"/>
              <a:ext cx="72725" cy="78550"/>
            </a:xfrm>
            <a:custGeom>
              <a:avLst/>
              <a:gdLst/>
              <a:ahLst/>
              <a:cxnLst/>
              <a:rect l="l" t="t" r="r" b="b"/>
              <a:pathLst>
                <a:path w="2909" h="3142" extrusionOk="0">
                  <a:moveTo>
                    <a:pt x="1722" y="0"/>
                  </a:moveTo>
                  <a:lnTo>
                    <a:pt x="1388" y="434"/>
                  </a:lnTo>
                  <a:lnTo>
                    <a:pt x="2156" y="1019"/>
                  </a:lnTo>
                  <a:lnTo>
                    <a:pt x="1805" y="1487"/>
                  </a:lnTo>
                  <a:lnTo>
                    <a:pt x="1137" y="952"/>
                  </a:lnTo>
                  <a:lnTo>
                    <a:pt x="803" y="1404"/>
                  </a:lnTo>
                  <a:lnTo>
                    <a:pt x="1471" y="1922"/>
                  </a:lnTo>
                  <a:lnTo>
                    <a:pt x="1104" y="2389"/>
                  </a:lnTo>
                  <a:lnTo>
                    <a:pt x="335" y="1805"/>
                  </a:lnTo>
                  <a:lnTo>
                    <a:pt x="1" y="2239"/>
                  </a:lnTo>
                  <a:lnTo>
                    <a:pt x="1170" y="3141"/>
                  </a:lnTo>
                  <a:lnTo>
                    <a:pt x="2908" y="902"/>
                  </a:lnTo>
                  <a:lnTo>
                    <a:pt x="172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6" name="Google Shape;956;p39"/>
            <p:cNvSpPr/>
            <p:nvPr/>
          </p:nvSpPr>
          <p:spPr>
            <a:xfrm>
              <a:off x="4093200" y="4037100"/>
              <a:ext cx="68950" cy="65475"/>
            </a:xfrm>
            <a:custGeom>
              <a:avLst/>
              <a:gdLst/>
              <a:ahLst/>
              <a:cxnLst/>
              <a:rect l="l" t="t" r="r" b="b"/>
              <a:pathLst>
                <a:path w="2758" h="2619" extrusionOk="0">
                  <a:moveTo>
                    <a:pt x="1880" y="1"/>
                  </a:moveTo>
                  <a:cubicBezTo>
                    <a:pt x="1822" y="1"/>
                    <a:pt x="1764" y="9"/>
                    <a:pt x="1705" y="26"/>
                  </a:cubicBezTo>
                  <a:cubicBezTo>
                    <a:pt x="1504" y="59"/>
                    <a:pt x="1337" y="160"/>
                    <a:pt x="1170" y="360"/>
                  </a:cubicBezTo>
                  <a:cubicBezTo>
                    <a:pt x="1053" y="460"/>
                    <a:pt x="1020" y="561"/>
                    <a:pt x="953" y="661"/>
                  </a:cubicBezTo>
                  <a:cubicBezTo>
                    <a:pt x="886" y="778"/>
                    <a:pt x="869" y="878"/>
                    <a:pt x="886" y="995"/>
                  </a:cubicBezTo>
                  <a:cubicBezTo>
                    <a:pt x="919" y="1129"/>
                    <a:pt x="953" y="1279"/>
                    <a:pt x="1036" y="1413"/>
                  </a:cubicBezTo>
                  <a:cubicBezTo>
                    <a:pt x="1103" y="1496"/>
                    <a:pt x="1153" y="1580"/>
                    <a:pt x="1170" y="1647"/>
                  </a:cubicBezTo>
                  <a:cubicBezTo>
                    <a:pt x="1203" y="1713"/>
                    <a:pt x="1203" y="1747"/>
                    <a:pt x="1203" y="1814"/>
                  </a:cubicBezTo>
                  <a:cubicBezTo>
                    <a:pt x="1203" y="1881"/>
                    <a:pt x="1187" y="1914"/>
                    <a:pt x="1153" y="1964"/>
                  </a:cubicBezTo>
                  <a:cubicBezTo>
                    <a:pt x="1101" y="2029"/>
                    <a:pt x="1040" y="2053"/>
                    <a:pt x="983" y="2053"/>
                  </a:cubicBezTo>
                  <a:cubicBezTo>
                    <a:pt x="967" y="2053"/>
                    <a:pt x="951" y="2051"/>
                    <a:pt x="936" y="2048"/>
                  </a:cubicBezTo>
                  <a:cubicBezTo>
                    <a:pt x="869" y="2031"/>
                    <a:pt x="786" y="1964"/>
                    <a:pt x="702" y="1897"/>
                  </a:cubicBezTo>
                  <a:cubicBezTo>
                    <a:pt x="619" y="1864"/>
                    <a:pt x="585" y="1780"/>
                    <a:pt x="518" y="1713"/>
                  </a:cubicBezTo>
                  <a:cubicBezTo>
                    <a:pt x="452" y="1647"/>
                    <a:pt x="418" y="1563"/>
                    <a:pt x="368" y="1463"/>
                  </a:cubicBezTo>
                  <a:lnTo>
                    <a:pt x="0" y="1914"/>
                  </a:lnTo>
                  <a:cubicBezTo>
                    <a:pt x="17" y="1981"/>
                    <a:pt x="84" y="2064"/>
                    <a:pt x="151" y="2148"/>
                  </a:cubicBezTo>
                  <a:cubicBezTo>
                    <a:pt x="201" y="2248"/>
                    <a:pt x="284" y="2315"/>
                    <a:pt x="368" y="2399"/>
                  </a:cubicBezTo>
                  <a:cubicBezTo>
                    <a:pt x="564" y="2549"/>
                    <a:pt x="746" y="2618"/>
                    <a:pt x="927" y="2618"/>
                  </a:cubicBezTo>
                  <a:cubicBezTo>
                    <a:pt x="947" y="2618"/>
                    <a:pt x="966" y="2617"/>
                    <a:pt x="986" y="2616"/>
                  </a:cubicBezTo>
                  <a:cubicBezTo>
                    <a:pt x="1170" y="2566"/>
                    <a:pt x="1354" y="2465"/>
                    <a:pt x="1521" y="2248"/>
                  </a:cubicBezTo>
                  <a:cubicBezTo>
                    <a:pt x="1621" y="2131"/>
                    <a:pt x="1688" y="2031"/>
                    <a:pt x="1738" y="1914"/>
                  </a:cubicBezTo>
                  <a:cubicBezTo>
                    <a:pt x="1772" y="1814"/>
                    <a:pt x="1788" y="1713"/>
                    <a:pt x="1772" y="1613"/>
                  </a:cubicBezTo>
                  <a:cubicBezTo>
                    <a:pt x="1755" y="1496"/>
                    <a:pt x="1705" y="1379"/>
                    <a:pt x="1655" y="1246"/>
                  </a:cubicBezTo>
                  <a:cubicBezTo>
                    <a:pt x="1604" y="1145"/>
                    <a:pt x="1538" y="1045"/>
                    <a:pt x="1521" y="978"/>
                  </a:cubicBezTo>
                  <a:cubicBezTo>
                    <a:pt x="1487" y="895"/>
                    <a:pt x="1454" y="861"/>
                    <a:pt x="1487" y="795"/>
                  </a:cubicBezTo>
                  <a:cubicBezTo>
                    <a:pt x="1504" y="728"/>
                    <a:pt x="1521" y="694"/>
                    <a:pt x="1571" y="627"/>
                  </a:cubicBezTo>
                  <a:cubicBezTo>
                    <a:pt x="1637" y="562"/>
                    <a:pt x="1671" y="517"/>
                    <a:pt x="1724" y="517"/>
                  </a:cubicBezTo>
                  <a:cubicBezTo>
                    <a:pt x="1738" y="517"/>
                    <a:pt x="1754" y="520"/>
                    <a:pt x="1772" y="527"/>
                  </a:cubicBezTo>
                  <a:cubicBezTo>
                    <a:pt x="1855" y="544"/>
                    <a:pt x="1922" y="577"/>
                    <a:pt x="2022" y="661"/>
                  </a:cubicBezTo>
                  <a:cubicBezTo>
                    <a:pt x="2106" y="728"/>
                    <a:pt x="2173" y="845"/>
                    <a:pt x="2239" y="911"/>
                  </a:cubicBezTo>
                  <a:cubicBezTo>
                    <a:pt x="2289" y="995"/>
                    <a:pt x="2340" y="1112"/>
                    <a:pt x="2373" y="1212"/>
                  </a:cubicBezTo>
                  <a:lnTo>
                    <a:pt x="2757" y="744"/>
                  </a:lnTo>
                  <a:cubicBezTo>
                    <a:pt x="2741" y="661"/>
                    <a:pt x="2674" y="577"/>
                    <a:pt x="2607" y="477"/>
                  </a:cubicBezTo>
                  <a:cubicBezTo>
                    <a:pt x="2540" y="377"/>
                    <a:pt x="2457" y="293"/>
                    <a:pt x="2356" y="210"/>
                  </a:cubicBezTo>
                  <a:cubicBezTo>
                    <a:pt x="2207" y="73"/>
                    <a:pt x="2048" y="1"/>
                    <a:pt x="188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7" name="Google Shape;957;p39"/>
            <p:cNvSpPr/>
            <p:nvPr/>
          </p:nvSpPr>
          <p:spPr>
            <a:xfrm>
              <a:off x="4051850" y="3998050"/>
              <a:ext cx="68100" cy="68475"/>
            </a:xfrm>
            <a:custGeom>
              <a:avLst/>
              <a:gdLst/>
              <a:ahLst/>
              <a:cxnLst/>
              <a:rect l="l" t="t" r="r" b="b"/>
              <a:pathLst>
                <a:path w="2724" h="2739" extrusionOk="0">
                  <a:moveTo>
                    <a:pt x="1654" y="1"/>
                  </a:moveTo>
                  <a:lnTo>
                    <a:pt x="719" y="1037"/>
                  </a:lnTo>
                  <a:lnTo>
                    <a:pt x="1337" y="1605"/>
                  </a:lnTo>
                  <a:lnTo>
                    <a:pt x="1638" y="1270"/>
                  </a:lnTo>
                  <a:lnTo>
                    <a:pt x="1320" y="970"/>
                  </a:lnTo>
                  <a:lnTo>
                    <a:pt x="1671" y="585"/>
                  </a:lnTo>
                  <a:cubicBezTo>
                    <a:pt x="1771" y="602"/>
                    <a:pt x="1888" y="669"/>
                    <a:pt x="1972" y="753"/>
                  </a:cubicBezTo>
                  <a:cubicBezTo>
                    <a:pt x="2089" y="869"/>
                    <a:pt x="2156" y="1020"/>
                    <a:pt x="2139" y="1170"/>
                  </a:cubicBezTo>
                  <a:cubicBezTo>
                    <a:pt x="2106" y="1304"/>
                    <a:pt x="2005" y="1504"/>
                    <a:pt x="1822" y="1705"/>
                  </a:cubicBezTo>
                  <a:cubicBezTo>
                    <a:pt x="1604" y="1939"/>
                    <a:pt x="1420" y="2056"/>
                    <a:pt x="1253" y="2106"/>
                  </a:cubicBezTo>
                  <a:cubicBezTo>
                    <a:pt x="1215" y="2114"/>
                    <a:pt x="1177" y="2118"/>
                    <a:pt x="1138" y="2118"/>
                  </a:cubicBezTo>
                  <a:cubicBezTo>
                    <a:pt x="1009" y="2118"/>
                    <a:pt x="881" y="2071"/>
                    <a:pt x="752" y="1956"/>
                  </a:cubicBezTo>
                  <a:cubicBezTo>
                    <a:pt x="669" y="1889"/>
                    <a:pt x="602" y="1839"/>
                    <a:pt x="552" y="1755"/>
                  </a:cubicBezTo>
                  <a:cubicBezTo>
                    <a:pt x="485" y="1688"/>
                    <a:pt x="435" y="1605"/>
                    <a:pt x="401" y="1504"/>
                  </a:cubicBezTo>
                  <a:lnTo>
                    <a:pt x="0" y="1956"/>
                  </a:lnTo>
                  <a:cubicBezTo>
                    <a:pt x="50" y="2039"/>
                    <a:pt x="84" y="2123"/>
                    <a:pt x="151" y="2206"/>
                  </a:cubicBezTo>
                  <a:cubicBezTo>
                    <a:pt x="217" y="2290"/>
                    <a:pt x="301" y="2373"/>
                    <a:pt x="385" y="2457"/>
                  </a:cubicBezTo>
                  <a:cubicBezTo>
                    <a:pt x="573" y="2645"/>
                    <a:pt x="779" y="2739"/>
                    <a:pt x="1005" y="2739"/>
                  </a:cubicBezTo>
                  <a:cubicBezTo>
                    <a:pt x="1080" y="2739"/>
                    <a:pt x="1157" y="2728"/>
                    <a:pt x="1237" y="2707"/>
                  </a:cubicBezTo>
                  <a:cubicBezTo>
                    <a:pt x="1554" y="2657"/>
                    <a:pt x="1855" y="2440"/>
                    <a:pt x="2172" y="2089"/>
                  </a:cubicBezTo>
                  <a:cubicBezTo>
                    <a:pt x="2490" y="1755"/>
                    <a:pt x="2640" y="1438"/>
                    <a:pt x="2674" y="1120"/>
                  </a:cubicBezTo>
                  <a:cubicBezTo>
                    <a:pt x="2724" y="836"/>
                    <a:pt x="2590" y="569"/>
                    <a:pt x="2339" y="335"/>
                  </a:cubicBezTo>
                  <a:cubicBezTo>
                    <a:pt x="2223" y="201"/>
                    <a:pt x="2089" y="118"/>
                    <a:pt x="1989" y="51"/>
                  </a:cubicBezTo>
                  <a:cubicBezTo>
                    <a:pt x="1855" y="17"/>
                    <a:pt x="1755" y="1"/>
                    <a:pt x="1654"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8" name="Google Shape;958;p39"/>
            <p:cNvSpPr/>
            <p:nvPr/>
          </p:nvSpPr>
          <p:spPr>
            <a:xfrm>
              <a:off x="4013000" y="3964500"/>
              <a:ext cx="68100" cy="66100"/>
            </a:xfrm>
            <a:custGeom>
              <a:avLst/>
              <a:gdLst/>
              <a:ahLst/>
              <a:cxnLst/>
              <a:rect l="l" t="t" r="r" b="b"/>
              <a:pathLst>
                <a:path w="2724" h="2644" extrusionOk="0">
                  <a:moveTo>
                    <a:pt x="1737" y="565"/>
                  </a:moveTo>
                  <a:cubicBezTo>
                    <a:pt x="1825" y="565"/>
                    <a:pt x="1911" y="602"/>
                    <a:pt x="1989" y="691"/>
                  </a:cubicBezTo>
                  <a:cubicBezTo>
                    <a:pt x="2122" y="825"/>
                    <a:pt x="2139" y="942"/>
                    <a:pt x="2106" y="1109"/>
                  </a:cubicBezTo>
                  <a:cubicBezTo>
                    <a:pt x="2072" y="1276"/>
                    <a:pt x="1955" y="1443"/>
                    <a:pt x="1738" y="1660"/>
                  </a:cubicBezTo>
                  <a:cubicBezTo>
                    <a:pt x="1538" y="1877"/>
                    <a:pt x="1354" y="2011"/>
                    <a:pt x="1203" y="2044"/>
                  </a:cubicBezTo>
                  <a:cubicBezTo>
                    <a:pt x="1164" y="2057"/>
                    <a:pt x="1127" y="2064"/>
                    <a:pt x="1091" y="2064"/>
                  </a:cubicBezTo>
                  <a:cubicBezTo>
                    <a:pt x="991" y="2064"/>
                    <a:pt x="901" y="2014"/>
                    <a:pt x="802" y="1927"/>
                  </a:cubicBezTo>
                  <a:cubicBezTo>
                    <a:pt x="685" y="1794"/>
                    <a:pt x="635" y="1677"/>
                    <a:pt x="685" y="1526"/>
                  </a:cubicBezTo>
                  <a:cubicBezTo>
                    <a:pt x="719" y="1376"/>
                    <a:pt x="853" y="1192"/>
                    <a:pt x="1070" y="958"/>
                  </a:cubicBezTo>
                  <a:cubicBezTo>
                    <a:pt x="1270" y="758"/>
                    <a:pt x="1454" y="624"/>
                    <a:pt x="1604" y="591"/>
                  </a:cubicBezTo>
                  <a:cubicBezTo>
                    <a:pt x="1649" y="574"/>
                    <a:pt x="1694" y="565"/>
                    <a:pt x="1737" y="565"/>
                  </a:cubicBezTo>
                  <a:close/>
                  <a:moveTo>
                    <a:pt x="1807" y="0"/>
                  </a:moveTo>
                  <a:cubicBezTo>
                    <a:pt x="1739" y="0"/>
                    <a:pt x="1666" y="8"/>
                    <a:pt x="1588" y="23"/>
                  </a:cubicBezTo>
                  <a:cubicBezTo>
                    <a:pt x="1320" y="89"/>
                    <a:pt x="1020" y="273"/>
                    <a:pt x="652" y="624"/>
                  </a:cubicBezTo>
                  <a:cubicBezTo>
                    <a:pt x="301" y="1008"/>
                    <a:pt x="101" y="1343"/>
                    <a:pt x="50" y="1610"/>
                  </a:cubicBezTo>
                  <a:cubicBezTo>
                    <a:pt x="0" y="1877"/>
                    <a:pt x="117" y="2128"/>
                    <a:pt x="335" y="2362"/>
                  </a:cubicBezTo>
                  <a:cubicBezTo>
                    <a:pt x="525" y="2552"/>
                    <a:pt x="749" y="2643"/>
                    <a:pt x="970" y="2643"/>
                  </a:cubicBezTo>
                  <a:cubicBezTo>
                    <a:pt x="1020" y="2643"/>
                    <a:pt x="1070" y="2638"/>
                    <a:pt x="1120" y="2629"/>
                  </a:cubicBezTo>
                  <a:cubicBezTo>
                    <a:pt x="1404" y="2596"/>
                    <a:pt x="1721" y="2379"/>
                    <a:pt x="2106" y="2011"/>
                  </a:cubicBezTo>
                  <a:cubicBezTo>
                    <a:pt x="2457" y="1660"/>
                    <a:pt x="2640" y="1343"/>
                    <a:pt x="2690" y="1042"/>
                  </a:cubicBezTo>
                  <a:cubicBezTo>
                    <a:pt x="2724" y="758"/>
                    <a:pt x="2640" y="507"/>
                    <a:pt x="2406" y="273"/>
                  </a:cubicBezTo>
                  <a:cubicBezTo>
                    <a:pt x="2237" y="91"/>
                    <a:pt x="2048" y="0"/>
                    <a:pt x="180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59" name="Google Shape;959;p39"/>
            <p:cNvSpPr/>
            <p:nvPr/>
          </p:nvSpPr>
          <p:spPr>
            <a:xfrm>
              <a:off x="4033475" y="3941650"/>
              <a:ext cx="16300" cy="16325"/>
            </a:xfrm>
            <a:custGeom>
              <a:avLst/>
              <a:gdLst/>
              <a:ahLst/>
              <a:cxnLst/>
              <a:rect l="l" t="t" r="r" b="b"/>
              <a:pathLst>
                <a:path w="652" h="653" extrusionOk="0">
                  <a:moveTo>
                    <a:pt x="384" y="1"/>
                  </a:moveTo>
                  <a:lnTo>
                    <a:pt x="0" y="352"/>
                  </a:lnTo>
                  <a:lnTo>
                    <a:pt x="284" y="653"/>
                  </a:lnTo>
                  <a:lnTo>
                    <a:pt x="652" y="285"/>
                  </a:lnTo>
                  <a:lnTo>
                    <a:pt x="3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0" name="Google Shape;960;p39"/>
            <p:cNvSpPr/>
            <p:nvPr/>
          </p:nvSpPr>
          <p:spPr>
            <a:xfrm>
              <a:off x="3909400" y="3848500"/>
              <a:ext cx="87325" cy="84425"/>
            </a:xfrm>
            <a:custGeom>
              <a:avLst/>
              <a:gdLst/>
              <a:ahLst/>
              <a:cxnLst/>
              <a:rect l="l" t="t" r="r" b="b"/>
              <a:pathLst>
                <a:path w="3493" h="3377" extrusionOk="0">
                  <a:moveTo>
                    <a:pt x="2240" y="1"/>
                  </a:moveTo>
                  <a:lnTo>
                    <a:pt x="1" y="1739"/>
                  </a:lnTo>
                  <a:lnTo>
                    <a:pt x="285" y="2123"/>
                  </a:lnTo>
                  <a:lnTo>
                    <a:pt x="1855" y="1572"/>
                  </a:lnTo>
                  <a:lnTo>
                    <a:pt x="1855" y="1572"/>
                  </a:lnTo>
                  <a:lnTo>
                    <a:pt x="953" y="2975"/>
                  </a:lnTo>
                  <a:lnTo>
                    <a:pt x="1254" y="3376"/>
                  </a:lnTo>
                  <a:lnTo>
                    <a:pt x="3493" y="1638"/>
                  </a:lnTo>
                  <a:lnTo>
                    <a:pt x="3209" y="1237"/>
                  </a:lnTo>
                  <a:lnTo>
                    <a:pt x="1939" y="2240"/>
                  </a:lnTo>
                  <a:lnTo>
                    <a:pt x="2590" y="1221"/>
                  </a:lnTo>
                  <a:lnTo>
                    <a:pt x="2423" y="1003"/>
                  </a:lnTo>
                  <a:lnTo>
                    <a:pt x="1270" y="1404"/>
                  </a:lnTo>
                  <a:lnTo>
                    <a:pt x="1270" y="1404"/>
                  </a:lnTo>
                  <a:lnTo>
                    <a:pt x="2540" y="402"/>
                  </a:lnTo>
                  <a:lnTo>
                    <a:pt x="224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1" name="Google Shape;961;p39"/>
            <p:cNvSpPr/>
            <p:nvPr/>
          </p:nvSpPr>
          <p:spPr>
            <a:xfrm>
              <a:off x="3882675" y="3799650"/>
              <a:ext cx="76875" cy="66425"/>
            </a:xfrm>
            <a:custGeom>
              <a:avLst/>
              <a:gdLst/>
              <a:ahLst/>
              <a:cxnLst/>
              <a:rect l="l" t="t" r="r" b="b"/>
              <a:pathLst>
                <a:path w="3075" h="2657" extrusionOk="0">
                  <a:moveTo>
                    <a:pt x="1387" y="1270"/>
                  </a:moveTo>
                  <a:lnTo>
                    <a:pt x="1671" y="1704"/>
                  </a:lnTo>
                  <a:lnTo>
                    <a:pt x="719" y="2039"/>
                  </a:lnTo>
                  <a:lnTo>
                    <a:pt x="1387" y="1270"/>
                  </a:lnTo>
                  <a:close/>
                  <a:moveTo>
                    <a:pt x="1905" y="0"/>
                  </a:moveTo>
                  <a:lnTo>
                    <a:pt x="0" y="2206"/>
                  </a:lnTo>
                  <a:lnTo>
                    <a:pt x="318" y="2657"/>
                  </a:lnTo>
                  <a:lnTo>
                    <a:pt x="3075" y="1688"/>
                  </a:lnTo>
                  <a:lnTo>
                    <a:pt x="2774" y="1253"/>
                  </a:lnTo>
                  <a:lnTo>
                    <a:pt x="2156" y="1454"/>
                  </a:lnTo>
                  <a:lnTo>
                    <a:pt x="1771" y="919"/>
                  </a:lnTo>
                  <a:lnTo>
                    <a:pt x="2189" y="418"/>
                  </a:lnTo>
                  <a:lnTo>
                    <a:pt x="190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2" name="Google Shape;962;p39"/>
            <p:cNvSpPr/>
            <p:nvPr/>
          </p:nvSpPr>
          <p:spPr>
            <a:xfrm>
              <a:off x="3842975" y="3753275"/>
              <a:ext cx="82750" cy="74375"/>
            </a:xfrm>
            <a:custGeom>
              <a:avLst/>
              <a:gdLst/>
              <a:ahLst/>
              <a:cxnLst/>
              <a:rect l="l" t="t" r="r" b="b"/>
              <a:pathLst>
                <a:path w="3310" h="2975" extrusionOk="0">
                  <a:moveTo>
                    <a:pt x="2424" y="0"/>
                  </a:moveTo>
                  <a:lnTo>
                    <a:pt x="1" y="1437"/>
                  </a:lnTo>
                  <a:lnTo>
                    <a:pt x="252" y="1872"/>
                  </a:lnTo>
                  <a:lnTo>
                    <a:pt x="1689" y="1020"/>
                  </a:lnTo>
                  <a:lnTo>
                    <a:pt x="669" y="2607"/>
                  </a:lnTo>
                  <a:lnTo>
                    <a:pt x="887" y="2975"/>
                  </a:lnTo>
                  <a:lnTo>
                    <a:pt x="3309" y="1538"/>
                  </a:lnTo>
                  <a:lnTo>
                    <a:pt x="3092" y="1103"/>
                  </a:lnTo>
                  <a:lnTo>
                    <a:pt x="1655" y="1955"/>
                  </a:lnTo>
                  <a:lnTo>
                    <a:pt x="2658" y="368"/>
                  </a:lnTo>
                  <a:lnTo>
                    <a:pt x="242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3" name="Google Shape;963;p39"/>
            <p:cNvSpPr/>
            <p:nvPr/>
          </p:nvSpPr>
          <p:spPr>
            <a:xfrm>
              <a:off x="3820425" y="3699800"/>
              <a:ext cx="78150" cy="61025"/>
            </a:xfrm>
            <a:custGeom>
              <a:avLst/>
              <a:gdLst/>
              <a:ahLst/>
              <a:cxnLst/>
              <a:rect l="l" t="t" r="r" b="b"/>
              <a:pathLst>
                <a:path w="3126" h="2441" extrusionOk="0">
                  <a:moveTo>
                    <a:pt x="1504" y="1220"/>
                  </a:moveTo>
                  <a:lnTo>
                    <a:pt x="1738" y="1688"/>
                  </a:lnTo>
                  <a:lnTo>
                    <a:pt x="753" y="1906"/>
                  </a:lnTo>
                  <a:lnTo>
                    <a:pt x="1504" y="1220"/>
                  </a:lnTo>
                  <a:close/>
                  <a:moveTo>
                    <a:pt x="2173" y="1"/>
                  </a:moveTo>
                  <a:lnTo>
                    <a:pt x="1" y="1972"/>
                  </a:lnTo>
                  <a:lnTo>
                    <a:pt x="251" y="2440"/>
                  </a:lnTo>
                  <a:lnTo>
                    <a:pt x="3125" y="1839"/>
                  </a:lnTo>
                  <a:lnTo>
                    <a:pt x="2875" y="1388"/>
                  </a:lnTo>
                  <a:lnTo>
                    <a:pt x="2223" y="1505"/>
                  </a:lnTo>
                  <a:lnTo>
                    <a:pt x="1922" y="920"/>
                  </a:lnTo>
                  <a:lnTo>
                    <a:pt x="2407" y="469"/>
                  </a:lnTo>
                  <a:lnTo>
                    <a:pt x="217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4" name="Google Shape;964;p39"/>
            <p:cNvSpPr/>
            <p:nvPr/>
          </p:nvSpPr>
          <p:spPr>
            <a:xfrm>
              <a:off x="3794125" y="3658025"/>
              <a:ext cx="73950" cy="58725"/>
            </a:xfrm>
            <a:custGeom>
              <a:avLst/>
              <a:gdLst/>
              <a:ahLst/>
              <a:cxnLst/>
              <a:rect l="l" t="t" r="r" b="b"/>
              <a:pathLst>
                <a:path w="2958" h="2349" extrusionOk="0">
                  <a:moveTo>
                    <a:pt x="2272" y="1"/>
                  </a:moveTo>
                  <a:lnTo>
                    <a:pt x="969" y="569"/>
                  </a:lnTo>
                  <a:lnTo>
                    <a:pt x="1303" y="1338"/>
                  </a:lnTo>
                  <a:lnTo>
                    <a:pt x="1704" y="1170"/>
                  </a:lnTo>
                  <a:lnTo>
                    <a:pt x="1537" y="769"/>
                  </a:lnTo>
                  <a:lnTo>
                    <a:pt x="2039" y="569"/>
                  </a:lnTo>
                  <a:cubicBezTo>
                    <a:pt x="2122" y="636"/>
                    <a:pt x="2189" y="736"/>
                    <a:pt x="2222" y="836"/>
                  </a:cubicBezTo>
                  <a:cubicBezTo>
                    <a:pt x="2289" y="1003"/>
                    <a:pt x="2289" y="1154"/>
                    <a:pt x="2206" y="1304"/>
                  </a:cubicBezTo>
                  <a:cubicBezTo>
                    <a:pt x="2122" y="1438"/>
                    <a:pt x="1955" y="1571"/>
                    <a:pt x="1704" y="1672"/>
                  </a:cubicBezTo>
                  <a:cubicBezTo>
                    <a:pt x="1484" y="1754"/>
                    <a:pt x="1287" y="1814"/>
                    <a:pt x="1131" y="1814"/>
                  </a:cubicBezTo>
                  <a:cubicBezTo>
                    <a:pt x="1097" y="1814"/>
                    <a:pt x="1066" y="1811"/>
                    <a:pt x="1036" y="1805"/>
                  </a:cubicBezTo>
                  <a:cubicBezTo>
                    <a:pt x="869" y="1772"/>
                    <a:pt x="752" y="1655"/>
                    <a:pt x="668" y="1471"/>
                  </a:cubicBezTo>
                  <a:cubicBezTo>
                    <a:pt x="635" y="1388"/>
                    <a:pt x="602" y="1304"/>
                    <a:pt x="585" y="1187"/>
                  </a:cubicBezTo>
                  <a:cubicBezTo>
                    <a:pt x="551" y="1087"/>
                    <a:pt x="551" y="1003"/>
                    <a:pt x="551" y="903"/>
                  </a:cubicBezTo>
                  <a:lnTo>
                    <a:pt x="0" y="1137"/>
                  </a:lnTo>
                  <a:cubicBezTo>
                    <a:pt x="0" y="1237"/>
                    <a:pt x="0" y="1321"/>
                    <a:pt x="17" y="1421"/>
                  </a:cubicBezTo>
                  <a:cubicBezTo>
                    <a:pt x="33" y="1521"/>
                    <a:pt x="84" y="1638"/>
                    <a:pt x="117" y="1739"/>
                  </a:cubicBezTo>
                  <a:cubicBezTo>
                    <a:pt x="267" y="2073"/>
                    <a:pt x="501" y="2257"/>
                    <a:pt x="802" y="2323"/>
                  </a:cubicBezTo>
                  <a:cubicBezTo>
                    <a:pt x="883" y="2340"/>
                    <a:pt x="968" y="2349"/>
                    <a:pt x="1057" y="2349"/>
                  </a:cubicBezTo>
                  <a:cubicBezTo>
                    <a:pt x="1318" y="2349"/>
                    <a:pt x="1614" y="2277"/>
                    <a:pt x="1938" y="2140"/>
                  </a:cubicBezTo>
                  <a:cubicBezTo>
                    <a:pt x="2356" y="1939"/>
                    <a:pt x="2640" y="1739"/>
                    <a:pt x="2790" y="1471"/>
                  </a:cubicBezTo>
                  <a:cubicBezTo>
                    <a:pt x="2941" y="1187"/>
                    <a:pt x="2957" y="903"/>
                    <a:pt x="2807" y="586"/>
                  </a:cubicBezTo>
                  <a:cubicBezTo>
                    <a:pt x="2724" y="419"/>
                    <a:pt x="2640" y="268"/>
                    <a:pt x="2540" y="201"/>
                  </a:cubicBezTo>
                  <a:cubicBezTo>
                    <a:pt x="2456" y="101"/>
                    <a:pt x="2356" y="51"/>
                    <a:pt x="2272"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5" name="Google Shape;965;p39"/>
            <p:cNvSpPr/>
            <p:nvPr/>
          </p:nvSpPr>
          <p:spPr>
            <a:xfrm>
              <a:off x="3773650" y="3612075"/>
              <a:ext cx="78975" cy="58925"/>
            </a:xfrm>
            <a:custGeom>
              <a:avLst/>
              <a:gdLst/>
              <a:ahLst/>
              <a:cxnLst/>
              <a:rect l="l" t="t" r="r" b="b"/>
              <a:pathLst>
                <a:path w="3159" h="2357" extrusionOk="0">
                  <a:moveTo>
                    <a:pt x="2690" y="1"/>
                  </a:moveTo>
                  <a:lnTo>
                    <a:pt x="2172" y="185"/>
                  </a:lnTo>
                  <a:lnTo>
                    <a:pt x="2507" y="1104"/>
                  </a:lnTo>
                  <a:lnTo>
                    <a:pt x="1939" y="1321"/>
                  </a:lnTo>
                  <a:lnTo>
                    <a:pt x="1655" y="502"/>
                  </a:lnTo>
                  <a:lnTo>
                    <a:pt x="1120" y="686"/>
                  </a:lnTo>
                  <a:lnTo>
                    <a:pt x="1421" y="1505"/>
                  </a:lnTo>
                  <a:lnTo>
                    <a:pt x="852" y="1722"/>
                  </a:lnTo>
                  <a:lnTo>
                    <a:pt x="518" y="803"/>
                  </a:lnTo>
                  <a:lnTo>
                    <a:pt x="0" y="987"/>
                  </a:lnTo>
                  <a:lnTo>
                    <a:pt x="502" y="2357"/>
                  </a:lnTo>
                  <a:lnTo>
                    <a:pt x="3158" y="1404"/>
                  </a:lnTo>
                  <a:lnTo>
                    <a:pt x="269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6" name="Google Shape;966;p39"/>
            <p:cNvSpPr/>
            <p:nvPr/>
          </p:nvSpPr>
          <p:spPr>
            <a:xfrm>
              <a:off x="3755675" y="3554850"/>
              <a:ext cx="81500" cy="68950"/>
            </a:xfrm>
            <a:custGeom>
              <a:avLst/>
              <a:gdLst/>
              <a:ahLst/>
              <a:cxnLst/>
              <a:rect l="l" t="t" r="r" b="b"/>
              <a:pathLst>
                <a:path w="3260" h="2758" extrusionOk="0">
                  <a:moveTo>
                    <a:pt x="2724" y="1"/>
                  </a:moveTo>
                  <a:lnTo>
                    <a:pt x="1" y="753"/>
                  </a:lnTo>
                  <a:lnTo>
                    <a:pt x="135" y="1221"/>
                  </a:lnTo>
                  <a:lnTo>
                    <a:pt x="1789" y="1338"/>
                  </a:lnTo>
                  <a:lnTo>
                    <a:pt x="419" y="2273"/>
                  </a:lnTo>
                  <a:lnTo>
                    <a:pt x="552" y="2758"/>
                  </a:lnTo>
                  <a:lnTo>
                    <a:pt x="3259" y="2006"/>
                  </a:lnTo>
                  <a:lnTo>
                    <a:pt x="3142" y="1488"/>
                  </a:lnTo>
                  <a:lnTo>
                    <a:pt x="1571" y="1939"/>
                  </a:lnTo>
                  <a:lnTo>
                    <a:pt x="1571" y="1939"/>
                  </a:lnTo>
                  <a:lnTo>
                    <a:pt x="2574" y="1254"/>
                  </a:lnTo>
                  <a:lnTo>
                    <a:pt x="2490" y="970"/>
                  </a:lnTo>
                  <a:lnTo>
                    <a:pt x="1287" y="920"/>
                  </a:lnTo>
                  <a:lnTo>
                    <a:pt x="2841" y="469"/>
                  </a:lnTo>
                  <a:lnTo>
                    <a:pt x="272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7" name="Google Shape;967;p39"/>
            <p:cNvSpPr/>
            <p:nvPr/>
          </p:nvSpPr>
          <p:spPr>
            <a:xfrm>
              <a:off x="3744825" y="3508900"/>
              <a:ext cx="76875" cy="50150"/>
            </a:xfrm>
            <a:custGeom>
              <a:avLst/>
              <a:gdLst/>
              <a:ahLst/>
              <a:cxnLst/>
              <a:rect l="l" t="t" r="r" b="b"/>
              <a:pathLst>
                <a:path w="3075" h="2006" extrusionOk="0">
                  <a:moveTo>
                    <a:pt x="2808" y="1"/>
                  </a:moveTo>
                  <a:lnTo>
                    <a:pt x="2256" y="101"/>
                  </a:lnTo>
                  <a:lnTo>
                    <a:pt x="2440" y="1054"/>
                  </a:lnTo>
                  <a:lnTo>
                    <a:pt x="1855" y="1187"/>
                  </a:lnTo>
                  <a:lnTo>
                    <a:pt x="1688" y="352"/>
                  </a:lnTo>
                  <a:lnTo>
                    <a:pt x="1153" y="452"/>
                  </a:lnTo>
                  <a:lnTo>
                    <a:pt x="1320" y="1287"/>
                  </a:lnTo>
                  <a:lnTo>
                    <a:pt x="736" y="1421"/>
                  </a:lnTo>
                  <a:lnTo>
                    <a:pt x="552" y="452"/>
                  </a:lnTo>
                  <a:lnTo>
                    <a:pt x="0" y="552"/>
                  </a:lnTo>
                  <a:lnTo>
                    <a:pt x="301" y="2006"/>
                  </a:lnTo>
                  <a:lnTo>
                    <a:pt x="3075" y="1438"/>
                  </a:lnTo>
                  <a:lnTo>
                    <a:pt x="280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8" name="Google Shape;968;p39"/>
            <p:cNvSpPr/>
            <p:nvPr/>
          </p:nvSpPr>
          <p:spPr>
            <a:xfrm>
              <a:off x="3736900" y="3456700"/>
              <a:ext cx="76025" cy="52650"/>
            </a:xfrm>
            <a:custGeom>
              <a:avLst/>
              <a:gdLst/>
              <a:ahLst/>
              <a:cxnLst/>
              <a:rect l="l" t="t" r="r" b="b"/>
              <a:pathLst>
                <a:path w="3041" h="2106" extrusionOk="0">
                  <a:moveTo>
                    <a:pt x="2807" y="0"/>
                  </a:moveTo>
                  <a:lnTo>
                    <a:pt x="0" y="351"/>
                  </a:lnTo>
                  <a:lnTo>
                    <a:pt x="67" y="853"/>
                  </a:lnTo>
                  <a:lnTo>
                    <a:pt x="1738" y="635"/>
                  </a:lnTo>
                  <a:lnTo>
                    <a:pt x="1738" y="635"/>
                  </a:lnTo>
                  <a:lnTo>
                    <a:pt x="167" y="1688"/>
                  </a:lnTo>
                  <a:lnTo>
                    <a:pt x="234" y="2106"/>
                  </a:lnTo>
                  <a:lnTo>
                    <a:pt x="3041" y="1755"/>
                  </a:lnTo>
                  <a:lnTo>
                    <a:pt x="2974" y="1254"/>
                  </a:lnTo>
                  <a:lnTo>
                    <a:pt x="1303" y="1454"/>
                  </a:lnTo>
                  <a:lnTo>
                    <a:pt x="2874" y="418"/>
                  </a:lnTo>
                  <a:lnTo>
                    <a:pt x="280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69" name="Google Shape;969;p39"/>
            <p:cNvSpPr/>
            <p:nvPr/>
          </p:nvSpPr>
          <p:spPr>
            <a:xfrm>
              <a:off x="3734375" y="3410750"/>
              <a:ext cx="71450" cy="42200"/>
            </a:xfrm>
            <a:custGeom>
              <a:avLst/>
              <a:gdLst/>
              <a:ahLst/>
              <a:cxnLst/>
              <a:rect l="l" t="t" r="r" b="b"/>
              <a:pathLst>
                <a:path w="2858" h="1688" extrusionOk="0">
                  <a:moveTo>
                    <a:pt x="552" y="0"/>
                  </a:moveTo>
                  <a:lnTo>
                    <a:pt x="1" y="17"/>
                  </a:lnTo>
                  <a:lnTo>
                    <a:pt x="84" y="1688"/>
                  </a:lnTo>
                  <a:lnTo>
                    <a:pt x="636" y="1671"/>
                  </a:lnTo>
                  <a:lnTo>
                    <a:pt x="586" y="1086"/>
                  </a:lnTo>
                  <a:lnTo>
                    <a:pt x="2858" y="953"/>
                  </a:lnTo>
                  <a:lnTo>
                    <a:pt x="2858" y="452"/>
                  </a:lnTo>
                  <a:lnTo>
                    <a:pt x="586" y="585"/>
                  </a:lnTo>
                  <a:lnTo>
                    <a:pt x="55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0" name="Google Shape;970;p39"/>
            <p:cNvSpPr/>
            <p:nvPr/>
          </p:nvSpPr>
          <p:spPr>
            <a:xfrm>
              <a:off x="3733550" y="3325525"/>
              <a:ext cx="72275" cy="54325"/>
            </a:xfrm>
            <a:custGeom>
              <a:avLst/>
              <a:gdLst/>
              <a:ahLst/>
              <a:cxnLst/>
              <a:rect l="l" t="t" r="r" b="b"/>
              <a:pathLst>
                <a:path w="2891" h="2173" extrusionOk="0">
                  <a:moveTo>
                    <a:pt x="84" y="1"/>
                  </a:moveTo>
                  <a:lnTo>
                    <a:pt x="50" y="485"/>
                  </a:lnTo>
                  <a:lnTo>
                    <a:pt x="1604" y="1087"/>
                  </a:lnTo>
                  <a:lnTo>
                    <a:pt x="17" y="1538"/>
                  </a:lnTo>
                  <a:lnTo>
                    <a:pt x="0" y="2023"/>
                  </a:lnTo>
                  <a:lnTo>
                    <a:pt x="2807" y="2173"/>
                  </a:lnTo>
                  <a:lnTo>
                    <a:pt x="2841" y="1688"/>
                  </a:lnTo>
                  <a:lnTo>
                    <a:pt x="1203" y="1605"/>
                  </a:lnTo>
                  <a:lnTo>
                    <a:pt x="2356" y="1271"/>
                  </a:lnTo>
                  <a:lnTo>
                    <a:pt x="2373" y="1003"/>
                  </a:lnTo>
                  <a:lnTo>
                    <a:pt x="1253" y="569"/>
                  </a:lnTo>
                  <a:lnTo>
                    <a:pt x="2874" y="653"/>
                  </a:lnTo>
                  <a:lnTo>
                    <a:pt x="2891" y="151"/>
                  </a:lnTo>
                  <a:lnTo>
                    <a:pt x="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1" name="Google Shape;971;p39"/>
            <p:cNvSpPr/>
            <p:nvPr/>
          </p:nvSpPr>
          <p:spPr>
            <a:xfrm>
              <a:off x="3737725" y="3272900"/>
              <a:ext cx="74375" cy="45150"/>
            </a:xfrm>
            <a:custGeom>
              <a:avLst/>
              <a:gdLst/>
              <a:ahLst/>
              <a:cxnLst/>
              <a:rect l="l" t="t" r="r" b="b"/>
              <a:pathLst>
                <a:path w="2975" h="1806" extrusionOk="0">
                  <a:moveTo>
                    <a:pt x="184" y="1"/>
                  </a:moveTo>
                  <a:lnTo>
                    <a:pt x="0" y="1454"/>
                  </a:lnTo>
                  <a:lnTo>
                    <a:pt x="2791" y="1805"/>
                  </a:lnTo>
                  <a:lnTo>
                    <a:pt x="2975" y="352"/>
                  </a:lnTo>
                  <a:lnTo>
                    <a:pt x="2440" y="285"/>
                  </a:lnTo>
                  <a:lnTo>
                    <a:pt x="2306" y="1254"/>
                  </a:lnTo>
                  <a:lnTo>
                    <a:pt x="1721" y="1170"/>
                  </a:lnTo>
                  <a:lnTo>
                    <a:pt x="1838" y="301"/>
                  </a:lnTo>
                  <a:lnTo>
                    <a:pt x="1287" y="251"/>
                  </a:lnTo>
                  <a:lnTo>
                    <a:pt x="1187" y="1103"/>
                  </a:lnTo>
                  <a:lnTo>
                    <a:pt x="602" y="1020"/>
                  </a:lnTo>
                  <a:lnTo>
                    <a:pt x="719" y="51"/>
                  </a:lnTo>
                  <a:lnTo>
                    <a:pt x="1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2" name="Google Shape;972;p39"/>
            <p:cNvSpPr/>
            <p:nvPr/>
          </p:nvSpPr>
          <p:spPr>
            <a:xfrm>
              <a:off x="3744400" y="3223625"/>
              <a:ext cx="76900" cy="49725"/>
            </a:xfrm>
            <a:custGeom>
              <a:avLst/>
              <a:gdLst/>
              <a:ahLst/>
              <a:cxnLst/>
              <a:rect l="l" t="t" r="r" b="b"/>
              <a:pathLst>
                <a:path w="3076" h="1989" extrusionOk="0">
                  <a:moveTo>
                    <a:pt x="268" y="0"/>
                  </a:moveTo>
                  <a:lnTo>
                    <a:pt x="1" y="1437"/>
                  </a:lnTo>
                  <a:lnTo>
                    <a:pt x="2774" y="1988"/>
                  </a:lnTo>
                  <a:lnTo>
                    <a:pt x="3075" y="518"/>
                  </a:lnTo>
                  <a:lnTo>
                    <a:pt x="2524" y="418"/>
                  </a:lnTo>
                  <a:lnTo>
                    <a:pt x="2340" y="1387"/>
                  </a:lnTo>
                  <a:lnTo>
                    <a:pt x="1755" y="1270"/>
                  </a:lnTo>
                  <a:lnTo>
                    <a:pt x="1922" y="434"/>
                  </a:lnTo>
                  <a:lnTo>
                    <a:pt x="1371" y="334"/>
                  </a:lnTo>
                  <a:lnTo>
                    <a:pt x="1204" y="1170"/>
                  </a:lnTo>
                  <a:lnTo>
                    <a:pt x="619" y="1069"/>
                  </a:lnTo>
                  <a:lnTo>
                    <a:pt x="819" y="100"/>
                  </a:lnTo>
                  <a:lnTo>
                    <a:pt x="26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3" name="Google Shape;973;p39"/>
            <p:cNvSpPr/>
            <p:nvPr/>
          </p:nvSpPr>
          <p:spPr>
            <a:xfrm>
              <a:off x="3753600" y="3173900"/>
              <a:ext cx="75200" cy="43900"/>
            </a:xfrm>
            <a:custGeom>
              <a:avLst/>
              <a:gdLst/>
              <a:ahLst/>
              <a:cxnLst/>
              <a:rect l="l" t="t" r="r" b="b"/>
              <a:pathLst>
                <a:path w="3008" h="1756" extrusionOk="0">
                  <a:moveTo>
                    <a:pt x="418" y="1"/>
                  </a:moveTo>
                  <a:lnTo>
                    <a:pt x="0" y="1621"/>
                  </a:lnTo>
                  <a:lnTo>
                    <a:pt x="535" y="1755"/>
                  </a:lnTo>
                  <a:lnTo>
                    <a:pt x="669" y="1204"/>
                  </a:lnTo>
                  <a:lnTo>
                    <a:pt x="2891" y="1755"/>
                  </a:lnTo>
                  <a:lnTo>
                    <a:pt x="3008" y="1287"/>
                  </a:lnTo>
                  <a:lnTo>
                    <a:pt x="802" y="719"/>
                  </a:lnTo>
                  <a:lnTo>
                    <a:pt x="953" y="151"/>
                  </a:lnTo>
                  <a:lnTo>
                    <a:pt x="4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4" name="Google Shape;974;p39"/>
            <p:cNvSpPr/>
            <p:nvPr/>
          </p:nvSpPr>
          <p:spPr>
            <a:xfrm>
              <a:off x="3767800" y="3150525"/>
              <a:ext cx="71025" cy="33000"/>
            </a:xfrm>
            <a:custGeom>
              <a:avLst/>
              <a:gdLst/>
              <a:ahLst/>
              <a:cxnLst/>
              <a:rect l="l" t="t" r="r" b="b"/>
              <a:pathLst>
                <a:path w="2841" h="1320" extrusionOk="0">
                  <a:moveTo>
                    <a:pt x="151" y="0"/>
                  </a:moveTo>
                  <a:lnTo>
                    <a:pt x="0" y="485"/>
                  </a:lnTo>
                  <a:lnTo>
                    <a:pt x="2691" y="1320"/>
                  </a:lnTo>
                  <a:lnTo>
                    <a:pt x="2841" y="835"/>
                  </a:lnTo>
                  <a:lnTo>
                    <a:pt x="1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5" name="Google Shape;975;p39"/>
            <p:cNvSpPr/>
            <p:nvPr/>
          </p:nvSpPr>
          <p:spPr>
            <a:xfrm>
              <a:off x="3775725" y="3095800"/>
              <a:ext cx="81500" cy="65600"/>
            </a:xfrm>
            <a:custGeom>
              <a:avLst/>
              <a:gdLst/>
              <a:ahLst/>
              <a:cxnLst/>
              <a:rect l="l" t="t" r="r" b="b"/>
              <a:pathLst>
                <a:path w="3260" h="2624" extrusionOk="0">
                  <a:moveTo>
                    <a:pt x="602" y="0"/>
                  </a:moveTo>
                  <a:lnTo>
                    <a:pt x="435" y="451"/>
                  </a:lnTo>
                  <a:lnTo>
                    <a:pt x="2023" y="1036"/>
                  </a:lnTo>
                  <a:lnTo>
                    <a:pt x="151" y="1253"/>
                  </a:lnTo>
                  <a:lnTo>
                    <a:pt x="1" y="1654"/>
                  </a:lnTo>
                  <a:lnTo>
                    <a:pt x="2658" y="2623"/>
                  </a:lnTo>
                  <a:lnTo>
                    <a:pt x="2825" y="2172"/>
                  </a:lnTo>
                  <a:lnTo>
                    <a:pt x="1237" y="1588"/>
                  </a:lnTo>
                  <a:lnTo>
                    <a:pt x="3109" y="1370"/>
                  </a:lnTo>
                  <a:lnTo>
                    <a:pt x="3259" y="986"/>
                  </a:lnTo>
                  <a:lnTo>
                    <a:pt x="6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6" name="Google Shape;976;p39"/>
            <p:cNvSpPr/>
            <p:nvPr/>
          </p:nvSpPr>
          <p:spPr>
            <a:xfrm>
              <a:off x="3802475" y="3044425"/>
              <a:ext cx="73525" cy="58300"/>
            </a:xfrm>
            <a:custGeom>
              <a:avLst/>
              <a:gdLst/>
              <a:ahLst/>
              <a:cxnLst/>
              <a:rect l="l" t="t" r="r" b="b"/>
              <a:pathLst>
                <a:path w="2941" h="2332" extrusionOk="0">
                  <a:moveTo>
                    <a:pt x="518" y="0"/>
                  </a:moveTo>
                  <a:cubicBezTo>
                    <a:pt x="435" y="67"/>
                    <a:pt x="368" y="134"/>
                    <a:pt x="301" y="217"/>
                  </a:cubicBezTo>
                  <a:cubicBezTo>
                    <a:pt x="251" y="301"/>
                    <a:pt x="184" y="401"/>
                    <a:pt x="134" y="501"/>
                  </a:cubicBezTo>
                  <a:cubicBezTo>
                    <a:pt x="0" y="819"/>
                    <a:pt x="0" y="1120"/>
                    <a:pt x="167" y="1404"/>
                  </a:cubicBezTo>
                  <a:cubicBezTo>
                    <a:pt x="334" y="1704"/>
                    <a:pt x="618" y="1922"/>
                    <a:pt x="1053" y="2122"/>
                  </a:cubicBezTo>
                  <a:cubicBezTo>
                    <a:pt x="1364" y="2259"/>
                    <a:pt x="1630" y="2331"/>
                    <a:pt x="1876" y="2331"/>
                  </a:cubicBezTo>
                  <a:cubicBezTo>
                    <a:pt x="1960" y="2331"/>
                    <a:pt x="2042" y="2323"/>
                    <a:pt x="2122" y="2306"/>
                  </a:cubicBezTo>
                  <a:cubicBezTo>
                    <a:pt x="2440" y="2239"/>
                    <a:pt x="2640" y="2055"/>
                    <a:pt x="2791" y="1738"/>
                  </a:cubicBezTo>
                  <a:cubicBezTo>
                    <a:pt x="2874" y="1571"/>
                    <a:pt x="2924" y="1420"/>
                    <a:pt x="2941" y="1253"/>
                  </a:cubicBezTo>
                  <a:cubicBezTo>
                    <a:pt x="2941" y="1136"/>
                    <a:pt x="2924" y="1003"/>
                    <a:pt x="2891" y="919"/>
                  </a:cubicBezTo>
                  <a:lnTo>
                    <a:pt x="1621" y="368"/>
                  </a:lnTo>
                  <a:lnTo>
                    <a:pt x="1270" y="1136"/>
                  </a:lnTo>
                  <a:lnTo>
                    <a:pt x="1671" y="1320"/>
                  </a:lnTo>
                  <a:lnTo>
                    <a:pt x="1838" y="919"/>
                  </a:lnTo>
                  <a:lnTo>
                    <a:pt x="2306" y="1153"/>
                  </a:lnTo>
                  <a:cubicBezTo>
                    <a:pt x="2339" y="1253"/>
                    <a:pt x="2289" y="1387"/>
                    <a:pt x="2256" y="1487"/>
                  </a:cubicBezTo>
                  <a:cubicBezTo>
                    <a:pt x="2156" y="1654"/>
                    <a:pt x="2055" y="1754"/>
                    <a:pt x="1888" y="1788"/>
                  </a:cubicBezTo>
                  <a:cubicBezTo>
                    <a:pt x="1867" y="1790"/>
                    <a:pt x="1845" y="1791"/>
                    <a:pt x="1823" y="1791"/>
                  </a:cubicBezTo>
                  <a:cubicBezTo>
                    <a:pt x="1669" y="1791"/>
                    <a:pt x="1489" y="1742"/>
                    <a:pt x="1270" y="1654"/>
                  </a:cubicBezTo>
                  <a:cubicBezTo>
                    <a:pt x="969" y="1537"/>
                    <a:pt x="786" y="1387"/>
                    <a:pt x="702" y="1236"/>
                  </a:cubicBezTo>
                  <a:cubicBezTo>
                    <a:pt x="618" y="1086"/>
                    <a:pt x="618" y="902"/>
                    <a:pt x="702" y="719"/>
                  </a:cubicBezTo>
                  <a:cubicBezTo>
                    <a:pt x="752" y="635"/>
                    <a:pt x="786" y="551"/>
                    <a:pt x="852" y="468"/>
                  </a:cubicBezTo>
                  <a:cubicBezTo>
                    <a:pt x="903" y="384"/>
                    <a:pt x="969" y="318"/>
                    <a:pt x="1053" y="251"/>
                  </a:cubicBezTo>
                  <a:lnTo>
                    <a:pt x="5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7" name="Google Shape;977;p39"/>
            <p:cNvSpPr/>
            <p:nvPr/>
          </p:nvSpPr>
          <p:spPr>
            <a:xfrm>
              <a:off x="3830450" y="2980700"/>
              <a:ext cx="67275" cy="63750"/>
            </a:xfrm>
            <a:custGeom>
              <a:avLst/>
              <a:gdLst/>
              <a:ahLst/>
              <a:cxnLst/>
              <a:rect l="l" t="t" r="r" b="b"/>
              <a:pathLst>
                <a:path w="2691" h="2550" extrusionOk="0">
                  <a:moveTo>
                    <a:pt x="1087" y="527"/>
                  </a:moveTo>
                  <a:cubicBezTo>
                    <a:pt x="1187" y="527"/>
                    <a:pt x="1304" y="561"/>
                    <a:pt x="1421" y="628"/>
                  </a:cubicBezTo>
                  <a:cubicBezTo>
                    <a:pt x="1555" y="694"/>
                    <a:pt x="1638" y="778"/>
                    <a:pt x="1672" y="862"/>
                  </a:cubicBezTo>
                  <a:cubicBezTo>
                    <a:pt x="1738" y="945"/>
                    <a:pt x="1722" y="1045"/>
                    <a:pt x="1672" y="1129"/>
                  </a:cubicBezTo>
                  <a:lnTo>
                    <a:pt x="1504" y="1446"/>
                  </a:lnTo>
                  <a:lnTo>
                    <a:pt x="686" y="1012"/>
                  </a:lnTo>
                  <a:lnTo>
                    <a:pt x="886" y="678"/>
                  </a:lnTo>
                  <a:cubicBezTo>
                    <a:pt x="920" y="561"/>
                    <a:pt x="987" y="527"/>
                    <a:pt x="1087" y="527"/>
                  </a:cubicBezTo>
                  <a:close/>
                  <a:moveTo>
                    <a:pt x="1056" y="1"/>
                  </a:moveTo>
                  <a:cubicBezTo>
                    <a:pt x="964" y="1"/>
                    <a:pt x="877" y="22"/>
                    <a:pt x="803" y="43"/>
                  </a:cubicBezTo>
                  <a:cubicBezTo>
                    <a:pt x="669" y="93"/>
                    <a:pt x="569" y="176"/>
                    <a:pt x="485" y="327"/>
                  </a:cubicBezTo>
                  <a:lnTo>
                    <a:pt x="1" y="1179"/>
                  </a:lnTo>
                  <a:lnTo>
                    <a:pt x="2474" y="2549"/>
                  </a:lnTo>
                  <a:lnTo>
                    <a:pt x="2691" y="2131"/>
                  </a:lnTo>
                  <a:lnTo>
                    <a:pt x="1956" y="1730"/>
                  </a:lnTo>
                  <a:lnTo>
                    <a:pt x="2190" y="1313"/>
                  </a:lnTo>
                  <a:cubicBezTo>
                    <a:pt x="2273" y="1196"/>
                    <a:pt x="2290" y="1045"/>
                    <a:pt x="2273" y="928"/>
                  </a:cubicBezTo>
                  <a:cubicBezTo>
                    <a:pt x="2256" y="795"/>
                    <a:pt x="2190" y="678"/>
                    <a:pt x="2089" y="544"/>
                  </a:cubicBezTo>
                  <a:cubicBezTo>
                    <a:pt x="2006" y="427"/>
                    <a:pt x="1855" y="310"/>
                    <a:pt x="1688" y="210"/>
                  </a:cubicBezTo>
                  <a:cubicBezTo>
                    <a:pt x="1521" y="110"/>
                    <a:pt x="1371" y="43"/>
                    <a:pt x="1220" y="26"/>
                  </a:cubicBezTo>
                  <a:cubicBezTo>
                    <a:pt x="1165" y="8"/>
                    <a:pt x="1110" y="1"/>
                    <a:pt x="1056"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8" name="Google Shape;978;p39"/>
            <p:cNvSpPr/>
            <p:nvPr/>
          </p:nvSpPr>
          <p:spPr>
            <a:xfrm>
              <a:off x="3857200" y="2935400"/>
              <a:ext cx="82300" cy="66425"/>
            </a:xfrm>
            <a:custGeom>
              <a:avLst/>
              <a:gdLst/>
              <a:ahLst/>
              <a:cxnLst/>
              <a:rect l="l" t="t" r="r" b="b"/>
              <a:pathLst>
                <a:path w="3292" h="2657" extrusionOk="0">
                  <a:moveTo>
                    <a:pt x="1135" y="558"/>
                  </a:moveTo>
                  <a:cubicBezTo>
                    <a:pt x="1221" y="558"/>
                    <a:pt x="1323" y="595"/>
                    <a:pt x="1437" y="668"/>
                  </a:cubicBezTo>
                  <a:cubicBezTo>
                    <a:pt x="1571" y="735"/>
                    <a:pt x="1654" y="819"/>
                    <a:pt x="1671" y="902"/>
                  </a:cubicBezTo>
                  <a:cubicBezTo>
                    <a:pt x="1688" y="986"/>
                    <a:pt x="1671" y="1069"/>
                    <a:pt x="1621" y="1153"/>
                  </a:cubicBezTo>
                  <a:lnTo>
                    <a:pt x="1437" y="1470"/>
                  </a:lnTo>
                  <a:lnTo>
                    <a:pt x="702" y="1019"/>
                  </a:lnTo>
                  <a:lnTo>
                    <a:pt x="919" y="685"/>
                  </a:lnTo>
                  <a:cubicBezTo>
                    <a:pt x="970" y="599"/>
                    <a:pt x="1044" y="558"/>
                    <a:pt x="1135" y="558"/>
                  </a:cubicBezTo>
                  <a:close/>
                  <a:moveTo>
                    <a:pt x="1036" y="0"/>
                  </a:moveTo>
                  <a:cubicBezTo>
                    <a:pt x="836" y="0"/>
                    <a:pt x="668" y="100"/>
                    <a:pt x="535" y="301"/>
                  </a:cubicBezTo>
                  <a:lnTo>
                    <a:pt x="0" y="1136"/>
                  </a:lnTo>
                  <a:lnTo>
                    <a:pt x="2373" y="2657"/>
                  </a:lnTo>
                  <a:lnTo>
                    <a:pt x="2673" y="2189"/>
                  </a:lnTo>
                  <a:lnTo>
                    <a:pt x="1922" y="1721"/>
                  </a:lnTo>
                  <a:lnTo>
                    <a:pt x="2039" y="1521"/>
                  </a:lnTo>
                  <a:cubicBezTo>
                    <a:pt x="2089" y="1487"/>
                    <a:pt x="2105" y="1437"/>
                    <a:pt x="2155" y="1437"/>
                  </a:cubicBezTo>
                  <a:cubicBezTo>
                    <a:pt x="2189" y="1437"/>
                    <a:pt x="2239" y="1437"/>
                    <a:pt x="2289" y="1470"/>
                  </a:cubicBezTo>
                  <a:lnTo>
                    <a:pt x="3024" y="1671"/>
                  </a:lnTo>
                  <a:lnTo>
                    <a:pt x="3292" y="1237"/>
                  </a:lnTo>
                  <a:lnTo>
                    <a:pt x="2523" y="1019"/>
                  </a:lnTo>
                  <a:cubicBezTo>
                    <a:pt x="2456" y="1003"/>
                    <a:pt x="2406" y="986"/>
                    <a:pt x="2356" y="986"/>
                  </a:cubicBezTo>
                  <a:lnTo>
                    <a:pt x="2239" y="986"/>
                  </a:lnTo>
                  <a:cubicBezTo>
                    <a:pt x="2239" y="852"/>
                    <a:pt x="2189" y="719"/>
                    <a:pt x="2105" y="585"/>
                  </a:cubicBezTo>
                  <a:cubicBezTo>
                    <a:pt x="2022" y="468"/>
                    <a:pt x="1905" y="334"/>
                    <a:pt x="1738" y="234"/>
                  </a:cubicBezTo>
                  <a:cubicBezTo>
                    <a:pt x="1487" y="84"/>
                    <a:pt x="1253" y="0"/>
                    <a:pt x="1036"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79" name="Google Shape;979;p39"/>
            <p:cNvSpPr/>
            <p:nvPr/>
          </p:nvSpPr>
          <p:spPr>
            <a:xfrm>
              <a:off x="3886850" y="2887775"/>
              <a:ext cx="78975" cy="70625"/>
            </a:xfrm>
            <a:custGeom>
              <a:avLst/>
              <a:gdLst/>
              <a:ahLst/>
              <a:cxnLst/>
              <a:rect l="l" t="t" r="r" b="b"/>
              <a:pathLst>
                <a:path w="3159" h="2825" extrusionOk="0">
                  <a:moveTo>
                    <a:pt x="853" y="0"/>
                  </a:moveTo>
                  <a:lnTo>
                    <a:pt x="0" y="1203"/>
                  </a:lnTo>
                  <a:lnTo>
                    <a:pt x="2306" y="2824"/>
                  </a:lnTo>
                  <a:lnTo>
                    <a:pt x="3158" y="1621"/>
                  </a:lnTo>
                  <a:lnTo>
                    <a:pt x="2724" y="1304"/>
                  </a:lnTo>
                  <a:lnTo>
                    <a:pt x="2156" y="2089"/>
                  </a:lnTo>
                  <a:lnTo>
                    <a:pt x="1671" y="1755"/>
                  </a:lnTo>
                  <a:lnTo>
                    <a:pt x="2172" y="1070"/>
                  </a:lnTo>
                  <a:lnTo>
                    <a:pt x="1705" y="752"/>
                  </a:lnTo>
                  <a:lnTo>
                    <a:pt x="1203" y="1454"/>
                  </a:lnTo>
                  <a:lnTo>
                    <a:pt x="736" y="1120"/>
                  </a:lnTo>
                  <a:lnTo>
                    <a:pt x="1304" y="318"/>
                  </a:lnTo>
                  <a:lnTo>
                    <a:pt x="85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0" name="Google Shape;980;p39"/>
            <p:cNvSpPr/>
            <p:nvPr/>
          </p:nvSpPr>
          <p:spPr>
            <a:xfrm>
              <a:off x="3920275" y="2853100"/>
              <a:ext cx="68525" cy="67700"/>
            </a:xfrm>
            <a:custGeom>
              <a:avLst/>
              <a:gdLst/>
              <a:ahLst/>
              <a:cxnLst/>
              <a:rect l="l" t="t" r="r" b="b"/>
              <a:pathLst>
                <a:path w="2741" h="2708" extrusionOk="0">
                  <a:moveTo>
                    <a:pt x="685" y="1"/>
                  </a:moveTo>
                  <a:cubicBezTo>
                    <a:pt x="635" y="17"/>
                    <a:pt x="551" y="84"/>
                    <a:pt x="468" y="134"/>
                  </a:cubicBezTo>
                  <a:cubicBezTo>
                    <a:pt x="384" y="218"/>
                    <a:pt x="301" y="301"/>
                    <a:pt x="234" y="385"/>
                  </a:cubicBezTo>
                  <a:cubicBezTo>
                    <a:pt x="67" y="602"/>
                    <a:pt x="0" y="803"/>
                    <a:pt x="17" y="1003"/>
                  </a:cubicBezTo>
                  <a:cubicBezTo>
                    <a:pt x="50" y="1187"/>
                    <a:pt x="167" y="1371"/>
                    <a:pt x="384" y="1538"/>
                  </a:cubicBezTo>
                  <a:cubicBezTo>
                    <a:pt x="501" y="1621"/>
                    <a:pt x="602" y="1688"/>
                    <a:pt x="719" y="1722"/>
                  </a:cubicBezTo>
                  <a:cubicBezTo>
                    <a:pt x="782" y="1753"/>
                    <a:pt x="846" y="1765"/>
                    <a:pt x="909" y="1765"/>
                  </a:cubicBezTo>
                  <a:cubicBezTo>
                    <a:pt x="946" y="1765"/>
                    <a:pt x="983" y="1761"/>
                    <a:pt x="1019" y="1755"/>
                  </a:cubicBezTo>
                  <a:cubicBezTo>
                    <a:pt x="1136" y="1755"/>
                    <a:pt x="1253" y="1688"/>
                    <a:pt x="1387" y="1621"/>
                  </a:cubicBezTo>
                  <a:cubicBezTo>
                    <a:pt x="1504" y="1554"/>
                    <a:pt x="1571" y="1504"/>
                    <a:pt x="1654" y="1471"/>
                  </a:cubicBezTo>
                  <a:cubicBezTo>
                    <a:pt x="1738" y="1454"/>
                    <a:pt x="1771" y="1437"/>
                    <a:pt x="1838" y="1437"/>
                  </a:cubicBezTo>
                  <a:cubicBezTo>
                    <a:pt x="1905" y="1454"/>
                    <a:pt x="1938" y="1471"/>
                    <a:pt x="2005" y="1521"/>
                  </a:cubicBezTo>
                  <a:cubicBezTo>
                    <a:pt x="2089" y="1605"/>
                    <a:pt x="2139" y="1671"/>
                    <a:pt x="2105" y="1722"/>
                  </a:cubicBezTo>
                  <a:cubicBezTo>
                    <a:pt x="2105" y="1788"/>
                    <a:pt x="2072" y="1872"/>
                    <a:pt x="1988" y="1972"/>
                  </a:cubicBezTo>
                  <a:cubicBezTo>
                    <a:pt x="1922" y="2039"/>
                    <a:pt x="1855" y="2123"/>
                    <a:pt x="1754" y="2189"/>
                  </a:cubicBezTo>
                  <a:cubicBezTo>
                    <a:pt x="1654" y="2256"/>
                    <a:pt x="1571" y="2290"/>
                    <a:pt x="1470" y="2340"/>
                  </a:cubicBezTo>
                  <a:lnTo>
                    <a:pt x="1938" y="2707"/>
                  </a:lnTo>
                  <a:cubicBezTo>
                    <a:pt x="2022" y="2674"/>
                    <a:pt x="2139" y="2607"/>
                    <a:pt x="2222" y="2540"/>
                  </a:cubicBezTo>
                  <a:cubicBezTo>
                    <a:pt x="2306" y="2457"/>
                    <a:pt x="2389" y="2373"/>
                    <a:pt x="2473" y="2273"/>
                  </a:cubicBezTo>
                  <a:cubicBezTo>
                    <a:pt x="2640" y="2039"/>
                    <a:pt x="2740" y="1855"/>
                    <a:pt x="2690" y="1638"/>
                  </a:cubicBezTo>
                  <a:cubicBezTo>
                    <a:pt x="2657" y="1437"/>
                    <a:pt x="2523" y="1254"/>
                    <a:pt x="2339" y="1103"/>
                  </a:cubicBezTo>
                  <a:cubicBezTo>
                    <a:pt x="2222" y="1020"/>
                    <a:pt x="2139" y="953"/>
                    <a:pt x="2005" y="920"/>
                  </a:cubicBezTo>
                  <a:cubicBezTo>
                    <a:pt x="1917" y="882"/>
                    <a:pt x="1830" y="863"/>
                    <a:pt x="1742" y="863"/>
                  </a:cubicBezTo>
                  <a:cubicBezTo>
                    <a:pt x="1713" y="863"/>
                    <a:pt x="1683" y="865"/>
                    <a:pt x="1654" y="869"/>
                  </a:cubicBezTo>
                  <a:cubicBezTo>
                    <a:pt x="1554" y="886"/>
                    <a:pt x="1404" y="953"/>
                    <a:pt x="1253" y="1036"/>
                  </a:cubicBezTo>
                  <a:cubicBezTo>
                    <a:pt x="1170" y="1103"/>
                    <a:pt x="1086" y="1137"/>
                    <a:pt x="1019" y="1170"/>
                  </a:cubicBezTo>
                  <a:cubicBezTo>
                    <a:pt x="969" y="1204"/>
                    <a:pt x="902" y="1204"/>
                    <a:pt x="852" y="1204"/>
                  </a:cubicBezTo>
                  <a:cubicBezTo>
                    <a:pt x="819" y="1204"/>
                    <a:pt x="752" y="1187"/>
                    <a:pt x="719" y="1137"/>
                  </a:cubicBezTo>
                  <a:cubicBezTo>
                    <a:pt x="635" y="1087"/>
                    <a:pt x="585" y="1003"/>
                    <a:pt x="602" y="936"/>
                  </a:cubicBezTo>
                  <a:cubicBezTo>
                    <a:pt x="635" y="869"/>
                    <a:pt x="668" y="786"/>
                    <a:pt x="735" y="702"/>
                  </a:cubicBezTo>
                  <a:cubicBezTo>
                    <a:pt x="769" y="635"/>
                    <a:pt x="835" y="585"/>
                    <a:pt x="919" y="519"/>
                  </a:cubicBezTo>
                  <a:cubicBezTo>
                    <a:pt x="1003" y="452"/>
                    <a:pt x="1086" y="418"/>
                    <a:pt x="1170" y="368"/>
                  </a:cubicBezTo>
                  <a:lnTo>
                    <a:pt x="685"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1" name="Google Shape;981;p39"/>
            <p:cNvSpPr/>
            <p:nvPr/>
          </p:nvSpPr>
          <p:spPr>
            <a:xfrm>
              <a:off x="3946575" y="2812175"/>
              <a:ext cx="77300" cy="73525"/>
            </a:xfrm>
            <a:custGeom>
              <a:avLst/>
              <a:gdLst/>
              <a:ahLst/>
              <a:cxnLst/>
              <a:rect l="l" t="t" r="r" b="b"/>
              <a:pathLst>
                <a:path w="3092" h="2941" extrusionOk="0">
                  <a:moveTo>
                    <a:pt x="953" y="0"/>
                  </a:moveTo>
                  <a:lnTo>
                    <a:pt x="1" y="1103"/>
                  </a:lnTo>
                  <a:lnTo>
                    <a:pt x="2123" y="2941"/>
                  </a:lnTo>
                  <a:lnTo>
                    <a:pt x="3092" y="1838"/>
                  </a:lnTo>
                  <a:lnTo>
                    <a:pt x="2674" y="1487"/>
                  </a:lnTo>
                  <a:lnTo>
                    <a:pt x="2039" y="2206"/>
                  </a:lnTo>
                  <a:lnTo>
                    <a:pt x="1605" y="1838"/>
                  </a:lnTo>
                  <a:lnTo>
                    <a:pt x="2173" y="1186"/>
                  </a:lnTo>
                  <a:lnTo>
                    <a:pt x="1755" y="836"/>
                  </a:lnTo>
                  <a:lnTo>
                    <a:pt x="1187" y="1487"/>
                  </a:lnTo>
                  <a:lnTo>
                    <a:pt x="753" y="1086"/>
                  </a:lnTo>
                  <a:lnTo>
                    <a:pt x="1371" y="351"/>
                  </a:lnTo>
                  <a:lnTo>
                    <a:pt x="95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2" name="Google Shape;982;p39"/>
            <p:cNvSpPr/>
            <p:nvPr/>
          </p:nvSpPr>
          <p:spPr>
            <a:xfrm>
              <a:off x="3978325" y="2770400"/>
              <a:ext cx="81475" cy="81050"/>
            </a:xfrm>
            <a:custGeom>
              <a:avLst/>
              <a:gdLst/>
              <a:ahLst/>
              <a:cxnLst/>
              <a:rect l="l" t="t" r="r" b="b"/>
              <a:pathLst>
                <a:path w="3259" h="3242" extrusionOk="0">
                  <a:moveTo>
                    <a:pt x="1204" y="0"/>
                  </a:moveTo>
                  <a:lnTo>
                    <a:pt x="869" y="351"/>
                  </a:lnTo>
                  <a:lnTo>
                    <a:pt x="2106" y="1521"/>
                  </a:lnTo>
                  <a:lnTo>
                    <a:pt x="2106" y="1521"/>
                  </a:lnTo>
                  <a:lnTo>
                    <a:pt x="285" y="986"/>
                  </a:lnTo>
                  <a:lnTo>
                    <a:pt x="1" y="1304"/>
                  </a:lnTo>
                  <a:lnTo>
                    <a:pt x="2039" y="3242"/>
                  </a:lnTo>
                  <a:lnTo>
                    <a:pt x="2407" y="2857"/>
                  </a:lnTo>
                  <a:lnTo>
                    <a:pt x="1170" y="1721"/>
                  </a:lnTo>
                  <a:lnTo>
                    <a:pt x="2958" y="2256"/>
                  </a:lnTo>
                  <a:lnTo>
                    <a:pt x="3259" y="1938"/>
                  </a:lnTo>
                  <a:lnTo>
                    <a:pt x="120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3" name="Google Shape;983;p39"/>
            <p:cNvSpPr/>
            <p:nvPr/>
          </p:nvSpPr>
          <p:spPr>
            <a:xfrm>
              <a:off x="4016350" y="2733225"/>
              <a:ext cx="68525" cy="70200"/>
            </a:xfrm>
            <a:custGeom>
              <a:avLst/>
              <a:gdLst/>
              <a:ahLst/>
              <a:cxnLst/>
              <a:rect l="l" t="t" r="r" b="b"/>
              <a:pathLst>
                <a:path w="2741" h="2808" extrusionOk="0">
                  <a:moveTo>
                    <a:pt x="1186" y="0"/>
                  </a:moveTo>
                  <a:lnTo>
                    <a:pt x="0" y="1153"/>
                  </a:lnTo>
                  <a:lnTo>
                    <a:pt x="384" y="1554"/>
                  </a:lnTo>
                  <a:lnTo>
                    <a:pt x="802" y="1153"/>
                  </a:lnTo>
                  <a:lnTo>
                    <a:pt x="2389" y="2807"/>
                  </a:lnTo>
                  <a:lnTo>
                    <a:pt x="2740" y="2456"/>
                  </a:lnTo>
                  <a:lnTo>
                    <a:pt x="1153" y="802"/>
                  </a:lnTo>
                  <a:lnTo>
                    <a:pt x="1571" y="401"/>
                  </a:lnTo>
                  <a:lnTo>
                    <a:pt x="11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4" name="Google Shape;984;p39"/>
            <p:cNvSpPr/>
            <p:nvPr/>
          </p:nvSpPr>
          <p:spPr>
            <a:xfrm>
              <a:off x="4062700" y="2709825"/>
              <a:ext cx="71050" cy="74375"/>
            </a:xfrm>
            <a:custGeom>
              <a:avLst/>
              <a:gdLst/>
              <a:ahLst/>
              <a:cxnLst/>
              <a:rect l="l" t="t" r="r" b="b"/>
              <a:pathLst>
                <a:path w="2842" h="2975" extrusionOk="0">
                  <a:moveTo>
                    <a:pt x="652" y="669"/>
                  </a:moveTo>
                  <a:lnTo>
                    <a:pt x="1504" y="1237"/>
                  </a:lnTo>
                  <a:lnTo>
                    <a:pt x="1120" y="1588"/>
                  </a:lnTo>
                  <a:lnTo>
                    <a:pt x="652" y="669"/>
                  </a:lnTo>
                  <a:close/>
                  <a:moveTo>
                    <a:pt x="402" y="1"/>
                  </a:moveTo>
                  <a:lnTo>
                    <a:pt x="1" y="351"/>
                  </a:lnTo>
                  <a:lnTo>
                    <a:pt x="1321" y="2975"/>
                  </a:lnTo>
                  <a:lnTo>
                    <a:pt x="1672" y="2640"/>
                  </a:lnTo>
                  <a:lnTo>
                    <a:pt x="1388" y="2056"/>
                  </a:lnTo>
                  <a:lnTo>
                    <a:pt x="1889" y="1605"/>
                  </a:lnTo>
                  <a:lnTo>
                    <a:pt x="2457" y="1972"/>
                  </a:lnTo>
                  <a:lnTo>
                    <a:pt x="2841" y="1605"/>
                  </a:lnTo>
                  <a:lnTo>
                    <a:pt x="402"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5" name="Google Shape;985;p39"/>
            <p:cNvSpPr/>
            <p:nvPr/>
          </p:nvSpPr>
          <p:spPr>
            <a:xfrm>
              <a:off x="4088175" y="2669300"/>
              <a:ext cx="66025" cy="71450"/>
            </a:xfrm>
            <a:custGeom>
              <a:avLst/>
              <a:gdLst/>
              <a:ahLst/>
              <a:cxnLst/>
              <a:rect l="l" t="t" r="r" b="b"/>
              <a:pathLst>
                <a:path w="2641" h="2858" extrusionOk="0">
                  <a:moveTo>
                    <a:pt x="1287" y="1"/>
                  </a:moveTo>
                  <a:lnTo>
                    <a:pt x="1" y="1053"/>
                  </a:lnTo>
                  <a:lnTo>
                    <a:pt x="369" y="1471"/>
                  </a:lnTo>
                  <a:lnTo>
                    <a:pt x="820" y="1104"/>
                  </a:lnTo>
                  <a:lnTo>
                    <a:pt x="2290" y="2858"/>
                  </a:lnTo>
                  <a:lnTo>
                    <a:pt x="2641" y="2541"/>
                  </a:lnTo>
                  <a:lnTo>
                    <a:pt x="1171" y="786"/>
                  </a:lnTo>
                  <a:lnTo>
                    <a:pt x="1638" y="419"/>
                  </a:lnTo>
                  <a:lnTo>
                    <a:pt x="128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6" name="Google Shape;986;p39"/>
            <p:cNvSpPr/>
            <p:nvPr/>
          </p:nvSpPr>
          <p:spPr>
            <a:xfrm>
              <a:off x="4129550" y="2655100"/>
              <a:ext cx="53475" cy="63100"/>
            </a:xfrm>
            <a:custGeom>
              <a:avLst/>
              <a:gdLst/>
              <a:ahLst/>
              <a:cxnLst/>
              <a:rect l="l" t="t" r="r" b="b"/>
              <a:pathLst>
                <a:path w="2139" h="2524" extrusionOk="0">
                  <a:moveTo>
                    <a:pt x="401" y="1"/>
                  </a:moveTo>
                  <a:lnTo>
                    <a:pt x="0" y="318"/>
                  </a:lnTo>
                  <a:lnTo>
                    <a:pt x="1738" y="2524"/>
                  </a:lnTo>
                  <a:lnTo>
                    <a:pt x="2139" y="2206"/>
                  </a:lnTo>
                  <a:lnTo>
                    <a:pt x="40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7" name="Google Shape;987;p39"/>
            <p:cNvSpPr/>
            <p:nvPr/>
          </p:nvSpPr>
          <p:spPr>
            <a:xfrm>
              <a:off x="4158350" y="2626575"/>
              <a:ext cx="62700" cy="68975"/>
            </a:xfrm>
            <a:custGeom>
              <a:avLst/>
              <a:gdLst/>
              <a:ahLst/>
              <a:cxnLst/>
              <a:rect l="l" t="t" r="r" b="b"/>
              <a:pathLst>
                <a:path w="2508" h="2759" extrusionOk="0">
                  <a:moveTo>
                    <a:pt x="983" y="622"/>
                  </a:moveTo>
                  <a:cubicBezTo>
                    <a:pt x="1033" y="622"/>
                    <a:pt x="1084" y="634"/>
                    <a:pt x="1137" y="657"/>
                  </a:cubicBezTo>
                  <a:cubicBezTo>
                    <a:pt x="1254" y="707"/>
                    <a:pt x="1421" y="874"/>
                    <a:pt x="1605" y="1125"/>
                  </a:cubicBezTo>
                  <a:cubicBezTo>
                    <a:pt x="1805" y="1342"/>
                    <a:pt x="1889" y="1559"/>
                    <a:pt x="1906" y="1710"/>
                  </a:cubicBezTo>
                  <a:cubicBezTo>
                    <a:pt x="1922" y="1843"/>
                    <a:pt x="1856" y="1977"/>
                    <a:pt x="1739" y="2077"/>
                  </a:cubicBezTo>
                  <a:cubicBezTo>
                    <a:pt x="1652" y="2142"/>
                    <a:pt x="1566" y="2179"/>
                    <a:pt x="1475" y="2179"/>
                  </a:cubicBezTo>
                  <a:cubicBezTo>
                    <a:pt x="1425" y="2179"/>
                    <a:pt x="1374" y="2168"/>
                    <a:pt x="1321" y="2144"/>
                  </a:cubicBezTo>
                  <a:cubicBezTo>
                    <a:pt x="1171" y="2077"/>
                    <a:pt x="1003" y="1927"/>
                    <a:pt x="836" y="1710"/>
                  </a:cubicBezTo>
                  <a:cubicBezTo>
                    <a:pt x="653" y="1459"/>
                    <a:pt x="552" y="1242"/>
                    <a:pt x="519" y="1092"/>
                  </a:cubicBezTo>
                  <a:cubicBezTo>
                    <a:pt x="519" y="958"/>
                    <a:pt x="569" y="824"/>
                    <a:pt x="719" y="724"/>
                  </a:cubicBezTo>
                  <a:cubicBezTo>
                    <a:pt x="806" y="659"/>
                    <a:pt x="892" y="622"/>
                    <a:pt x="983" y="622"/>
                  </a:cubicBezTo>
                  <a:close/>
                  <a:moveTo>
                    <a:pt x="945" y="0"/>
                  </a:moveTo>
                  <a:cubicBezTo>
                    <a:pt x="765" y="0"/>
                    <a:pt x="587" y="67"/>
                    <a:pt x="402" y="206"/>
                  </a:cubicBezTo>
                  <a:cubicBezTo>
                    <a:pt x="135" y="390"/>
                    <a:pt x="1" y="624"/>
                    <a:pt x="1" y="908"/>
                  </a:cubicBezTo>
                  <a:cubicBezTo>
                    <a:pt x="1" y="1209"/>
                    <a:pt x="151" y="1559"/>
                    <a:pt x="469" y="1977"/>
                  </a:cubicBezTo>
                  <a:cubicBezTo>
                    <a:pt x="753" y="2378"/>
                    <a:pt x="1054" y="2595"/>
                    <a:pt x="1321" y="2712"/>
                  </a:cubicBezTo>
                  <a:cubicBezTo>
                    <a:pt x="1405" y="2744"/>
                    <a:pt x="1489" y="2759"/>
                    <a:pt x="1573" y="2759"/>
                  </a:cubicBezTo>
                  <a:cubicBezTo>
                    <a:pt x="1755" y="2759"/>
                    <a:pt x="1935" y="2688"/>
                    <a:pt x="2106" y="2562"/>
                  </a:cubicBezTo>
                  <a:cubicBezTo>
                    <a:pt x="2357" y="2378"/>
                    <a:pt x="2507" y="2094"/>
                    <a:pt x="2507" y="1810"/>
                  </a:cubicBezTo>
                  <a:cubicBezTo>
                    <a:pt x="2507" y="1509"/>
                    <a:pt x="2357" y="1175"/>
                    <a:pt x="2073" y="791"/>
                  </a:cubicBezTo>
                  <a:cubicBezTo>
                    <a:pt x="1755" y="373"/>
                    <a:pt x="1455" y="106"/>
                    <a:pt x="1187" y="39"/>
                  </a:cubicBezTo>
                  <a:cubicBezTo>
                    <a:pt x="1105" y="13"/>
                    <a:pt x="1025" y="0"/>
                    <a:pt x="945"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8" name="Google Shape;988;p39"/>
            <p:cNvSpPr/>
            <p:nvPr/>
          </p:nvSpPr>
          <p:spPr>
            <a:xfrm>
              <a:off x="4198450" y="2586600"/>
              <a:ext cx="76900" cy="83150"/>
            </a:xfrm>
            <a:custGeom>
              <a:avLst/>
              <a:gdLst/>
              <a:ahLst/>
              <a:cxnLst/>
              <a:rect l="l" t="t" r="r" b="b"/>
              <a:pathLst>
                <a:path w="3076" h="3326" extrusionOk="0">
                  <a:moveTo>
                    <a:pt x="1488" y="1"/>
                  </a:moveTo>
                  <a:lnTo>
                    <a:pt x="1070" y="268"/>
                  </a:lnTo>
                  <a:lnTo>
                    <a:pt x="2006" y="1671"/>
                  </a:lnTo>
                  <a:lnTo>
                    <a:pt x="369" y="752"/>
                  </a:lnTo>
                  <a:lnTo>
                    <a:pt x="1" y="986"/>
                  </a:lnTo>
                  <a:lnTo>
                    <a:pt x="1588" y="3326"/>
                  </a:lnTo>
                  <a:lnTo>
                    <a:pt x="2006" y="3075"/>
                  </a:lnTo>
                  <a:lnTo>
                    <a:pt x="1070" y="1671"/>
                  </a:lnTo>
                  <a:lnTo>
                    <a:pt x="2724" y="2590"/>
                  </a:lnTo>
                  <a:lnTo>
                    <a:pt x="3075" y="2340"/>
                  </a:lnTo>
                  <a:lnTo>
                    <a:pt x="14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89" name="Google Shape;989;p39"/>
            <p:cNvSpPr/>
            <p:nvPr/>
          </p:nvSpPr>
          <p:spPr>
            <a:xfrm>
              <a:off x="4275750" y="2623775"/>
              <a:ext cx="15475" cy="16325"/>
            </a:xfrm>
            <a:custGeom>
              <a:avLst/>
              <a:gdLst/>
              <a:ahLst/>
              <a:cxnLst/>
              <a:rect l="l" t="t" r="r" b="b"/>
              <a:pathLst>
                <a:path w="619" h="653" extrusionOk="0">
                  <a:moveTo>
                    <a:pt x="334" y="1"/>
                  </a:moveTo>
                  <a:lnTo>
                    <a:pt x="0" y="201"/>
                  </a:lnTo>
                  <a:lnTo>
                    <a:pt x="284" y="652"/>
                  </a:lnTo>
                  <a:lnTo>
                    <a:pt x="618" y="435"/>
                  </a:lnTo>
                  <a:lnTo>
                    <a:pt x="3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0" name="Google Shape;990;p39"/>
            <p:cNvSpPr/>
            <p:nvPr/>
          </p:nvSpPr>
          <p:spPr>
            <a:xfrm>
              <a:off x="4280750" y="2541775"/>
              <a:ext cx="67275" cy="76600"/>
            </a:xfrm>
            <a:custGeom>
              <a:avLst/>
              <a:gdLst/>
              <a:ahLst/>
              <a:cxnLst/>
              <a:rect l="l" t="t" r="r" b="b"/>
              <a:pathLst>
                <a:path w="2691" h="3064" extrusionOk="0">
                  <a:moveTo>
                    <a:pt x="1182" y="548"/>
                  </a:moveTo>
                  <a:cubicBezTo>
                    <a:pt x="1207" y="548"/>
                    <a:pt x="1231" y="552"/>
                    <a:pt x="1254" y="557"/>
                  </a:cubicBezTo>
                  <a:cubicBezTo>
                    <a:pt x="1304" y="607"/>
                    <a:pt x="1354" y="674"/>
                    <a:pt x="1421" y="758"/>
                  </a:cubicBezTo>
                  <a:cubicBezTo>
                    <a:pt x="1454" y="841"/>
                    <a:pt x="1471" y="925"/>
                    <a:pt x="1471" y="975"/>
                  </a:cubicBezTo>
                  <a:cubicBezTo>
                    <a:pt x="1454" y="1042"/>
                    <a:pt x="1438" y="1108"/>
                    <a:pt x="1354" y="1142"/>
                  </a:cubicBezTo>
                  <a:lnTo>
                    <a:pt x="1003" y="1359"/>
                  </a:lnTo>
                  <a:lnTo>
                    <a:pt x="686" y="791"/>
                  </a:lnTo>
                  <a:lnTo>
                    <a:pt x="1020" y="607"/>
                  </a:lnTo>
                  <a:cubicBezTo>
                    <a:pt x="1075" y="563"/>
                    <a:pt x="1131" y="548"/>
                    <a:pt x="1182" y="548"/>
                  </a:cubicBezTo>
                  <a:close/>
                  <a:moveTo>
                    <a:pt x="1798" y="1536"/>
                  </a:moveTo>
                  <a:cubicBezTo>
                    <a:pt x="1818" y="1536"/>
                    <a:pt x="1837" y="1538"/>
                    <a:pt x="1855" y="1543"/>
                  </a:cubicBezTo>
                  <a:cubicBezTo>
                    <a:pt x="1922" y="1560"/>
                    <a:pt x="1972" y="1626"/>
                    <a:pt x="2039" y="1710"/>
                  </a:cubicBezTo>
                  <a:cubicBezTo>
                    <a:pt x="2106" y="1810"/>
                    <a:pt x="2139" y="1910"/>
                    <a:pt x="2123" y="1977"/>
                  </a:cubicBezTo>
                  <a:cubicBezTo>
                    <a:pt x="2123" y="2044"/>
                    <a:pt x="2089" y="2111"/>
                    <a:pt x="2006" y="2144"/>
                  </a:cubicBezTo>
                  <a:lnTo>
                    <a:pt x="1605" y="2378"/>
                  </a:lnTo>
                  <a:lnTo>
                    <a:pt x="1254" y="1810"/>
                  </a:lnTo>
                  <a:lnTo>
                    <a:pt x="1621" y="1576"/>
                  </a:lnTo>
                  <a:cubicBezTo>
                    <a:pt x="1682" y="1552"/>
                    <a:pt x="1744" y="1536"/>
                    <a:pt x="1798" y="1536"/>
                  </a:cubicBezTo>
                  <a:close/>
                  <a:moveTo>
                    <a:pt x="1194" y="0"/>
                  </a:moveTo>
                  <a:cubicBezTo>
                    <a:pt x="1092" y="0"/>
                    <a:pt x="989" y="34"/>
                    <a:pt x="886" y="106"/>
                  </a:cubicBezTo>
                  <a:lnTo>
                    <a:pt x="1" y="641"/>
                  </a:lnTo>
                  <a:lnTo>
                    <a:pt x="1438" y="3063"/>
                  </a:lnTo>
                  <a:lnTo>
                    <a:pt x="2356" y="2495"/>
                  </a:lnTo>
                  <a:cubicBezTo>
                    <a:pt x="2540" y="2395"/>
                    <a:pt x="2641" y="2245"/>
                    <a:pt x="2657" y="2078"/>
                  </a:cubicBezTo>
                  <a:cubicBezTo>
                    <a:pt x="2691" y="1910"/>
                    <a:pt x="2641" y="1710"/>
                    <a:pt x="2507" y="1476"/>
                  </a:cubicBezTo>
                  <a:cubicBezTo>
                    <a:pt x="2423" y="1309"/>
                    <a:pt x="2306" y="1209"/>
                    <a:pt x="2223" y="1159"/>
                  </a:cubicBezTo>
                  <a:cubicBezTo>
                    <a:pt x="2123" y="1125"/>
                    <a:pt x="2039" y="1108"/>
                    <a:pt x="1939" y="1108"/>
                  </a:cubicBezTo>
                  <a:cubicBezTo>
                    <a:pt x="1972" y="1025"/>
                    <a:pt x="1972" y="908"/>
                    <a:pt x="1955" y="808"/>
                  </a:cubicBezTo>
                  <a:cubicBezTo>
                    <a:pt x="1939" y="707"/>
                    <a:pt x="1889" y="574"/>
                    <a:pt x="1805" y="457"/>
                  </a:cubicBezTo>
                  <a:cubicBezTo>
                    <a:pt x="1688" y="240"/>
                    <a:pt x="1554" y="106"/>
                    <a:pt x="1387" y="39"/>
                  </a:cubicBezTo>
                  <a:cubicBezTo>
                    <a:pt x="1323" y="13"/>
                    <a:pt x="1259" y="0"/>
                    <a:pt x="1194"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1" name="Google Shape;991;p39"/>
            <p:cNvSpPr/>
            <p:nvPr/>
          </p:nvSpPr>
          <p:spPr>
            <a:xfrm>
              <a:off x="4320425" y="2511000"/>
              <a:ext cx="61025" cy="76050"/>
            </a:xfrm>
            <a:custGeom>
              <a:avLst/>
              <a:gdLst/>
              <a:ahLst/>
              <a:cxnLst/>
              <a:rect l="l" t="t" r="r" b="b"/>
              <a:pathLst>
                <a:path w="2441" h="3042" extrusionOk="0">
                  <a:moveTo>
                    <a:pt x="1688" y="0"/>
                  </a:moveTo>
                  <a:lnTo>
                    <a:pt x="1221" y="251"/>
                  </a:lnTo>
                  <a:lnTo>
                    <a:pt x="1421" y="1487"/>
                  </a:lnTo>
                  <a:lnTo>
                    <a:pt x="1421" y="1487"/>
                  </a:lnTo>
                  <a:lnTo>
                    <a:pt x="452" y="669"/>
                  </a:lnTo>
                  <a:lnTo>
                    <a:pt x="1" y="919"/>
                  </a:lnTo>
                  <a:lnTo>
                    <a:pt x="1471" y="2122"/>
                  </a:lnTo>
                  <a:lnTo>
                    <a:pt x="1972" y="3041"/>
                  </a:lnTo>
                  <a:lnTo>
                    <a:pt x="2440" y="2824"/>
                  </a:lnTo>
                  <a:lnTo>
                    <a:pt x="1939" y="1905"/>
                  </a:lnTo>
                  <a:lnTo>
                    <a:pt x="168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2" name="Google Shape;992;p39"/>
            <p:cNvSpPr/>
            <p:nvPr/>
          </p:nvSpPr>
          <p:spPr>
            <a:xfrm>
              <a:off x="4393950" y="2483425"/>
              <a:ext cx="54750" cy="74125"/>
            </a:xfrm>
            <a:custGeom>
              <a:avLst/>
              <a:gdLst/>
              <a:ahLst/>
              <a:cxnLst/>
              <a:rect l="l" t="t" r="r" b="b"/>
              <a:pathLst>
                <a:path w="2190" h="2965" extrusionOk="0">
                  <a:moveTo>
                    <a:pt x="1070" y="1"/>
                  </a:moveTo>
                  <a:cubicBezTo>
                    <a:pt x="1003" y="1"/>
                    <a:pt x="903" y="17"/>
                    <a:pt x="786" y="34"/>
                  </a:cubicBezTo>
                  <a:lnTo>
                    <a:pt x="485" y="168"/>
                  </a:lnTo>
                  <a:cubicBezTo>
                    <a:pt x="251" y="285"/>
                    <a:pt x="101" y="435"/>
                    <a:pt x="34" y="619"/>
                  </a:cubicBezTo>
                  <a:cubicBezTo>
                    <a:pt x="1" y="803"/>
                    <a:pt x="17" y="1020"/>
                    <a:pt x="151" y="1270"/>
                  </a:cubicBezTo>
                  <a:cubicBezTo>
                    <a:pt x="201" y="1387"/>
                    <a:pt x="268" y="1504"/>
                    <a:pt x="351" y="1588"/>
                  </a:cubicBezTo>
                  <a:cubicBezTo>
                    <a:pt x="435" y="1638"/>
                    <a:pt x="519" y="1705"/>
                    <a:pt x="619" y="1722"/>
                  </a:cubicBezTo>
                  <a:cubicBezTo>
                    <a:pt x="736" y="1755"/>
                    <a:pt x="853" y="1755"/>
                    <a:pt x="1003" y="1755"/>
                  </a:cubicBezTo>
                  <a:cubicBezTo>
                    <a:pt x="1120" y="1722"/>
                    <a:pt x="1204" y="1722"/>
                    <a:pt x="1287" y="1722"/>
                  </a:cubicBezTo>
                  <a:cubicBezTo>
                    <a:pt x="1371" y="1722"/>
                    <a:pt x="1438" y="1755"/>
                    <a:pt x="1488" y="1772"/>
                  </a:cubicBezTo>
                  <a:cubicBezTo>
                    <a:pt x="1538" y="1805"/>
                    <a:pt x="1571" y="1855"/>
                    <a:pt x="1605" y="1922"/>
                  </a:cubicBezTo>
                  <a:cubicBezTo>
                    <a:pt x="1671" y="2022"/>
                    <a:pt x="1671" y="2089"/>
                    <a:pt x="1621" y="2139"/>
                  </a:cubicBezTo>
                  <a:cubicBezTo>
                    <a:pt x="1588" y="2206"/>
                    <a:pt x="1504" y="2256"/>
                    <a:pt x="1404" y="2306"/>
                  </a:cubicBezTo>
                  <a:cubicBezTo>
                    <a:pt x="1287" y="2356"/>
                    <a:pt x="1204" y="2373"/>
                    <a:pt x="1087" y="2390"/>
                  </a:cubicBezTo>
                  <a:cubicBezTo>
                    <a:pt x="953" y="2423"/>
                    <a:pt x="853" y="2423"/>
                    <a:pt x="752" y="2423"/>
                  </a:cubicBezTo>
                  <a:lnTo>
                    <a:pt x="1020" y="2958"/>
                  </a:lnTo>
                  <a:cubicBezTo>
                    <a:pt x="1044" y="2963"/>
                    <a:pt x="1073" y="2965"/>
                    <a:pt x="1104" y="2965"/>
                  </a:cubicBezTo>
                  <a:cubicBezTo>
                    <a:pt x="1179" y="2965"/>
                    <a:pt x="1266" y="2953"/>
                    <a:pt x="1337" y="2941"/>
                  </a:cubicBezTo>
                  <a:cubicBezTo>
                    <a:pt x="1454" y="2925"/>
                    <a:pt x="1571" y="2874"/>
                    <a:pt x="1688" y="2808"/>
                  </a:cubicBezTo>
                  <a:cubicBezTo>
                    <a:pt x="1939" y="2691"/>
                    <a:pt x="2089" y="2524"/>
                    <a:pt x="2123" y="2290"/>
                  </a:cubicBezTo>
                  <a:cubicBezTo>
                    <a:pt x="2189" y="2106"/>
                    <a:pt x="2156" y="1889"/>
                    <a:pt x="2039" y="1671"/>
                  </a:cubicBezTo>
                  <a:cubicBezTo>
                    <a:pt x="1989" y="1538"/>
                    <a:pt x="1922" y="1437"/>
                    <a:pt x="1839" y="1354"/>
                  </a:cubicBezTo>
                  <a:cubicBezTo>
                    <a:pt x="1755" y="1270"/>
                    <a:pt x="1671" y="1204"/>
                    <a:pt x="1538" y="1170"/>
                  </a:cubicBezTo>
                  <a:cubicBezTo>
                    <a:pt x="1452" y="1146"/>
                    <a:pt x="1349" y="1130"/>
                    <a:pt x="1234" y="1130"/>
                  </a:cubicBezTo>
                  <a:cubicBezTo>
                    <a:pt x="1192" y="1130"/>
                    <a:pt x="1148" y="1132"/>
                    <a:pt x="1103" y="1137"/>
                  </a:cubicBezTo>
                  <a:cubicBezTo>
                    <a:pt x="1003" y="1170"/>
                    <a:pt x="903" y="1170"/>
                    <a:pt x="836" y="1170"/>
                  </a:cubicBezTo>
                  <a:cubicBezTo>
                    <a:pt x="814" y="1175"/>
                    <a:pt x="794" y="1177"/>
                    <a:pt x="776" y="1177"/>
                  </a:cubicBezTo>
                  <a:cubicBezTo>
                    <a:pt x="727" y="1177"/>
                    <a:pt x="693" y="1161"/>
                    <a:pt x="669" y="1137"/>
                  </a:cubicBezTo>
                  <a:cubicBezTo>
                    <a:pt x="619" y="1120"/>
                    <a:pt x="585" y="1103"/>
                    <a:pt x="569" y="1036"/>
                  </a:cubicBezTo>
                  <a:cubicBezTo>
                    <a:pt x="519" y="936"/>
                    <a:pt x="519" y="869"/>
                    <a:pt x="569" y="803"/>
                  </a:cubicBezTo>
                  <a:cubicBezTo>
                    <a:pt x="619" y="752"/>
                    <a:pt x="686" y="686"/>
                    <a:pt x="786" y="635"/>
                  </a:cubicBezTo>
                  <a:cubicBezTo>
                    <a:pt x="869" y="602"/>
                    <a:pt x="936" y="585"/>
                    <a:pt x="1037" y="552"/>
                  </a:cubicBezTo>
                  <a:cubicBezTo>
                    <a:pt x="1153" y="535"/>
                    <a:pt x="1237" y="535"/>
                    <a:pt x="1337" y="535"/>
                  </a:cubicBez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3" name="Google Shape;993;p39"/>
            <p:cNvSpPr/>
            <p:nvPr/>
          </p:nvSpPr>
          <p:spPr>
            <a:xfrm>
              <a:off x="4433225" y="2470050"/>
              <a:ext cx="62675" cy="68950"/>
            </a:xfrm>
            <a:custGeom>
              <a:avLst/>
              <a:gdLst/>
              <a:ahLst/>
              <a:cxnLst/>
              <a:rect l="l" t="t" r="r" b="b"/>
              <a:pathLst>
                <a:path w="2507" h="2758" extrusionOk="0">
                  <a:moveTo>
                    <a:pt x="451" y="1"/>
                  </a:moveTo>
                  <a:lnTo>
                    <a:pt x="0" y="218"/>
                  </a:lnTo>
                  <a:lnTo>
                    <a:pt x="1187" y="2758"/>
                  </a:lnTo>
                  <a:lnTo>
                    <a:pt x="2506" y="2173"/>
                  </a:lnTo>
                  <a:lnTo>
                    <a:pt x="2273" y="1672"/>
                  </a:lnTo>
                  <a:lnTo>
                    <a:pt x="1420" y="2073"/>
                  </a:lnTo>
                  <a:lnTo>
                    <a:pt x="45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4" name="Google Shape;994;p39"/>
            <p:cNvSpPr/>
            <p:nvPr/>
          </p:nvSpPr>
          <p:spPr>
            <a:xfrm>
              <a:off x="4473725" y="2450850"/>
              <a:ext cx="40125" cy="69350"/>
            </a:xfrm>
            <a:custGeom>
              <a:avLst/>
              <a:gdLst/>
              <a:ahLst/>
              <a:cxnLst/>
              <a:rect l="l" t="t" r="r" b="b"/>
              <a:pathLst>
                <a:path w="1605" h="2774" extrusionOk="0">
                  <a:moveTo>
                    <a:pt x="469" y="0"/>
                  </a:moveTo>
                  <a:lnTo>
                    <a:pt x="1" y="201"/>
                  </a:lnTo>
                  <a:lnTo>
                    <a:pt x="1154" y="2774"/>
                  </a:lnTo>
                  <a:lnTo>
                    <a:pt x="1605" y="2573"/>
                  </a:lnTo>
                  <a:lnTo>
                    <a:pt x="46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5" name="Google Shape;995;p39"/>
            <p:cNvSpPr/>
            <p:nvPr/>
          </p:nvSpPr>
          <p:spPr>
            <a:xfrm>
              <a:off x="4497125" y="2435225"/>
              <a:ext cx="61425" cy="75800"/>
            </a:xfrm>
            <a:custGeom>
              <a:avLst/>
              <a:gdLst/>
              <a:ahLst/>
              <a:cxnLst/>
              <a:rect l="l" t="t" r="r" b="b"/>
              <a:pathLst>
                <a:path w="2457" h="3032" extrusionOk="0">
                  <a:moveTo>
                    <a:pt x="1176" y="578"/>
                  </a:moveTo>
                  <a:cubicBezTo>
                    <a:pt x="1203" y="578"/>
                    <a:pt x="1229" y="582"/>
                    <a:pt x="1254" y="592"/>
                  </a:cubicBezTo>
                  <a:cubicBezTo>
                    <a:pt x="1337" y="609"/>
                    <a:pt x="1421" y="675"/>
                    <a:pt x="1504" y="776"/>
                  </a:cubicBezTo>
                  <a:cubicBezTo>
                    <a:pt x="1588" y="876"/>
                    <a:pt x="1671" y="1043"/>
                    <a:pt x="1755" y="1260"/>
                  </a:cubicBezTo>
                  <a:cubicBezTo>
                    <a:pt x="1839" y="1461"/>
                    <a:pt x="1889" y="1628"/>
                    <a:pt x="1905" y="1761"/>
                  </a:cubicBezTo>
                  <a:cubicBezTo>
                    <a:pt x="1905" y="1878"/>
                    <a:pt x="1889" y="1979"/>
                    <a:pt x="1839" y="2045"/>
                  </a:cubicBezTo>
                  <a:cubicBezTo>
                    <a:pt x="1788" y="2112"/>
                    <a:pt x="1722" y="2179"/>
                    <a:pt x="1621" y="2213"/>
                  </a:cubicBezTo>
                  <a:lnTo>
                    <a:pt x="1337" y="2346"/>
                  </a:lnTo>
                  <a:lnTo>
                    <a:pt x="686" y="759"/>
                  </a:lnTo>
                  <a:lnTo>
                    <a:pt x="970" y="625"/>
                  </a:lnTo>
                  <a:cubicBezTo>
                    <a:pt x="1041" y="602"/>
                    <a:pt x="1111" y="578"/>
                    <a:pt x="1176" y="578"/>
                  </a:cubicBezTo>
                  <a:close/>
                  <a:moveTo>
                    <a:pt x="1159" y="0"/>
                  </a:moveTo>
                  <a:cubicBezTo>
                    <a:pt x="1045" y="0"/>
                    <a:pt x="927" y="34"/>
                    <a:pt x="803" y="91"/>
                  </a:cubicBezTo>
                  <a:lnTo>
                    <a:pt x="1" y="425"/>
                  </a:lnTo>
                  <a:lnTo>
                    <a:pt x="1087" y="3031"/>
                  </a:lnTo>
                  <a:lnTo>
                    <a:pt x="1855" y="2697"/>
                  </a:lnTo>
                  <a:cubicBezTo>
                    <a:pt x="2156" y="2563"/>
                    <a:pt x="2323" y="2380"/>
                    <a:pt x="2390" y="2112"/>
                  </a:cubicBezTo>
                  <a:cubicBezTo>
                    <a:pt x="2457" y="1828"/>
                    <a:pt x="2390" y="1477"/>
                    <a:pt x="2206" y="1043"/>
                  </a:cubicBezTo>
                  <a:cubicBezTo>
                    <a:pt x="2072" y="709"/>
                    <a:pt x="1922" y="475"/>
                    <a:pt x="1788" y="308"/>
                  </a:cubicBezTo>
                  <a:cubicBezTo>
                    <a:pt x="1638" y="141"/>
                    <a:pt x="1488" y="57"/>
                    <a:pt x="1321" y="24"/>
                  </a:cubicBezTo>
                  <a:cubicBezTo>
                    <a:pt x="1267" y="8"/>
                    <a:pt x="1213" y="0"/>
                    <a:pt x="115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6" name="Google Shape;996;p39"/>
            <p:cNvSpPr/>
            <p:nvPr/>
          </p:nvSpPr>
          <p:spPr>
            <a:xfrm>
              <a:off x="4548925" y="2410750"/>
              <a:ext cx="58925" cy="79375"/>
            </a:xfrm>
            <a:custGeom>
              <a:avLst/>
              <a:gdLst/>
              <a:ahLst/>
              <a:cxnLst/>
              <a:rect l="l" t="t" r="r" b="b"/>
              <a:pathLst>
                <a:path w="2357" h="3175" extrusionOk="0">
                  <a:moveTo>
                    <a:pt x="1354" y="0"/>
                  </a:moveTo>
                  <a:lnTo>
                    <a:pt x="0" y="535"/>
                  </a:lnTo>
                  <a:lnTo>
                    <a:pt x="1020" y="3175"/>
                  </a:lnTo>
                  <a:lnTo>
                    <a:pt x="2356" y="2607"/>
                  </a:lnTo>
                  <a:lnTo>
                    <a:pt x="2173" y="2106"/>
                  </a:lnTo>
                  <a:lnTo>
                    <a:pt x="1270" y="2456"/>
                  </a:lnTo>
                  <a:lnTo>
                    <a:pt x="1070" y="1922"/>
                  </a:lnTo>
                  <a:lnTo>
                    <a:pt x="1855" y="1604"/>
                  </a:lnTo>
                  <a:lnTo>
                    <a:pt x="1655" y="1086"/>
                  </a:lnTo>
                  <a:lnTo>
                    <a:pt x="853" y="1387"/>
                  </a:lnTo>
                  <a:lnTo>
                    <a:pt x="652" y="852"/>
                  </a:lnTo>
                  <a:lnTo>
                    <a:pt x="1554" y="501"/>
                  </a:lnTo>
                  <a:lnTo>
                    <a:pt x="135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7" name="Google Shape;997;p39"/>
            <p:cNvSpPr/>
            <p:nvPr/>
          </p:nvSpPr>
          <p:spPr>
            <a:xfrm>
              <a:off x="4596950" y="2396225"/>
              <a:ext cx="51000" cy="74625"/>
            </a:xfrm>
            <a:custGeom>
              <a:avLst/>
              <a:gdLst/>
              <a:ahLst/>
              <a:cxnLst/>
              <a:rect l="l" t="t" r="r" b="b"/>
              <a:pathLst>
                <a:path w="2040" h="2985" extrusionOk="0">
                  <a:moveTo>
                    <a:pt x="1072" y="1"/>
                  </a:moveTo>
                  <a:cubicBezTo>
                    <a:pt x="1024" y="1"/>
                    <a:pt x="970" y="5"/>
                    <a:pt x="920" y="13"/>
                  </a:cubicBezTo>
                  <a:cubicBezTo>
                    <a:pt x="803" y="30"/>
                    <a:pt x="686" y="47"/>
                    <a:pt x="586" y="97"/>
                  </a:cubicBezTo>
                  <a:cubicBezTo>
                    <a:pt x="335" y="197"/>
                    <a:pt x="168" y="331"/>
                    <a:pt x="85" y="514"/>
                  </a:cubicBezTo>
                  <a:cubicBezTo>
                    <a:pt x="1" y="698"/>
                    <a:pt x="18" y="915"/>
                    <a:pt x="101" y="1166"/>
                  </a:cubicBezTo>
                  <a:cubicBezTo>
                    <a:pt x="168" y="1300"/>
                    <a:pt x="235" y="1417"/>
                    <a:pt x="302" y="1500"/>
                  </a:cubicBezTo>
                  <a:cubicBezTo>
                    <a:pt x="352" y="1584"/>
                    <a:pt x="435" y="1634"/>
                    <a:pt x="552" y="1684"/>
                  </a:cubicBezTo>
                  <a:cubicBezTo>
                    <a:pt x="653" y="1701"/>
                    <a:pt x="770" y="1751"/>
                    <a:pt x="920" y="1751"/>
                  </a:cubicBezTo>
                  <a:cubicBezTo>
                    <a:pt x="1054" y="1751"/>
                    <a:pt x="1137" y="1768"/>
                    <a:pt x="1221" y="1768"/>
                  </a:cubicBezTo>
                  <a:cubicBezTo>
                    <a:pt x="1271" y="1784"/>
                    <a:pt x="1338" y="1801"/>
                    <a:pt x="1388" y="1834"/>
                  </a:cubicBezTo>
                  <a:cubicBezTo>
                    <a:pt x="1421" y="1851"/>
                    <a:pt x="1471" y="1918"/>
                    <a:pt x="1488" y="1968"/>
                  </a:cubicBezTo>
                  <a:cubicBezTo>
                    <a:pt x="1505" y="2085"/>
                    <a:pt x="1521" y="2135"/>
                    <a:pt x="1471" y="2202"/>
                  </a:cubicBezTo>
                  <a:cubicBezTo>
                    <a:pt x="1404" y="2269"/>
                    <a:pt x="1338" y="2319"/>
                    <a:pt x="1221" y="2352"/>
                  </a:cubicBezTo>
                  <a:cubicBezTo>
                    <a:pt x="1137" y="2386"/>
                    <a:pt x="1020" y="2419"/>
                    <a:pt x="903" y="2419"/>
                  </a:cubicBezTo>
                  <a:cubicBezTo>
                    <a:pt x="770" y="2419"/>
                    <a:pt x="669" y="2419"/>
                    <a:pt x="569" y="2386"/>
                  </a:cubicBezTo>
                  <a:lnTo>
                    <a:pt x="569" y="2386"/>
                  </a:lnTo>
                  <a:lnTo>
                    <a:pt x="770" y="2954"/>
                  </a:lnTo>
                  <a:cubicBezTo>
                    <a:pt x="827" y="2965"/>
                    <a:pt x="901" y="2985"/>
                    <a:pt x="979" y="2985"/>
                  </a:cubicBezTo>
                  <a:cubicBezTo>
                    <a:pt x="1014" y="2985"/>
                    <a:pt x="1051" y="2981"/>
                    <a:pt x="1087" y="2971"/>
                  </a:cubicBezTo>
                  <a:cubicBezTo>
                    <a:pt x="1187" y="2971"/>
                    <a:pt x="1321" y="2937"/>
                    <a:pt x="1438" y="2904"/>
                  </a:cubicBezTo>
                  <a:cubicBezTo>
                    <a:pt x="1689" y="2820"/>
                    <a:pt x="1922" y="2603"/>
                    <a:pt x="1989" y="2419"/>
                  </a:cubicBezTo>
                  <a:cubicBezTo>
                    <a:pt x="2039" y="2235"/>
                    <a:pt x="2039" y="2018"/>
                    <a:pt x="1973" y="1784"/>
                  </a:cubicBezTo>
                  <a:cubicBezTo>
                    <a:pt x="1922" y="1667"/>
                    <a:pt x="1856" y="1534"/>
                    <a:pt x="1805" y="1450"/>
                  </a:cubicBezTo>
                  <a:cubicBezTo>
                    <a:pt x="1739" y="1367"/>
                    <a:pt x="1638" y="1300"/>
                    <a:pt x="1521" y="1250"/>
                  </a:cubicBezTo>
                  <a:cubicBezTo>
                    <a:pt x="1421" y="1183"/>
                    <a:pt x="1271" y="1166"/>
                    <a:pt x="1104" y="1166"/>
                  </a:cubicBezTo>
                  <a:cubicBezTo>
                    <a:pt x="1003" y="1166"/>
                    <a:pt x="903" y="1133"/>
                    <a:pt x="836" y="1133"/>
                  </a:cubicBezTo>
                  <a:cubicBezTo>
                    <a:pt x="770" y="1133"/>
                    <a:pt x="736" y="1116"/>
                    <a:pt x="686" y="1099"/>
                  </a:cubicBezTo>
                  <a:cubicBezTo>
                    <a:pt x="653" y="1082"/>
                    <a:pt x="636" y="1032"/>
                    <a:pt x="602" y="966"/>
                  </a:cubicBezTo>
                  <a:cubicBezTo>
                    <a:pt x="569" y="865"/>
                    <a:pt x="569" y="782"/>
                    <a:pt x="636" y="748"/>
                  </a:cubicBezTo>
                  <a:cubicBezTo>
                    <a:pt x="669" y="698"/>
                    <a:pt x="753" y="665"/>
                    <a:pt x="853" y="615"/>
                  </a:cubicBezTo>
                  <a:cubicBezTo>
                    <a:pt x="920" y="581"/>
                    <a:pt x="1020" y="548"/>
                    <a:pt x="1104" y="548"/>
                  </a:cubicBezTo>
                  <a:cubicBezTo>
                    <a:pt x="1221" y="548"/>
                    <a:pt x="1304" y="548"/>
                    <a:pt x="1404" y="581"/>
                  </a:cubicBezTo>
                  <a:lnTo>
                    <a:pt x="1187" y="13"/>
                  </a:lnTo>
                  <a:cubicBezTo>
                    <a:pt x="1162" y="5"/>
                    <a:pt x="1120" y="1"/>
                    <a:pt x="1072"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8" name="Google Shape;998;p39"/>
            <p:cNvSpPr/>
            <p:nvPr/>
          </p:nvSpPr>
          <p:spPr>
            <a:xfrm>
              <a:off x="4644175" y="2379525"/>
              <a:ext cx="56825" cy="72875"/>
            </a:xfrm>
            <a:custGeom>
              <a:avLst/>
              <a:gdLst/>
              <a:ahLst/>
              <a:cxnLst/>
              <a:rect l="l" t="t" r="r" b="b"/>
              <a:pathLst>
                <a:path w="2273" h="2915" extrusionOk="0">
                  <a:moveTo>
                    <a:pt x="1209" y="0"/>
                  </a:moveTo>
                  <a:cubicBezTo>
                    <a:pt x="1161" y="0"/>
                    <a:pt x="1111" y="4"/>
                    <a:pt x="1053" y="13"/>
                  </a:cubicBezTo>
                  <a:cubicBezTo>
                    <a:pt x="969" y="30"/>
                    <a:pt x="869" y="63"/>
                    <a:pt x="752" y="96"/>
                  </a:cubicBezTo>
                  <a:cubicBezTo>
                    <a:pt x="418" y="197"/>
                    <a:pt x="184" y="414"/>
                    <a:pt x="100" y="731"/>
                  </a:cubicBezTo>
                  <a:cubicBezTo>
                    <a:pt x="0" y="1032"/>
                    <a:pt x="33" y="1416"/>
                    <a:pt x="184" y="1851"/>
                  </a:cubicBezTo>
                  <a:cubicBezTo>
                    <a:pt x="334" y="2268"/>
                    <a:pt x="518" y="2586"/>
                    <a:pt x="769" y="2753"/>
                  </a:cubicBezTo>
                  <a:cubicBezTo>
                    <a:pt x="920" y="2864"/>
                    <a:pt x="1078" y="2914"/>
                    <a:pt x="1253" y="2914"/>
                  </a:cubicBezTo>
                  <a:cubicBezTo>
                    <a:pt x="1367" y="2914"/>
                    <a:pt x="1489" y="2893"/>
                    <a:pt x="1621" y="2853"/>
                  </a:cubicBezTo>
                  <a:cubicBezTo>
                    <a:pt x="1805" y="2786"/>
                    <a:pt x="1938" y="2753"/>
                    <a:pt x="2038" y="2669"/>
                  </a:cubicBezTo>
                  <a:cubicBezTo>
                    <a:pt x="2139" y="2586"/>
                    <a:pt x="2222" y="2502"/>
                    <a:pt x="2272" y="2419"/>
                  </a:cubicBezTo>
                  <a:lnTo>
                    <a:pt x="1838" y="1082"/>
                  </a:lnTo>
                  <a:lnTo>
                    <a:pt x="1036" y="1349"/>
                  </a:lnTo>
                  <a:lnTo>
                    <a:pt x="1186" y="1767"/>
                  </a:lnTo>
                  <a:lnTo>
                    <a:pt x="1587" y="1617"/>
                  </a:lnTo>
                  <a:lnTo>
                    <a:pt x="1754" y="2118"/>
                  </a:lnTo>
                  <a:cubicBezTo>
                    <a:pt x="1671" y="2185"/>
                    <a:pt x="1554" y="2252"/>
                    <a:pt x="1454" y="2285"/>
                  </a:cubicBezTo>
                  <a:cubicBezTo>
                    <a:pt x="1380" y="2312"/>
                    <a:pt x="1312" y="2325"/>
                    <a:pt x="1249" y="2325"/>
                  </a:cubicBezTo>
                  <a:cubicBezTo>
                    <a:pt x="1155" y="2325"/>
                    <a:pt x="1073" y="2295"/>
                    <a:pt x="1003" y="2235"/>
                  </a:cubicBezTo>
                  <a:cubicBezTo>
                    <a:pt x="852" y="2118"/>
                    <a:pt x="752" y="1951"/>
                    <a:pt x="668" y="1684"/>
                  </a:cubicBezTo>
                  <a:cubicBezTo>
                    <a:pt x="551" y="1400"/>
                    <a:pt x="535" y="1166"/>
                    <a:pt x="585" y="999"/>
                  </a:cubicBezTo>
                  <a:cubicBezTo>
                    <a:pt x="618" y="832"/>
                    <a:pt x="752" y="698"/>
                    <a:pt x="952" y="648"/>
                  </a:cubicBezTo>
                  <a:cubicBezTo>
                    <a:pt x="1053" y="614"/>
                    <a:pt x="1136" y="598"/>
                    <a:pt x="1253" y="581"/>
                  </a:cubicBezTo>
                  <a:cubicBezTo>
                    <a:pt x="1303" y="573"/>
                    <a:pt x="1349" y="568"/>
                    <a:pt x="1395" y="568"/>
                  </a:cubicBezTo>
                  <a:cubicBezTo>
                    <a:pt x="1441" y="568"/>
                    <a:pt x="1487" y="573"/>
                    <a:pt x="1537" y="581"/>
                  </a:cubicBezTo>
                  <a:lnTo>
                    <a:pt x="1353" y="13"/>
                  </a:lnTo>
                  <a:cubicBezTo>
                    <a:pt x="1303" y="4"/>
                    <a:pt x="1257" y="0"/>
                    <a:pt x="120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999" name="Google Shape;999;p39"/>
            <p:cNvSpPr/>
            <p:nvPr/>
          </p:nvSpPr>
          <p:spPr>
            <a:xfrm>
              <a:off x="4695125" y="2363800"/>
              <a:ext cx="56425" cy="72350"/>
            </a:xfrm>
            <a:custGeom>
              <a:avLst/>
              <a:gdLst/>
              <a:ahLst/>
              <a:cxnLst/>
              <a:rect l="l" t="t" r="r" b="b"/>
              <a:pathLst>
                <a:path w="2257" h="2894" extrusionOk="0">
                  <a:moveTo>
                    <a:pt x="1010" y="626"/>
                  </a:moveTo>
                  <a:cubicBezTo>
                    <a:pt x="1106" y="626"/>
                    <a:pt x="1200" y="655"/>
                    <a:pt x="1270" y="725"/>
                  </a:cubicBezTo>
                  <a:cubicBezTo>
                    <a:pt x="1404" y="826"/>
                    <a:pt x="1504" y="1043"/>
                    <a:pt x="1588" y="1327"/>
                  </a:cubicBezTo>
                  <a:cubicBezTo>
                    <a:pt x="1671" y="1611"/>
                    <a:pt x="1721" y="1828"/>
                    <a:pt x="1671" y="1978"/>
                  </a:cubicBezTo>
                  <a:cubicBezTo>
                    <a:pt x="1638" y="2129"/>
                    <a:pt x="1554" y="2229"/>
                    <a:pt x="1387" y="2279"/>
                  </a:cubicBezTo>
                  <a:cubicBezTo>
                    <a:pt x="1342" y="2289"/>
                    <a:pt x="1296" y="2295"/>
                    <a:pt x="1252" y="2295"/>
                  </a:cubicBezTo>
                  <a:cubicBezTo>
                    <a:pt x="1149" y="2295"/>
                    <a:pt x="1051" y="2266"/>
                    <a:pt x="970" y="2196"/>
                  </a:cubicBezTo>
                  <a:cubicBezTo>
                    <a:pt x="853" y="2062"/>
                    <a:pt x="752" y="1878"/>
                    <a:pt x="669" y="1611"/>
                  </a:cubicBezTo>
                  <a:cubicBezTo>
                    <a:pt x="585" y="1310"/>
                    <a:pt x="552" y="1076"/>
                    <a:pt x="585" y="943"/>
                  </a:cubicBezTo>
                  <a:cubicBezTo>
                    <a:pt x="635" y="792"/>
                    <a:pt x="719" y="692"/>
                    <a:pt x="886" y="642"/>
                  </a:cubicBezTo>
                  <a:cubicBezTo>
                    <a:pt x="926" y="632"/>
                    <a:pt x="969" y="626"/>
                    <a:pt x="1010" y="626"/>
                  </a:cubicBezTo>
                  <a:close/>
                  <a:moveTo>
                    <a:pt x="1048" y="1"/>
                  </a:moveTo>
                  <a:cubicBezTo>
                    <a:pt x="942" y="1"/>
                    <a:pt x="832" y="19"/>
                    <a:pt x="719" y="57"/>
                  </a:cubicBezTo>
                  <a:cubicBezTo>
                    <a:pt x="401" y="157"/>
                    <a:pt x="218" y="324"/>
                    <a:pt x="101" y="592"/>
                  </a:cubicBezTo>
                  <a:cubicBezTo>
                    <a:pt x="0" y="876"/>
                    <a:pt x="51" y="1243"/>
                    <a:pt x="184" y="1745"/>
                  </a:cubicBezTo>
                  <a:cubicBezTo>
                    <a:pt x="335" y="2212"/>
                    <a:pt x="518" y="2547"/>
                    <a:pt x="752" y="2714"/>
                  </a:cubicBezTo>
                  <a:cubicBezTo>
                    <a:pt x="901" y="2831"/>
                    <a:pt x="1064" y="2894"/>
                    <a:pt x="1244" y="2894"/>
                  </a:cubicBezTo>
                  <a:cubicBezTo>
                    <a:pt x="1347" y="2894"/>
                    <a:pt x="1456" y="2873"/>
                    <a:pt x="1571" y="2831"/>
                  </a:cubicBezTo>
                  <a:cubicBezTo>
                    <a:pt x="1889" y="2747"/>
                    <a:pt x="2089" y="2580"/>
                    <a:pt x="2173" y="2296"/>
                  </a:cubicBezTo>
                  <a:cubicBezTo>
                    <a:pt x="2256" y="1995"/>
                    <a:pt x="2239" y="1644"/>
                    <a:pt x="2089" y="1160"/>
                  </a:cubicBezTo>
                  <a:cubicBezTo>
                    <a:pt x="1939" y="659"/>
                    <a:pt x="1755" y="324"/>
                    <a:pt x="1521" y="157"/>
                  </a:cubicBezTo>
                  <a:cubicBezTo>
                    <a:pt x="1385" y="53"/>
                    <a:pt x="1223" y="1"/>
                    <a:pt x="1048"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00" name="Google Shape;1000;p39"/>
            <p:cNvSpPr/>
            <p:nvPr/>
          </p:nvSpPr>
          <p:spPr>
            <a:xfrm>
              <a:off x="4761950" y="2409075"/>
              <a:ext cx="12975" cy="15050"/>
            </a:xfrm>
            <a:custGeom>
              <a:avLst/>
              <a:gdLst/>
              <a:ahLst/>
              <a:cxnLst/>
              <a:rect l="l" t="t" r="r" b="b"/>
              <a:pathLst>
                <a:path w="519" h="602" extrusionOk="0">
                  <a:moveTo>
                    <a:pt x="385" y="0"/>
                  </a:moveTo>
                  <a:lnTo>
                    <a:pt x="1" y="101"/>
                  </a:lnTo>
                  <a:lnTo>
                    <a:pt x="151" y="602"/>
                  </a:lnTo>
                  <a:lnTo>
                    <a:pt x="519" y="502"/>
                  </a:lnTo>
                  <a:lnTo>
                    <a:pt x="3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1001" name="Google Shape;1001;p39"/>
          <p:cNvSpPr txBox="1">
            <a:spLocks noGrp="1"/>
          </p:cNvSpPr>
          <p:nvPr>
            <p:ph type="title"/>
          </p:nvPr>
        </p:nvSpPr>
        <p:spPr>
          <a:xfrm>
            <a:off x="3526300" y="1610975"/>
            <a:ext cx="4904400" cy="8943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در مورد پروژه</a:t>
            </a:r>
            <a:endParaRPr dirty="0">
              <a:cs typeface="B Nazanin" panose="00000400000000000000" pitchFamily="2" charset="-78"/>
            </a:endParaRPr>
          </a:p>
        </p:txBody>
      </p:sp>
      <p:sp>
        <p:nvSpPr>
          <p:cNvPr id="1002" name="Google Shape;1002;p39"/>
          <p:cNvSpPr txBox="1">
            <a:spLocks noGrp="1"/>
          </p:cNvSpPr>
          <p:nvPr>
            <p:ph type="subTitle" idx="1"/>
          </p:nvPr>
        </p:nvSpPr>
        <p:spPr>
          <a:xfrm>
            <a:off x="3526050" y="2486097"/>
            <a:ext cx="4904400" cy="12351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در اینجا می توانید شرح مختصری از موضوعی که می خواهید در مورد آن صحبت کنید ارائه دهید. به عنوان مثال، اگر می خواهید در مورد عطارد صحبت کنید، می توانید بگویید که این سیاره کوچکترین سیاره در کل منظومه شمسی است.</a:t>
            </a:r>
            <a:endParaRPr dirty="0">
              <a:cs typeface="B Nazanin" panose="00000400000000000000" pitchFamily="2" charset="-78"/>
            </a:endParaRPr>
          </a:p>
        </p:txBody>
      </p:sp>
      <p:pic>
        <p:nvPicPr>
          <p:cNvPr id="1006" name="Google Shape;1006;p39"/>
          <p:cNvPicPr preferRelativeResize="0"/>
          <p:nvPr/>
        </p:nvPicPr>
        <p:blipFill rotWithShape="1">
          <a:blip r:embed="rId3">
            <a:alphaModFix/>
          </a:blip>
          <a:srcRect l="14869" t="12020" r="46786" b="5190"/>
          <a:stretch/>
        </p:blipFill>
        <p:spPr>
          <a:xfrm rot="2327738">
            <a:off x="962322" y="1038180"/>
            <a:ext cx="2015818" cy="3064418"/>
          </a:xfrm>
          <a:prstGeom prst="ellipse">
            <a:avLst/>
          </a:prstGeom>
          <a:noFill/>
          <a:ln>
            <a:noFill/>
          </a:ln>
        </p:spPr>
      </p:pic>
      <p:sp>
        <p:nvSpPr>
          <p:cNvPr id="2" name="Google Shape;657;p34">
            <a:extLst>
              <a:ext uri="{FF2B5EF4-FFF2-40B4-BE49-F238E27FC236}">
                <a16:creationId xmlns:a16="http://schemas.microsoft.com/office/drawing/2014/main" id="{496431D9-0C5D-1EBC-B39B-5D7D0490D8D3}"/>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A77CB3D1-012B-7B7A-2C9D-05D25E6B5189}"/>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6CB4D5D7-142C-7525-317C-AE978F43596C}"/>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40"/>
          <p:cNvSpPr txBox="1">
            <a:spLocks noGrp="1"/>
          </p:cNvSpPr>
          <p:nvPr>
            <p:ph type="title"/>
          </p:nvPr>
        </p:nvSpPr>
        <p:spPr>
          <a:xfrm>
            <a:off x="2105188" y="3622700"/>
            <a:ext cx="4933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-یک نفر معروف</a:t>
            </a:r>
            <a:endParaRPr lang="en-US" dirty="0">
              <a:cs typeface="B Nazanin" panose="00000400000000000000" pitchFamily="2" charset="-78"/>
            </a:endParaRPr>
          </a:p>
        </p:txBody>
      </p:sp>
      <p:sp>
        <p:nvSpPr>
          <p:cNvPr id="1012" name="Google Shape;1012;p40"/>
          <p:cNvSpPr txBox="1">
            <a:spLocks noGrp="1"/>
          </p:cNvSpPr>
          <p:nvPr>
            <p:ph type="subTitle" idx="1"/>
          </p:nvPr>
        </p:nvSpPr>
        <p:spPr>
          <a:xfrm>
            <a:off x="2105300" y="1849282"/>
            <a:ext cx="4933500" cy="17811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fa-IR" dirty="0">
                <a:cs typeface="B Nazanin" panose="00000400000000000000" pitchFamily="2" charset="-78"/>
              </a:rPr>
              <a:t>"این یک نقل قول است، کلماتی پر از حکمت که یکی از افراد مهم گفته و می تواند خواننده را وادار به الهام کند."</a:t>
            </a:r>
            <a:endParaRPr dirty="0">
              <a:cs typeface="B Nazanin" panose="00000400000000000000" pitchFamily="2" charset="-78"/>
            </a:endParaRPr>
          </a:p>
        </p:txBody>
      </p:sp>
      <p:sp>
        <p:nvSpPr>
          <p:cNvPr id="1016" name="Google Shape;1016;p40"/>
          <p:cNvSpPr/>
          <p:nvPr/>
        </p:nvSpPr>
        <p:spPr>
          <a:xfrm rot="-2570904">
            <a:off x="4100141" y="1119530"/>
            <a:ext cx="943592" cy="562974"/>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1017" name="Google Shape;1017;p40"/>
          <p:cNvSpPr txBox="1"/>
          <p:nvPr/>
        </p:nvSpPr>
        <p:spPr>
          <a:xfrm>
            <a:off x="4151350" y="1272391"/>
            <a:ext cx="841200" cy="6429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sz="6000">
                <a:solidFill>
                  <a:schemeClr val="dk1"/>
                </a:solidFill>
                <a:latin typeface="Inter"/>
                <a:ea typeface="Inter"/>
                <a:cs typeface="B Nazanin" panose="00000400000000000000" pitchFamily="2" charset="-78"/>
                <a:sym typeface="Inter"/>
              </a:rPr>
              <a:t>“</a:t>
            </a:r>
            <a:endParaRPr sz="6000">
              <a:solidFill>
                <a:schemeClr val="dk1"/>
              </a:solidFill>
              <a:latin typeface="Inter"/>
              <a:ea typeface="Inter"/>
              <a:cs typeface="B Nazanin" panose="00000400000000000000" pitchFamily="2" charset="-78"/>
              <a:sym typeface="Inter"/>
            </a:endParaRPr>
          </a:p>
        </p:txBody>
      </p:sp>
      <p:grpSp>
        <p:nvGrpSpPr>
          <p:cNvPr id="1018" name="Google Shape;1018;p40"/>
          <p:cNvGrpSpPr/>
          <p:nvPr/>
        </p:nvGrpSpPr>
        <p:grpSpPr>
          <a:xfrm rot="-1677867">
            <a:off x="7201977" y="3408819"/>
            <a:ext cx="1429612" cy="1052344"/>
            <a:chOff x="5433650" y="1201475"/>
            <a:chExt cx="1036775" cy="763175"/>
          </a:xfrm>
        </p:grpSpPr>
        <p:sp>
          <p:nvSpPr>
            <p:cNvPr id="1019" name="Google Shape;1019;p40"/>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0"/>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0"/>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B874D257-6E4F-48D9-8940-49B09B181CD8}"/>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F00E75D1-02BA-8914-0577-0FFEB438BC0A}"/>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E84B0A7A-454E-BAE1-0790-81ED14DDF326}"/>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41"/>
          <p:cNvSpPr/>
          <p:nvPr/>
        </p:nvSpPr>
        <p:spPr>
          <a:xfrm>
            <a:off x="6230150" y="632875"/>
            <a:ext cx="16566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106" name="Google Shape;1106;p41"/>
          <p:cNvSpPr txBox="1">
            <a:spLocks noGrp="1"/>
          </p:cNvSpPr>
          <p:nvPr>
            <p:ph type="title"/>
          </p:nvPr>
        </p:nvSpPr>
        <p:spPr>
          <a:xfrm>
            <a:off x="4289475" y="539500"/>
            <a:ext cx="4145100" cy="575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در مورد این جلسه</a:t>
            </a:r>
            <a:endParaRPr dirty="0">
              <a:cs typeface="B Nazanin" panose="00000400000000000000" pitchFamily="2" charset="-78"/>
            </a:endParaRPr>
          </a:p>
        </p:txBody>
      </p:sp>
      <p:sp>
        <p:nvSpPr>
          <p:cNvPr id="1107" name="Google Shape;1107;p41"/>
          <p:cNvSpPr txBox="1">
            <a:spLocks noGrp="1"/>
          </p:cNvSpPr>
          <p:nvPr>
            <p:ph type="body" idx="1"/>
          </p:nvPr>
        </p:nvSpPr>
        <p:spPr>
          <a:xfrm>
            <a:off x="4289475" y="1560550"/>
            <a:ext cx="4145100" cy="278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fa-IR" dirty="0">
                <a:cs typeface="B Nazanin" panose="00000400000000000000" pitchFamily="2" charset="-78"/>
              </a:rPr>
              <a:t>آیا می دانید چه چیزی به شما کمک می کند تا نظر خود را واضح و قابل درک کنید؟ لیست هایی مانند این:</a:t>
            </a:r>
          </a:p>
          <a:p>
            <a:pPr marL="0" lvl="0" indent="0" algn="r" rtl="1">
              <a:spcBef>
                <a:spcPts val="0"/>
              </a:spcBef>
              <a:spcAft>
                <a:spcPts val="0"/>
              </a:spcAft>
              <a:buNone/>
            </a:pPr>
            <a:endParaRPr dirty="0">
              <a:cs typeface="B Nazanin" panose="00000400000000000000" pitchFamily="2" charset="-78"/>
            </a:endParaRPr>
          </a:p>
          <a:p>
            <a:pPr marL="457200" lvl="0" indent="-317500" algn="r" rtl="1">
              <a:spcBef>
                <a:spcPts val="0"/>
              </a:spcBef>
              <a:spcAft>
                <a:spcPts val="0"/>
              </a:spcAft>
              <a:buSzPts val="1400"/>
              <a:buChar char="●"/>
            </a:pPr>
            <a:r>
              <a:rPr lang="fa-IR" dirty="0">
                <a:cs typeface="B Nazanin" panose="00000400000000000000" pitchFamily="2" charset="-78"/>
              </a:rPr>
              <a:t>آنها ساده هستند</a:t>
            </a:r>
          </a:p>
          <a:p>
            <a:pPr marL="457200" lvl="0" indent="-317500" algn="r" rtl="1">
              <a:spcBef>
                <a:spcPts val="0"/>
              </a:spcBef>
              <a:spcAft>
                <a:spcPts val="0"/>
              </a:spcAft>
              <a:buSzPts val="1400"/>
              <a:buChar char="●"/>
            </a:pPr>
            <a:r>
              <a:rPr lang="fa-IR" dirty="0">
                <a:cs typeface="B Nazanin" panose="00000400000000000000" pitchFamily="2" charset="-78"/>
              </a:rPr>
              <a:t>شما می توانید ایده های خود را به وضوح سازماندهی کنید</a:t>
            </a:r>
          </a:p>
          <a:p>
            <a:pPr marL="457200" lvl="0" indent="-317500" algn="r" rtl="1">
              <a:spcBef>
                <a:spcPts val="0"/>
              </a:spcBef>
              <a:spcAft>
                <a:spcPts val="0"/>
              </a:spcAft>
              <a:buSzPts val="1400"/>
              <a:buChar char="●"/>
            </a:pPr>
            <a:r>
              <a:rPr lang="fa-IR" dirty="0">
                <a:cs typeface="B Nazanin" panose="00000400000000000000" pitchFamily="2" charset="-78"/>
              </a:rPr>
              <a:t>خرید شیر را هرگز فراموش نخواهید کرد!</a:t>
            </a:r>
          </a:p>
          <a:p>
            <a:pPr marL="457200" lvl="0" indent="-317500" algn="r" rtl="1">
              <a:spcBef>
                <a:spcPts val="0"/>
              </a:spcBef>
              <a:spcAft>
                <a:spcPts val="0"/>
              </a:spcAft>
              <a:buSzPts val="1400"/>
              <a:buChar char="●"/>
            </a:pPr>
            <a:endParaRPr lang="fa-IR" dirty="0">
              <a:cs typeface="B Nazanin" panose="00000400000000000000" pitchFamily="2" charset="-78"/>
            </a:endParaRPr>
          </a:p>
          <a:p>
            <a:pPr marL="139700" lvl="0" indent="0" algn="r" rtl="1">
              <a:spcBef>
                <a:spcPts val="0"/>
              </a:spcBef>
              <a:spcAft>
                <a:spcPts val="0"/>
              </a:spcAft>
              <a:buSzPts val="1400"/>
              <a:buNone/>
            </a:pPr>
            <a:r>
              <a:rPr lang="fa-IR" dirty="0">
                <a:cs typeface="B Nazanin" panose="00000400000000000000" pitchFamily="2" charset="-78"/>
              </a:rPr>
              <a:t>و مهم‌ترین چیز: مخاطب از ارائه شما غافل نخواهد شد</a:t>
            </a:r>
            <a:endParaRPr dirty="0">
              <a:cs typeface="B Nazanin" panose="00000400000000000000" pitchFamily="2" charset="-78"/>
            </a:endParaRPr>
          </a:p>
        </p:txBody>
      </p:sp>
      <p:pic>
        <p:nvPicPr>
          <p:cNvPr id="1108" name="Google Shape;1108;p41"/>
          <p:cNvPicPr preferRelativeResize="0"/>
          <p:nvPr/>
        </p:nvPicPr>
        <p:blipFill rotWithShape="1">
          <a:blip r:embed="rId3">
            <a:alphaModFix/>
          </a:blip>
          <a:srcRect l="12168" r="34082" b="249"/>
          <a:stretch/>
        </p:blipFill>
        <p:spPr>
          <a:xfrm>
            <a:off x="713225" y="539500"/>
            <a:ext cx="3285900" cy="4064400"/>
          </a:xfrm>
          <a:prstGeom prst="round2SameRect">
            <a:avLst>
              <a:gd name="adj1" fmla="val 50000"/>
              <a:gd name="adj2" fmla="val 0"/>
            </a:avLst>
          </a:prstGeom>
          <a:noFill/>
          <a:ln>
            <a:noFill/>
          </a:ln>
        </p:spPr>
      </p:pic>
      <p:grpSp>
        <p:nvGrpSpPr>
          <p:cNvPr id="1112" name="Google Shape;1112;p41"/>
          <p:cNvGrpSpPr/>
          <p:nvPr/>
        </p:nvGrpSpPr>
        <p:grpSpPr>
          <a:xfrm rot="-1677841">
            <a:off x="368286" y="646360"/>
            <a:ext cx="1272430" cy="936709"/>
            <a:chOff x="5433650" y="1201475"/>
            <a:chExt cx="1036775" cy="763175"/>
          </a:xfrm>
        </p:grpSpPr>
        <p:sp>
          <p:nvSpPr>
            <p:cNvPr id="1113" name="Google Shape;1113;p41"/>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1"/>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1"/>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1"/>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1"/>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88358A94-9DEF-5B86-A823-D4A5D014B310}"/>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B7E3597C-54C3-B15F-DDE1-0D35792D6654}"/>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31E89F09-2D40-8759-5711-5F11D4E78039}"/>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42"/>
          <p:cNvSpPr/>
          <p:nvPr/>
        </p:nvSpPr>
        <p:spPr>
          <a:xfrm rot="-2571050">
            <a:off x="7065422" y="1550160"/>
            <a:ext cx="1538615" cy="918122"/>
          </a:xfrm>
          <a:prstGeom prst="ellipse">
            <a:avLst/>
          </a:prstGeom>
          <a:noFill/>
          <a:ln w="19050" cap="flat" cmpd="sng">
            <a:solidFill>
              <a:srgbClr val="9942FF"/>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pic>
        <p:nvPicPr>
          <p:cNvPr id="1200" name="Google Shape;1200;p42"/>
          <p:cNvPicPr preferRelativeResize="0"/>
          <p:nvPr/>
        </p:nvPicPr>
        <p:blipFill rotWithShape="1">
          <a:blip r:embed="rId3">
            <a:alphaModFix/>
          </a:blip>
          <a:srcRect l="18630" t="3940" r="37523" b="-3939"/>
          <a:stretch/>
        </p:blipFill>
        <p:spPr>
          <a:xfrm rot="2327799">
            <a:off x="1076377" y="703075"/>
            <a:ext cx="2589384" cy="3936058"/>
          </a:xfrm>
          <a:prstGeom prst="ellipse">
            <a:avLst/>
          </a:prstGeom>
          <a:noFill/>
          <a:ln>
            <a:noFill/>
          </a:ln>
        </p:spPr>
      </p:pic>
      <p:sp>
        <p:nvSpPr>
          <p:cNvPr id="1201" name="Google Shape;1201;p42"/>
          <p:cNvSpPr txBox="1">
            <a:spLocks noGrp="1"/>
          </p:cNvSpPr>
          <p:nvPr>
            <p:ph type="title"/>
          </p:nvPr>
        </p:nvSpPr>
        <p:spPr>
          <a:xfrm flipH="1">
            <a:off x="4246417" y="2514980"/>
            <a:ext cx="4187700" cy="7194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جدول زمانی پروژه</a:t>
            </a:r>
            <a:endParaRPr dirty="0">
              <a:cs typeface="B Nazanin" panose="00000400000000000000" pitchFamily="2" charset="-78"/>
            </a:endParaRPr>
          </a:p>
        </p:txBody>
      </p:sp>
      <p:sp>
        <p:nvSpPr>
          <p:cNvPr id="1202" name="Google Shape;1202;p42"/>
          <p:cNvSpPr txBox="1">
            <a:spLocks noGrp="1"/>
          </p:cNvSpPr>
          <p:nvPr>
            <p:ph type="subTitle" idx="1"/>
          </p:nvPr>
        </p:nvSpPr>
        <p:spPr>
          <a:xfrm flipH="1">
            <a:off x="3818003" y="3392500"/>
            <a:ext cx="4616100" cy="4260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در صورت نیاز می توانید زیرنویس را در اینجا وارد کنید</a:t>
            </a:r>
            <a:endParaRPr dirty="0">
              <a:cs typeface="B Nazanin" panose="00000400000000000000" pitchFamily="2" charset="-78"/>
            </a:endParaRPr>
          </a:p>
        </p:txBody>
      </p:sp>
      <p:sp>
        <p:nvSpPr>
          <p:cNvPr id="1203" name="Google Shape;1203;p42"/>
          <p:cNvSpPr txBox="1">
            <a:spLocks noGrp="1"/>
          </p:cNvSpPr>
          <p:nvPr>
            <p:ph type="title" idx="2"/>
          </p:nvPr>
        </p:nvSpPr>
        <p:spPr>
          <a:xfrm flipH="1">
            <a:off x="7182217" y="1455709"/>
            <a:ext cx="1251900" cy="1040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grpSp>
        <p:nvGrpSpPr>
          <p:cNvPr id="1204" name="Google Shape;1204;p42"/>
          <p:cNvGrpSpPr/>
          <p:nvPr/>
        </p:nvGrpSpPr>
        <p:grpSpPr>
          <a:xfrm rot="-484280">
            <a:off x="431730" y="901543"/>
            <a:ext cx="1429566" cy="1052311"/>
            <a:chOff x="5433650" y="1201475"/>
            <a:chExt cx="1036775" cy="763175"/>
          </a:xfrm>
        </p:grpSpPr>
        <p:sp>
          <p:nvSpPr>
            <p:cNvPr id="1205" name="Google Shape;1205;p42"/>
            <p:cNvSpPr/>
            <p:nvPr/>
          </p:nvSpPr>
          <p:spPr>
            <a:xfrm>
              <a:off x="5796225" y="1213575"/>
              <a:ext cx="40950" cy="51825"/>
            </a:xfrm>
            <a:custGeom>
              <a:avLst/>
              <a:gdLst/>
              <a:ahLst/>
              <a:cxnLst/>
              <a:rect l="l" t="t" r="r" b="b"/>
              <a:pathLst>
                <a:path w="1638" h="2073" extrusionOk="0">
                  <a:moveTo>
                    <a:pt x="1253" y="1"/>
                  </a:moveTo>
                  <a:lnTo>
                    <a:pt x="919" y="51"/>
                  </a:lnTo>
                  <a:lnTo>
                    <a:pt x="819" y="1053"/>
                  </a:lnTo>
                  <a:lnTo>
                    <a:pt x="334" y="184"/>
                  </a:lnTo>
                  <a:lnTo>
                    <a:pt x="0" y="251"/>
                  </a:lnTo>
                  <a:lnTo>
                    <a:pt x="385" y="2072"/>
                  </a:lnTo>
                  <a:lnTo>
                    <a:pt x="719" y="2022"/>
                  </a:lnTo>
                  <a:lnTo>
                    <a:pt x="518" y="1103"/>
                  </a:lnTo>
                  <a:lnTo>
                    <a:pt x="836" y="1655"/>
                  </a:lnTo>
                  <a:lnTo>
                    <a:pt x="1019" y="1621"/>
                  </a:lnTo>
                  <a:lnTo>
                    <a:pt x="1086" y="970"/>
                  </a:lnTo>
                  <a:lnTo>
                    <a:pt x="1270" y="1889"/>
                  </a:lnTo>
                  <a:lnTo>
                    <a:pt x="1638" y="1839"/>
                  </a:lnTo>
                  <a:lnTo>
                    <a:pt x="125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5842175" y="1208575"/>
              <a:ext cx="33025" cy="49725"/>
            </a:xfrm>
            <a:custGeom>
              <a:avLst/>
              <a:gdLst/>
              <a:ahLst/>
              <a:cxnLst/>
              <a:rect l="l" t="t" r="r" b="b"/>
              <a:pathLst>
                <a:path w="1321" h="1989" extrusionOk="0">
                  <a:moveTo>
                    <a:pt x="468" y="568"/>
                  </a:moveTo>
                  <a:lnTo>
                    <a:pt x="669" y="1086"/>
                  </a:lnTo>
                  <a:lnTo>
                    <a:pt x="401" y="1136"/>
                  </a:lnTo>
                  <a:lnTo>
                    <a:pt x="401" y="1136"/>
                  </a:lnTo>
                  <a:lnTo>
                    <a:pt x="468" y="568"/>
                  </a:lnTo>
                  <a:close/>
                  <a:moveTo>
                    <a:pt x="585" y="0"/>
                  </a:moveTo>
                  <a:lnTo>
                    <a:pt x="217" y="67"/>
                  </a:lnTo>
                  <a:lnTo>
                    <a:pt x="0" y="1988"/>
                  </a:lnTo>
                  <a:lnTo>
                    <a:pt x="385" y="1955"/>
                  </a:lnTo>
                  <a:lnTo>
                    <a:pt x="418" y="1537"/>
                  </a:lnTo>
                  <a:lnTo>
                    <a:pt x="786" y="1487"/>
                  </a:lnTo>
                  <a:lnTo>
                    <a:pt x="953" y="1855"/>
                  </a:lnTo>
                  <a:lnTo>
                    <a:pt x="1320" y="1805"/>
                  </a:lnTo>
                  <a:lnTo>
                    <a:pt x="5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5875575" y="1203975"/>
              <a:ext cx="32625" cy="49300"/>
            </a:xfrm>
            <a:custGeom>
              <a:avLst/>
              <a:gdLst/>
              <a:ahLst/>
              <a:cxnLst/>
              <a:rect l="l" t="t" r="r" b="b"/>
              <a:pathLst>
                <a:path w="1305" h="1972" extrusionOk="0">
                  <a:moveTo>
                    <a:pt x="1137" y="0"/>
                  </a:moveTo>
                  <a:lnTo>
                    <a:pt x="769" y="17"/>
                  </a:lnTo>
                  <a:lnTo>
                    <a:pt x="870" y="1020"/>
                  </a:lnTo>
                  <a:lnTo>
                    <a:pt x="318" y="67"/>
                  </a:lnTo>
                  <a:lnTo>
                    <a:pt x="1" y="84"/>
                  </a:lnTo>
                  <a:lnTo>
                    <a:pt x="168" y="1972"/>
                  </a:lnTo>
                  <a:lnTo>
                    <a:pt x="536" y="1922"/>
                  </a:lnTo>
                  <a:lnTo>
                    <a:pt x="452" y="936"/>
                  </a:lnTo>
                  <a:lnTo>
                    <a:pt x="987" y="1905"/>
                  </a:lnTo>
                  <a:lnTo>
                    <a:pt x="1304" y="1888"/>
                  </a:lnTo>
                  <a:lnTo>
                    <a:pt x="11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5912750" y="1202300"/>
              <a:ext cx="33025" cy="48050"/>
            </a:xfrm>
            <a:custGeom>
              <a:avLst/>
              <a:gdLst/>
              <a:ahLst/>
              <a:cxnLst/>
              <a:rect l="l" t="t" r="r" b="b"/>
              <a:pathLst>
                <a:path w="1321" h="1922" extrusionOk="0">
                  <a:moveTo>
                    <a:pt x="636" y="569"/>
                  </a:moveTo>
                  <a:lnTo>
                    <a:pt x="770" y="1120"/>
                  </a:lnTo>
                  <a:lnTo>
                    <a:pt x="502" y="1120"/>
                  </a:lnTo>
                  <a:lnTo>
                    <a:pt x="636" y="569"/>
                  </a:lnTo>
                  <a:close/>
                  <a:moveTo>
                    <a:pt x="770" y="0"/>
                  </a:moveTo>
                  <a:lnTo>
                    <a:pt x="402" y="34"/>
                  </a:lnTo>
                  <a:lnTo>
                    <a:pt x="1" y="1922"/>
                  </a:lnTo>
                  <a:lnTo>
                    <a:pt x="352" y="1905"/>
                  </a:lnTo>
                  <a:lnTo>
                    <a:pt x="435" y="1504"/>
                  </a:lnTo>
                  <a:lnTo>
                    <a:pt x="820" y="1488"/>
                  </a:lnTo>
                  <a:lnTo>
                    <a:pt x="937" y="1889"/>
                  </a:lnTo>
                  <a:lnTo>
                    <a:pt x="1321" y="1872"/>
                  </a:lnTo>
                  <a:lnTo>
                    <a:pt x="7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5947025" y="1201475"/>
              <a:ext cx="28000" cy="48475"/>
            </a:xfrm>
            <a:custGeom>
              <a:avLst/>
              <a:gdLst/>
              <a:ahLst/>
              <a:cxnLst/>
              <a:rect l="l" t="t" r="r" b="b"/>
              <a:pathLst>
                <a:path w="1120" h="1939" extrusionOk="0">
                  <a:moveTo>
                    <a:pt x="719" y="0"/>
                  </a:moveTo>
                  <a:cubicBezTo>
                    <a:pt x="485" y="0"/>
                    <a:pt x="318" y="84"/>
                    <a:pt x="201" y="251"/>
                  </a:cubicBezTo>
                  <a:cubicBezTo>
                    <a:pt x="67" y="418"/>
                    <a:pt x="0" y="668"/>
                    <a:pt x="0" y="969"/>
                  </a:cubicBezTo>
                  <a:cubicBezTo>
                    <a:pt x="0" y="1287"/>
                    <a:pt x="67" y="1521"/>
                    <a:pt x="167" y="1688"/>
                  </a:cubicBezTo>
                  <a:cubicBezTo>
                    <a:pt x="301" y="1855"/>
                    <a:pt x="468" y="1938"/>
                    <a:pt x="668" y="1938"/>
                  </a:cubicBezTo>
                  <a:lnTo>
                    <a:pt x="902" y="1938"/>
                  </a:lnTo>
                  <a:cubicBezTo>
                    <a:pt x="986" y="1888"/>
                    <a:pt x="1053" y="1855"/>
                    <a:pt x="1086" y="1805"/>
                  </a:cubicBezTo>
                  <a:lnTo>
                    <a:pt x="1120" y="869"/>
                  </a:lnTo>
                  <a:lnTo>
                    <a:pt x="568" y="869"/>
                  </a:lnTo>
                  <a:lnTo>
                    <a:pt x="568" y="1203"/>
                  </a:lnTo>
                  <a:lnTo>
                    <a:pt x="819" y="1203"/>
                  </a:lnTo>
                  <a:lnTo>
                    <a:pt x="819" y="1470"/>
                  </a:lnTo>
                  <a:cubicBezTo>
                    <a:pt x="802" y="1470"/>
                    <a:pt x="752" y="1504"/>
                    <a:pt x="735" y="1504"/>
                  </a:cubicBezTo>
                  <a:lnTo>
                    <a:pt x="652" y="1504"/>
                  </a:lnTo>
                  <a:cubicBezTo>
                    <a:pt x="551" y="1504"/>
                    <a:pt x="468" y="1454"/>
                    <a:pt x="418" y="1370"/>
                  </a:cubicBezTo>
                  <a:cubicBezTo>
                    <a:pt x="384" y="1287"/>
                    <a:pt x="368" y="1170"/>
                    <a:pt x="368" y="1003"/>
                  </a:cubicBezTo>
                  <a:cubicBezTo>
                    <a:pt x="384" y="802"/>
                    <a:pt x="401" y="685"/>
                    <a:pt x="468" y="602"/>
                  </a:cubicBezTo>
                  <a:cubicBezTo>
                    <a:pt x="535" y="518"/>
                    <a:pt x="618" y="468"/>
                    <a:pt x="735" y="468"/>
                  </a:cubicBezTo>
                  <a:cubicBezTo>
                    <a:pt x="802" y="468"/>
                    <a:pt x="869" y="468"/>
                    <a:pt x="936" y="501"/>
                  </a:cubicBezTo>
                  <a:cubicBezTo>
                    <a:pt x="986" y="501"/>
                    <a:pt x="1036" y="518"/>
                    <a:pt x="1086" y="551"/>
                  </a:cubicBezTo>
                  <a:lnTo>
                    <a:pt x="1086" y="84"/>
                  </a:lnTo>
                  <a:cubicBezTo>
                    <a:pt x="1053" y="50"/>
                    <a:pt x="986" y="33"/>
                    <a:pt x="936" y="17"/>
                  </a:cubicBezTo>
                  <a:cubicBezTo>
                    <a:pt x="869" y="0"/>
                    <a:pt x="802" y="0"/>
                    <a:pt x="71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5981275" y="1202725"/>
              <a:ext cx="25500" cy="48900"/>
            </a:xfrm>
            <a:custGeom>
              <a:avLst/>
              <a:gdLst/>
              <a:ahLst/>
              <a:cxnLst/>
              <a:rect l="l" t="t" r="r" b="b"/>
              <a:pathLst>
                <a:path w="1020" h="1956" extrusionOk="0">
                  <a:moveTo>
                    <a:pt x="100" y="0"/>
                  </a:moveTo>
                  <a:lnTo>
                    <a:pt x="0" y="1888"/>
                  </a:lnTo>
                  <a:lnTo>
                    <a:pt x="919" y="1955"/>
                  </a:lnTo>
                  <a:lnTo>
                    <a:pt x="936" y="1537"/>
                  </a:lnTo>
                  <a:lnTo>
                    <a:pt x="368" y="1487"/>
                  </a:lnTo>
                  <a:lnTo>
                    <a:pt x="401" y="1170"/>
                  </a:lnTo>
                  <a:lnTo>
                    <a:pt x="902" y="1203"/>
                  </a:lnTo>
                  <a:lnTo>
                    <a:pt x="919" y="786"/>
                  </a:lnTo>
                  <a:lnTo>
                    <a:pt x="418" y="752"/>
                  </a:lnTo>
                  <a:lnTo>
                    <a:pt x="435" y="451"/>
                  </a:lnTo>
                  <a:lnTo>
                    <a:pt x="1003" y="485"/>
                  </a:lnTo>
                  <a:lnTo>
                    <a:pt x="1019" y="67"/>
                  </a:lnTo>
                  <a:lnTo>
                    <a:pt x="10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2"/>
            <p:cNvSpPr/>
            <p:nvPr/>
          </p:nvSpPr>
          <p:spPr>
            <a:xfrm>
              <a:off x="6008825" y="1204400"/>
              <a:ext cx="37200" cy="50975"/>
            </a:xfrm>
            <a:custGeom>
              <a:avLst/>
              <a:gdLst/>
              <a:ahLst/>
              <a:cxnLst/>
              <a:rect l="l" t="t" r="r" b="b"/>
              <a:pathLst>
                <a:path w="1488" h="2039" extrusionOk="0">
                  <a:moveTo>
                    <a:pt x="218" y="0"/>
                  </a:moveTo>
                  <a:lnTo>
                    <a:pt x="1" y="1888"/>
                  </a:lnTo>
                  <a:lnTo>
                    <a:pt x="335" y="1905"/>
                  </a:lnTo>
                  <a:lnTo>
                    <a:pt x="435" y="969"/>
                  </a:lnTo>
                  <a:lnTo>
                    <a:pt x="569" y="1621"/>
                  </a:lnTo>
                  <a:lnTo>
                    <a:pt x="753" y="1637"/>
                  </a:lnTo>
                  <a:lnTo>
                    <a:pt x="1020" y="1053"/>
                  </a:lnTo>
                  <a:lnTo>
                    <a:pt x="920" y="1988"/>
                  </a:lnTo>
                  <a:lnTo>
                    <a:pt x="1271" y="2038"/>
                  </a:lnTo>
                  <a:lnTo>
                    <a:pt x="1488" y="150"/>
                  </a:lnTo>
                  <a:lnTo>
                    <a:pt x="1154" y="117"/>
                  </a:lnTo>
                  <a:lnTo>
                    <a:pt x="753" y="1036"/>
                  </a:lnTo>
                  <a:lnTo>
                    <a:pt x="569" y="50"/>
                  </a:lnTo>
                  <a:lnTo>
                    <a:pt x="2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2"/>
            <p:cNvSpPr/>
            <p:nvPr/>
          </p:nvSpPr>
          <p:spPr>
            <a:xfrm>
              <a:off x="6046850" y="1209825"/>
              <a:ext cx="30525" cy="50550"/>
            </a:xfrm>
            <a:custGeom>
              <a:avLst/>
              <a:gdLst/>
              <a:ahLst/>
              <a:cxnLst/>
              <a:rect l="l" t="t" r="r" b="b"/>
              <a:pathLst>
                <a:path w="1221" h="2022" extrusionOk="0">
                  <a:moveTo>
                    <a:pt x="301" y="0"/>
                  </a:moveTo>
                  <a:lnTo>
                    <a:pt x="0" y="1855"/>
                  </a:lnTo>
                  <a:lnTo>
                    <a:pt x="953" y="2022"/>
                  </a:lnTo>
                  <a:lnTo>
                    <a:pt x="1003" y="1604"/>
                  </a:lnTo>
                  <a:lnTo>
                    <a:pt x="452" y="1521"/>
                  </a:lnTo>
                  <a:lnTo>
                    <a:pt x="485" y="1203"/>
                  </a:lnTo>
                  <a:lnTo>
                    <a:pt x="986" y="1287"/>
                  </a:lnTo>
                  <a:lnTo>
                    <a:pt x="1053" y="869"/>
                  </a:lnTo>
                  <a:lnTo>
                    <a:pt x="552" y="786"/>
                  </a:lnTo>
                  <a:lnTo>
                    <a:pt x="585" y="468"/>
                  </a:lnTo>
                  <a:lnTo>
                    <a:pt x="1153" y="552"/>
                  </a:lnTo>
                  <a:lnTo>
                    <a:pt x="1220" y="134"/>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2"/>
            <p:cNvSpPr/>
            <p:nvPr/>
          </p:nvSpPr>
          <p:spPr>
            <a:xfrm>
              <a:off x="6074000" y="1214425"/>
              <a:ext cx="37625" cy="51800"/>
            </a:xfrm>
            <a:custGeom>
              <a:avLst/>
              <a:gdLst/>
              <a:ahLst/>
              <a:cxnLst/>
              <a:rect l="l" t="t" r="r" b="b"/>
              <a:pathLst>
                <a:path w="1505" h="2072" extrusionOk="0">
                  <a:moveTo>
                    <a:pt x="401" y="0"/>
                  </a:moveTo>
                  <a:lnTo>
                    <a:pt x="0" y="1838"/>
                  </a:lnTo>
                  <a:lnTo>
                    <a:pt x="368" y="1922"/>
                  </a:lnTo>
                  <a:lnTo>
                    <a:pt x="569" y="936"/>
                  </a:lnTo>
                  <a:lnTo>
                    <a:pt x="819" y="2005"/>
                  </a:lnTo>
                  <a:lnTo>
                    <a:pt x="1120" y="2072"/>
                  </a:lnTo>
                  <a:lnTo>
                    <a:pt x="1504" y="234"/>
                  </a:lnTo>
                  <a:lnTo>
                    <a:pt x="1153" y="150"/>
                  </a:lnTo>
                  <a:lnTo>
                    <a:pt x="953" y="1120"/>
                  </a:lnTo>
                  <a:lnTo>
                    <a:pt x="702" y="67"/>
                  </a:lnTo>
                  <a:lnTo>
                    <a:pt x="4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2"/>
            <p:cNvSpPr/>
            <p:nvPr/>
          </p:nvSpPr>
          <p:spPr>
            <a:xfrm>
              <a:off x="6114525" y="1222350"/>
              <a:ext cx="28425" cy="50150"/>
            </a:xfrm>
            <a:custGeom>
              <a:avLst/>
              <a:gdLst/>
              <a:ahLst/>
              <a:cxnLst/>
              <a:rect l="l" t="t" r="r" b="b"/>
              <a:pathLst>
                <a:path w="1137" h="2006" extrusionOk="0">
                  <a:moveTo>
                    <a:pt x="134" y="1"/>
                  </a:moveTo>
                  <a:lnTo>
                    <a:pt x="34" y="402"/>
                  </a:lnTo>
                  <a:lnTo>
                    <a:pt x="368" y="485"/>
                  </a:lnTo>
                  <a:lnTo>
                    <a:pt x="0" y="1905"/>
                  </a:lnTo>
                  <a:lnTo>
                    <a:pt x="334" y="2006"/>
                  </a:lnTo>
                  <a:lnTo>
                    <a:pt x="702" y="585"/>
                  </a:lnTo>
                  <a:lnTo>
                    <a:pt x="1036" y="669"/>
                  </a:lnTo>
                  <a:lnTo>
                    <a:pt x="1136" y="268"/>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2"/>
            <p:cNvSpPr/>
            <p:nvPr/>
          </p:nvSpPr>
          <p:spPr>
            <a:xfrm>
              <a:off x="6146275" y="1234050"/>
              <a:ext cx="46800" cy="56000"/>
            </a:xfrm>
            <a:custGeom>
              <a:avLst/>
              <a:gdLst/>
              <a:ahLst/>
              <a:cxnLst/>
              <a:rect l="l" t="t" r="r" b="b"/>
              <a:pathLst>
                <a:path w="1872" h="2240" extrusionOk="0">
                  <a:moveTo>
                    <a:pt x="618" y="0"/>
                  </a:moveTo>
                  <a:lnTo>
                    <a:pt x="0" y="1788"/>
                  </a:lnTo>
                  <a:lnTo>
                    <a:pt x="351" y="1939"/>
                  </a:lnTo>
                  <a:lnTo>
                    <a:pt x="668" y="1036"/>
                  </a:lnTo>
                  <a:lnTo>
                    <a:pt x="635" y="1688"/>
                  </a:lnTo>
                  <a:lnTo>
                    <a:pt x="835" y="1738"/>
                  </a:lnTo>
                  <a:lnTo>
                    <a:pt x="1236" y="1220"/>
                  </a:lnTo>
                  <a:lnTo>
                    <a:pt x="919" y="2122"/>
                  </a:lnTo>
                  <a:lnTo>
                    <a:pt x="1253" y="2239"/>
                  </a:lnTo>
                  <a:lnTo>
                    <a:pt x="1871" y="468"/>
                  </a:lnTo>
                  <a:lnTo>
                    <a:pt x="1537" y="335"/>
                  </a:lnTo>
                  <a:lnTo>
                    <a:pt x="936" y="1137"/>
                  </a:lnTo>
                  <a:lnTo>
                    <a:pt x="952" y="134"/>
                  </a:lnTo>
                  <a:lnTo>
                    <a:pt x="6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6182175" y="1248250"/>
              <a:ext cx="39725" cy="53500"/>
            </a:xfrm>
            <a:custGeom>
              <a:avLst/>
              <a:gdLst/>
              <a:ahLst/>
              <a:cxnLst/>
              <a:rect l="l" t="t" r="r" b="b"/>
              <a:pathLst>
                <a:path w="1589" h="2140" extrusionOk="0">
                  <a:moveTo>
                    <a:pt x="736" y="0"/>
                  </a:moveTo>
                  <a:lnTo>
                    <a:pt x="1" y="1738"/>
                  </a:lnTo>
                  <a:lnTo>
                    <a:pt x="836" y="2139"/>
                  </a:lnTo>
                  <a:lnTo>
                    <a:pt x="1004" y="1738"/>
                  </a:lnTo>
                  <a:lnTo>
                    <a:pt x="486" y="1504"/>
                  </a:lnTo>
                  <a:lnTo>
                    <a:pt x="602" y="1220"/>
                  </a:lnTo>
                  <a:lnTo>
                    <a:pt x="1070" y="1404"/>
                  </a:lnTo>
                  <a:lnTo>
                    <a:pt x="1237" y="1003"/>
                  </a:lnTo>
                  <a:lnTo>
                    <a:pt x="770" y="819"/>
                  </a:lnTo>
                  <a:lnTo>
                    <a:pt x="903" y="535"/>
                  </a:lnTo>
                  <a:lnTo>
                    <a:pt x="1421" y="752"/>
                  </a:lnTo>
                  <a:lnTo>
                    <a:pt x="1588" y="368"/>
                  </a:lnTo>
                  <a:lnTo>
                    <a:pt x="7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6207675" y="1260350"/>
              <a:ext cx="41375" cy="51825"/>
            </a:xfrm>
            <a:custGeom>
              <a:avLst/>
              <a:gdLst/>
              <a:ahLst/>
              <a:cxnLst/>
              <a:rect l="l" t="t" r="r" b="b"/>
              <a:pathLst>
                <a:path w="1655" h="2073" extrusionOk="0">
                  <a:moveTo>
                    <a:pt x="819" y="1"/>
                  </a:moveTo>
                  <a:lnTo>
                    <a:pt x="0" y="1689"/>
                  </a:lnTo>
                  <a:lnTo>
                    <a:pt x="836" y="2073"/>
                  </a:lnTo>
                  <a:lnTo>
                    <a:pt x="1036" y="1689"/>
                  </a:lnTo>
                  <a:lnTo>
                    <a:pt x="501" y="1438"/>
                  </a:lnTo>
                  <a:lnTo>
                    <a:pt x="635" y="1171"/>
                  </a:lnTo>
                  <a:lnTo>
                    <a:pt x="1086" y="1388"/>
                  </a:lnTo>
                  <a:lnTo>
                    <a:pt x="1287" y="1003"/>
                  </a:lnTo>
                  <a:lnTo>
                    <a:pt x="819" y="803"/>
                  </a:lnTo>
                  <a:lnTo>
                    <a:pt x="953" y="519"/>
                  </a:lnTo>
                  <a:lnTo>
                    <a:pt x="1471" y="770"/>
                  </a:lnTo>
                  <a:lnTo>
                    <a:pt x="1654" y="402"/>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2"/>
            <p:cNvSpPr/>
            <p:nvPr/>
          </p:nvSpPr>
          <p:spPr>
            <a:xfrm>
              <a:off x="6238575" y="1272900"/>
              <a:ext cx="38875" cy="49725"/>
            </a:xfrm>
            <a:custGeom>
              <a:avLst/>
              <a:gdLst/>
              <a:ahLst/>
              <a:cxnLst/>
              <a:rect l="l" t="t" r="r" b="b"/>
              <a:pathLst>
                <a:path w="1555" h="1989" extrusionOk="0">
                  <a:moveTo>
                    <a:pt x="636" y="0"/>
                  </a:moveTo>
                  <a:lnTo>
                    <a:pt x="418" y="351"/>
                  </a:lnTo>
                  <a:lnTo>
                    <a:pt x="719" y="518"/>
                  </a:lnTo>
                  <a:lnTo>
                    <a:pt x="1" y="1821"/>
                  </a:lnTo>
                  <a:lnTo>
                    <a:pt x="335" y="1989"/>
                  </a:lnTo>
                  <a:lnTo>
                    <a:pt x="1053" y="685"/>
                  </a:lnTo>
                  <a:lnTo>
                    <a:pt x="1337" y="852"/>
                  </a:lnTo>
                  <a:lnTo>
                    <a:pt x="1555" y="501"/>
                  </a:lnTo>
                  <a:lnTo>
                    <a:pt x="63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a:off x="6257375" y="1288775"/>
              <a:ext cx="32600" cy="44700"/>
            </a:xfrm>
            <a:custGeom>
              <a:avLst/>
              <a:gdLst/>
              <a:ahLst/>
              <a:cxnLst/>
              <a:rect l="l" t="t" r="r" b="b"/>
              <a:pathLst>
                <a:path w="1304" h="1788" extrusionOk="0">
                  <a:moveTo>
                    <a:pt x="986" y="0"/>
                  </a:moveTo>
                  <a:lnTo>
                    <a:pt x="1" y="1604"/>
                  </a:lnTo>
                  <a:lnTo>
                    <a:pt x="318" y="1788"/>
                  </a:lnTo>
                  <a:lnTo>
                    <a:pt x="1304" y="184"/>
                  </a:lnTo>
                  <a:lnTo>
                    <a:pt x="986"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6269900" y="1297950"/>
              <a:ext cx="49750" cy="54750"/>
            </a:xfrm>
            <a:custGeom>
              <a:avLst/>
              <a:gdLst/>
              <a:ahLst/>
              <a:cxnLst/>
              <a:rect l="l" t="t" r="r" b="b"/>
              <a:pathLst>
                <a:path w="1990" h="2190" extrusionOk="0">
                  <a:moveTo>
                    <a:pt x="1070" y="1"/>
                  </a:moveTo>
                  <a:lnTo>
                    <a:pt x="1" y="1555"/>
                  </a:lnTo>
                  <a:lnTo>
                    <a:pt x="302" y="1755"/>
                  </a:lnTo>
                  <a:lnTo>
                    <a:pt x="853" y="936"/>
                  </a:lnTo>
                  <a:lnTo>
                    <a:pt x="669" y="2022"/>
                  </a:lnTo>
                  <a:lnTo>
                    <a:pt x="920" y="2190"/>
                  </a:lnTo>
                  <a:lnTo>
                    <a:pt x="1989" y="652"/>
                  </a:lnTo>
                  <a:lnTo>
                    <a:pt x="1688" y="435"/>
                  </a:lnTo>
                  <a:lnTo>
                    <a:pt x="1120" y="1254"/>
                  </a:lnTo>
                  <a:lnTo>
                    <a:pt x="1321" y="168"/>
                  </a:lnTo>
                  <a:lnTo>
                    <a:pt x="1070"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2"/>
            <p:cNvSpPr/>
            <p:nvPr/>
          </p:nvSpPr>
          <p:spPr>
            <a:xfrm>
              <a:off x="6303325" y="1325550"/>
              <a:ext cx="43875" cy="44700"/>
            </a:xfrm>
            <a:custGeom>
              <a:avLst/>
              <a:gdLst/>
              <a:ahLst/>
              <a:cxnLst/>
              <a:rect l="l" t="t" r="r" b="b"/>
              <a:pathLst>
                <a:path w="1755" h="1788" extrusionOk="0">
                  <a:moveTo>
                    <a:pt x="1138" y="0"/>
                  </a:moveTo>
                  <a:cubicBezTo>
                    <a:pt x="1074" y="0"/>
                    <a:pt x="1007" y="11"/>
                    <a:pt x="936" y="33"/>
                  </a:cubicBezTo>
                  <a:cubicBezTo>
                    <a:pt x="736" y="83"/>
                    <a:pt x="552" y="233"/>
                    <a:pt x="335" y="484"/>
                  </a:cubicBezTo>
                  <a:cubicBezTo>
                    <a:pt x="151" y="718"/>
                    <a:pt x="51" y="918"/>
                    <a:pt x="17" y="1136"/>
                  </a:cubicBezTo>
                  <a:cubicBezTo>
                    <a:pt x="0" y="1319"/>
                    <a:pt x="84" y="1487"/>
                    <a:pt x="251" y="1637"/>
                  </a:cubicBezTo>
                  <a:cubicBezTo>
                    <a:pt x="335" y="1720"/>
                    <a:pt x="418" y="1754"/>
                    <a:pt x="518" y="1754"/>
                  </a:cubicBezTo>
                  <a:cubicBezTo>
                    <a:pt x="602" y="1787"/>
                    <a:pt x="686" y="1787"/>
                    <a:pt x="752" y="1787"/>
                  </a:cubicBezTo>
                  <a:lnTo>
                    <a:pt x="1354" y="1052"/>
                  </a:lnTo>
                  <a:lnTo>
                    <a:pt x="936" y="718"/>
                  </a:lnTo>
                  <a:lnTo>
                    <a:pt x="736" y="985"/>
                  </a:lnTo>
                  <a:lnTo>
                    <a:pt x="919" y="1136"/>
                  </a:lnTo>
                  <a:lnTo>
                    <a:pt x="752" y="1336"/>
                  </a:lnTo>
                  <a:cubicBezTo>
                    <a:pt x="736" y="1336"/>
                    <a:pt x="686" y="1336"/>
                    <a:pt x="669" y="1319"/>
                  </a:cubicBezTo>
                  <a:cubicBezTo>
                    <a:pt x="635" y="1319"/>
                    <a:pt x="602" y="1303"/>
                    <a:pt x="585" y="1286"/>
                  </a:cubicBezTo>
                  <a:cubicBezTo>
                    <a:pt x="502" y="1219"/>
                    <a:pt x="485" y="1136"/>
                    <a:pt x="485" y="1052"/>
                  </a:cubicBezTo>
                  <a:cubicBezTo>
                    <a:pt x="485" y="969"/>
                    <a:pt x="552" y="835"/>
                    <a:pt x="652" y="718"/>
                  </a:cubicBezTo>
                  <a:cubicBezTo>
                    <a:pt x="752" y="568"/>
                    <a:pt x="853" y="501"/>
                    <a:pt x="970" y="467"/>
                  </a:cubicBezTo>
                  <a:cubicBezTo>
                    <a:pt x="1002" y="451"/>
                    <a:pt x="1034" y="444"/>
                    <a:pt x="1065" y="444"/>
                  </a:cubicBezTo>
                  <a:cubicBezTo>
                    <a:pt x="1132" y="444"/>
                    <a:pt x="1197" y="477"/>
                    <a:pt x="1254" y="534"/>
                  </a:cubicBezTo>
                  <a:lnTo>
                    <a:pt x="1387" y="651"/>
                  </a:lnTo>
                  <a:cubicBezTo>
                    <a:pt x="1404" y="718"/>
                    <a:pt x="1437" y="751"/>
                    <a:pt x="1471" y="818"/>
                  </a:cubicBezTo>
                  <a:lnTo>
                    <a:pt x="1755" y="467"/>
                  </a:lnTo>
                  <a:cubicBezTo>
                    <a:pt x="1721" y="401"/>
                    <a:pt x="1688" y="334"/>
                    <a:pt x="1655" y="300"/>
                  </a:cubicBezTo>
                  <a:cubicBezTo>
                    <a:pt x="1604" y="250"/>
                    <a:pt x="1571" y="200"/>
                    <a:pt x="1504" y="150"/>
                  </a:cubicBezTo>
                  <a:cubicBezTo>
                    <a:pt x="1391" y="48"/>
                    <a:pt x="1271" y="0"/>
                    <a:pt x="1138"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a:off x="6330900" y="1351850"/>
              <a:ext cx="47650" cy="39700"/>
            </a:xfrm>
            <a:custGeom>
              <a:avLst/>
              <a:gdLst/>
              <a:ahLst/>
              <a:cxnLst/>
              <a:rect l="l" t="t" r="r" b="b"/>
              <a:pathLst>
                <a:path w="1906" h="1588" extrusionOk="0">
                  <a:moveTo>
                    <a:pt x="1337" y="535"/>
                  </a:moveTo>
                  <a:lnTo>
                    <a:pt x="1471" y="685"/>
                  </a:lnTo>
                  <a:cubicBezTo>
                    <a:pt x="1487" y="702"/>
                    <a:pt x="1504" y="752"/>
                    <a:pt x="1487" y="819"/>
                  </a:cubicBezTo>
                  <a:cubicBezTo>
                    <a:pt x="1471" y="869"/>
                    <a:pt x="1420" y="919"/>
                    <a:pt x="1354" y="986"/>
                  </a:cubicBezTo>
                  <a:cubicBezTo>
                    <a:pt x="1304" y="1036"/>
                    <a:pt x="1253" y="1069"/>
                    <a:pt x="1187" y="1086"/>
                  </a:cubicBezTo>
                  <a:cubicBezTo>
                    <a:pt x="1174" y="1090"/>
                    <a:pt x="1161" y="1092"/>
                    <a:pt x="1149" y="1092"/>
                  </a:cubicBezTo>
                  <a:cubicBezTo>
                    <a:pt x="1112" y="1092"/>
                    <a:pt x="1078" y="1074"/>
                    <a:pt x="1053" y="1036"/>
                  </a:cubicBezTo>
                  <a:lnTo>
                    <a:pt x="919" y="919"/>
                  </a:lnTo>
                  <a:lnTo>
                    <a:pt x="1337" y="535"/>
                  </a:lnTo>
                  <a:close/>
                  <a:moveTo>
                    <a:pt x="1370" y="0"/>
                  </a:moveTo>
                  <a:lnTo>
                    <a:pt x="0" y="1320"/>
                  </a:lnTo>
                  <a:lnTo>
                    <a:pt x="251" y="1587"/>
                  </a:lnTo>
                  <a:lnTo>
                    <a:pt x="602" y="1237"/>
                  </a:lnTo>
                  <a:lnTo>
                    <a:pt x="802" y="1420"/>
                  </a:lnTo>
                  <a:cubicBezTo>
                    <a:pt x="852" y="1487"/>
                    <a:pt x="936" y="1521"/>
                    <a:pt x="1019" y="1521"/>
                  </a:cubicBezTo>
                  <a:cubicBezTo>
                    <a:pt x="1136" y="1521"/>
                    <a:pt x="1220" y="1504"/>
                    <a:pt x="1320" y="1454"/>
                  </a:cubicBezTo>
                  <a:cubicBezTo>
                    <a:pt x="1420" y="1420"/>
                    <a:pt x="1504" y="1337"/>
                    <a:pt x="1604" y="1253"/>
                  </a:cubicBezTo>
                  <a:cubicBezTo>
                    <a:pt x="1705" y="1170"/>
                    <a:pt x="1755" y="1086"/>
                    <a:pt x="1821" y="986"/>
                  </a:cubicBezTo>
                  <a:cubicBezTo>
                    <a:pt x="1888" y="902"/>
                    <a:pt x="1905" y="785"/>
                    <a:pt x="1905" y="702"/>
                  </a:cubicBezTo>
                  <a:cubicBezTo>
                    <a:pt x="1905" y="602"/>
                    <a:pt x="1872" y="518"/>
                    <a:pt x="1805" y="451"/>
                  </a:cubicBezTo>
                  <a:lnTo>
                    <a:pt x="137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2"/>
            <p:cNvSpPr/>
            <p:nvPr/>
          </p:nvSpPr>
          <p:spPr>
            <a:xfrm>
              <a:off x="6351775" y="1376900"/>
              <a:ext cx="48900" cy="50150"/>
            </a:xfrm>
            <a:custGeom>
              <a:avLst/>
              <a:gdLst/>
              <a:ahLst/>
              <a:cxnLst/>
              <a:rect l="l" t="t" r="r" b="b"/>
              <a:pathLst>
                <a:path w="1956" h="2006" extrusionOk="0">
                  <a:moveTo>
                    <a:pt x="1387" y="569"/>
                  </a:moveTo>
                  <a:lnTo>
                    <a:pt x="1504" y="702"/>
                  </a:lnTo>
                  <a:cubicBezTo>
                    <a:pt x="1571" y="786"/>
                    <a:pt x="1521" y="869"/>
                    <a:pt x="1404" y="986"/>
                  </a:cubicBezTo>
                  <a:cubicBezTo>
                    <a:pt x="1337" y="1037"/>
                    <a:pt x="1271" y="1070"/>
                    <a:pt x="1237" y="1070"/>
                  </a:cubicBezTo>
                  <a:cubicBezTo>
                    <a:pt x="1187" y="1070"/>
                    <a:pt x="1154" y="1037"/>
                    <a:pt x="1103" y="1003"/>
                  </a:cubicBezTo>
                  <a:lnTo>
                    <a:pt x="986" y="853"/>
                  </a:lnTo>
                  <a:lnTo>
                    <a:pt x="1387" y="569"/>
                  </a:lnTo>
                  <a:close/>
                  <a:moveTo>
                    <a:pt x="1471" y="1"/>
                  </a:moveTo>
                  <a:lnTo>
                    <a:pt x="1" y="1187"/>
                  </a:lnTo>
                  <a:lnTo>
                    <a:pt x="251" y="1438"/>
                  </a:lnTo>
                  <a:lnTo>
                    <a:pt x="669" y="1087"/>
                  </a:lnTo>
                  <a:lnTo>
                    <a:pt x="736" y="1170"/>
                  </a:lnTo>
                  <a:cubicBezTo>
                    <a:pt x="753" y="1187"/>
                    <a:pt x="753" y="1204"/>
                    <a:pt x="753" y="1220"/>
                  </a:cubicBezTo>
                  <a:cubicBezTo>
                    <a:pt x="753" y="1254"/>
                    <a:pt x="736" y="1287"/>
                    <a:pt x="719" y="1304"/>
                  </a:cubicBezTo>
                  <a:lnTo>
                    <a:pt x="452" y="1705"/>
                  </a:lnTo>
                  <a:lnTo>
                    <a:pt x="669" y="2006"/>
                  </a:lnTo>
                  <a:lnTo>
                    <a:pt x="970" y="1588"/>
                  </a:lnTo>
                  <a:cubicBezTo>
                    <a:pt x="986" y="1571"/>
                    <a:pt x="1003" y="1521"/>
                    <a:pt x="1037" y="1504"/>
                  </a:cubicBezTo>
                  <a:cubicBezTo>
                    <a:pt x="1037" y="1488"/>
                    <a:pt x="1053" y="1454"/>
                    <a:pt x="1053" y="1438"/>
                  </a:cubicBezTo>
                  <a:cubicBezTo>
                    <a:pt x="1078" y="1442"/>
                    <a:pt x="1102" y="1445"/>
                    <a:pt x="1127" y="1445"/>
                  </a:cubicBezTo>
                  <a:cubicBezTo>
                    <a:pt x="1187" y="1445"/>
                    <a:pt x="1250" y="1433"/>
                    <a:pt x="1321" y="1421"/>
                  </a:cubicBezTo>
                  <a:cubicBezTo>
                    <a:pt x="1421" y="1371"/>
                    <a:pt x="1504" y="1337"/>
                    <a:pt x="1621" y="1254"/>
                  </a:cubicBezTo>
                  <a:cubicBezTo>
                    <a:pt x="1722" y="1170"/>
                    <a:pt x="1805" y="1087"/>
                    <a:pt x="1872" y="1003"/>
                  </a:cubicBezTo>
                  <a:cubicBezTo>
                    <a:pt x="1905" y="920"/>
                    <a:pt x="1956" y="836"/>
                    <a:pt x="1956" y="753"/>
                  </a:cubicBezTo>
                  <a:cubicBezTo>
                    <a:pt x="1956" y="669"/>
                    <a:pt x="1922" y="585"/>
                    <a:pt x="1872" y="502"/>
                  </a:cubicBezTo>
                  <a:lnTo>
                    <a:pt x="14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2"/>
            <p:cNvSpPr/>
            <p:nvPr/>
          </p:nvSpPr>
          <p:spPr>
            <a:xfrm>
              <a:off x="6371825" y="1404900"/>
              <a:ext cx="52250" cy="45125"/>
            </a:xfrm>
            <a:custGeom>
              <a:avLst/>
              <a:gdLst/>
              <a:ahLst/>
              <a:cxnLst/>
              <a:rect l="l" t="t" r="r" b="b"/>
              <a:pathLst>
                <a:path w="2090" h="1805" extrusionOk="0">
                  <a:moveTo>
                    <a:pt x="1571" y="0"/>
                  </a:moveTo>
                  <a:lnTo>
                    <a:pt x="1" y="1053"/>
                  </a:lnTo>
                  <a:lnTo>
                    <a:pt x="519" y="1805"/>
                  </a:lnTo>
                  <a:lnTo>
                    <a:pt x="870" y="1571"/>
                  </a:lnTo>
                  <a:lnTo>
                    <a:pt x="552" y="1086"/>
                  </a:lnTo>
                  <a:lnTo>
                    <a:pt x="803" y="919"/>
                  </a:lnTo>
                  <a:lnTo>
                    <a:pt x="1087" y="1337"/>
                  </a:lnTo>
                  <a:lnTo>
                    <a:pt x="1438" y="1120"/>
                  </a:lnTo>
                  <a:lnTo>
                    <a:pt x="1170" y="702"/>
                  </a:lnTo>
                  <a:lnTo>
                    <a:pt x="1421" y="535"/>
                  </a:lnTo>
                  <a:lnTo>
                    <a:pt x="1738" y="1003"/>
                  </a:lnTo>
                  <a:lnTo>
                    <a:pt x="2089" y="785"/>
                  </a:lnTo>
                  <a:lnTo>
                    <a:pt x="15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6388125" y="1434475"/>
              <a:ext cx="48900" cy="35500"/>
            </a:xfrm>
            <a:custGeom>
              <a:avLst/>
              <a:gdLst/>
              <a:ahLst/>
              <a:cxnLst/>
              <a:rect l="l" t="t" r="r" b="b"/>
              <a:pathLst>
                <a:path w="1956" h="1420" extrusionOk="0">
                  <a:moveTo>
                    <a:pt x="1407" y="0"/>
                  </a:moveTo>
                  <a:cubicBezTo>
                    <a:pt x="1303" y="0"/>
                    <a:pt x="1191" y="43"/>
                    <a:pt x="1070" y="104"/>
                  </a:cubicBezTo>
                  <a:cubicBezTo>
                    <a:pt x="986" y="137"/>
                    <a:pt x="903" y="204"/>
                    <a:pt x="869" y="237"/>
                  </a:cubicBezTo>
                  <a:cubicBezTo>
                    <a:pt x="819" y="287"/>
                    <a:pt x="786" y="354"/>
                    <a:pt x="769" y="404"/>
                  </a:cubicBezTo>
                  <a:cubicBezTo>
                    <a:pt x="735" y="471"/>
                    <a:pt x="735" y="555"/>
                    <a:pt x="735" y="638"/>
                  </a:cubicBezTo>
                  <a:lnTo>
                    <a:pt x="735" y="805"/>
                  </a:lnTo>
                  <a:cubicBezTo>
                    <a:pt x="735" y="856"/>
                    <a:pt x="735" y="889"/>
                    <a:pt x="719" y="906"/>
                  </a:cubicBezTo>
                  <a:cubicBezTo>
                    <a:pt x="719" y="939"/>
                    <a:pt x="702" y="956"/>
                    <a:pt x="669" y="973"/>
                  </a:cubicBezTo>
                  <a:cubicBezTo>
                    <a:pt x="632" y="1000"/>
                    <a:pt x="600" y="1013"/>
                    <a:pt x="576" y="1013"/>
                  </a:cubicBezTo>
                  <a:cubicBezTo>
                    <a:pt x="557" y="1013"/>
                    <a:pt x="542" y="1004"/>
                    <a:pt x="535" y="989"/>
                  </a:cubicBezTo>
                  <a:cubicBezTo>
                    <a:pt x="518" y="989"/>
                    <a:pt x="468" y="956"/>
                    <a:pt x="451" y="889"/>
                  </a:cubicBezTo>
                  <a:cubicBezTo>
                    <a:pt x="418" y="856"/>
                    <a:pt x="418" y="789"/>
                    <a:pt x="385" y="705"/>
                  </a:cubicBezTo>
                  <a:lnTo>
                    <a:pt x="385" y="488"/>
                  </a:lnTo>
                  <a:lnTo>
                    <a:pt x="0" y="705"/>
                  </a:lnTo>
                  <a:cubicBezTo>
                    <a:pt x="0" y="772"/>
                    <a:pt x="0" y="822"/>
                    <a:pt x="17" y="906"/>
                  </a:cubicBezTo>
                  <a:cubicBezTo>
                    <a:pt x="34" y="989"/>
                    <a:pt x="50" y="1073"/>
                    <a:pt x="101" y="1140"/>
                  </a:cubicBezTo>
                  <a:cubicBezTo>
                    <a:pt x="184" y="1290"/>
                    <a:pt x="301" y="1390"/>
                    <a:pt x="435" y="1407"/>
                  </a:cubicBezTo>
                  <a:cubicBezTo>
                    <a:pt x="465" y="1416"/>
                    <a:pt x="497" y="1420"/>
                    <a:pt x="531" y="1420"/>
                  </a:cubicBezTo>
                  <a:cubicBezTo>
                    <a:pt x="629" y="1420"/>
                    <a:pt x="741" y="1385"/>
                    <a:pt x="852" y="1323"/>
                  </a:cubicBezTo>
                  <a:cubicBezTo>
                    <a:pt x="936" y="1290"/>
                    <a:pt x="1003" y="1240"/>
                    <a:pt x="1053" y="1190"/>
                  </a:cubicBezTo>
                  <a:cubicBezTo>
                    <a:pt x="1120" y="1140"/>
                    <a:pt x="1170" y="1073"/>
                    <a:pt x="1187" y="989"/>
                  </a:cubicBezTo>
                  <a:cubicBezTo>
                    <a:pt x="1203" y="939"/>
                    <a:pt x="1220" y="822"/>
                    <a:pt x="1203" y="722"/>
                  </a:cubicBezTo>
                  <a:lnTo>
                    <a:pt x="1203" y="521"/>
                  </a:lnTo>
                  <a:cubicBezTo>
                    <a:pt x="1203" y="471"/>
                    <a:pt x="1220" y="438"/>
                    <a:pt x="1270" y="404"/>
                  </a:cubicBezTo>
                  <a:cubicBezTo>
                    <a:pt x="1295" y="396"/>
                    <a:pt x="1320" y="392"/>
                    <a:pt x="1341" y="392"/>
                  </a:cubicBezTo>
                  <a:cubicBezTo>
                    <a:pt x="1362" y="392"/>
                    <a:pt x="1379" y="396"/>
                    <a:pt x="1387" y="404"/>
                  </a:cubicBezTo>
                  <a:cubicBezTo>
                    <a:pt x="1404" y="455"/>
                    <a:pt x="1454" y="488"/>
                    <a:pt x="1471" y="538"/>
                  </a:cubicBezTo>
                  <a:cubicBezTo>
                    <a:pt x="1521" y="572"/>
                    <a:pt x="1521" y="622"/>
                    <a:pt x="1538" y="688"/>
                  </a:cubicBezTo>
                  <a:cubicBezTo>
                    <a:pt x="1554" y="739"/>
                    <a:pt x="1554" y="805"/>
                    <a:pt x="1554" y="872"/>
                  </a:cubicBezTo>
                  <a:lnTo>
                    <a:pt x="1955" y="655"/>
                  </a:lnTo>
                  <a:cubicBezTo>
                    <a:pt x="1939" y="605"/>
                    <a:pt x="1939" y="538"/>
                    <a:pt x="1905" y="471"/>
                  </a:cubicBezTo>
                  <a:cubicBezTo>
                    <a:pt x="1888" y="404"/>
                    <a:pt x="1872" y="354"/>
                    <a:pt x="1822" y="287"/>
                  </a:cubicBezTo>
                  <a:cubicBezTo>
                    <a:pt x="1738" y="137"/>
                    <a:pt x="1638" y="54"/>
                    <a:pt x="1521" y="20"/>
                  </a:cubicBezTo>
                  <a:cubicBezTo>
                    <a:pt x="1484" y="6"/>
                    <a:pt x="1446" y="0"/>
                    <a:pt x="140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6399400" y="1460025"/>
              <a:ext cx="52250" cy="40125"/>
            </a:xfrm>
            <a:custGeom>
              <a:avLst/>
              <a:gdLst/>
              <a:ahLst/>
              <a:cxnLst/>
              <a:rect l="l" t="t" r="r" b="b"/>
              <a:pathLst>
                <a:path w="2090" h="1605" extrusionOk="0">
                  <a:moveTo>
                    <a:pt x="1738" y="1"/>
                  </a:moveTo>
                  <a:lnTo>
                    <a:pt x="0" y="719"/>
                  </a:lnTo>
                  <a:lnTo>
                    <a:pt x="318" y="1605"/>
                  </a:lnTo>
                  <a:lnTo>
                    <a:pt x="702" y="1438"/>
                  </a:lnTo>
                  <a:lnTo>
                    <a:pt x="485" y="903"/>
                  </a:lnTo>
                  <a:lnTo>
                    <a:pt x="769" y="786"/>
                  </a:lnTo>
                  <a:lnTo>
                    <a:pt x="953" y="1237"/>
                  </a:lnTo>
                  <a:lnTo>
                    <a:pt x="1354" y="1070"/>
                  </a:lnTo>
                  <a:lnTo>
                    <a:pt x="1170" y="619"/>
                  </a:lnTo>
                  <a:lnTo>
                    <a:pt x="1471" y="485"/>
                  </a:lnTo>
                  <a:lnTo>
                    <a:pt x="1688" y="1020"/>
                  </a:lnTo>
                  <a:lnTo>
                    <a:pt x="2089" y="853"/>
                  </a:lnTo>
                  <a:lnTo>
                    <a:pt x="173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6409850" y="1489675"/>
              <a:ext cx="53475" cy="39725"/>
            </a:xfrm>
            <a:custGeom>
              <a:avLst/>
              <a:gdLst/>
              <a:ahLst/>
              <a:cxnLst/>
              <a:rect l="l" t="t" r="r" b="b"/>
              <a:pathLst>
                <a:path w="2139" h="1589" extrusionOk="0">
                  <a:moveTo>
                    <a:pt x="1821" y="1"/>
                  </a:moveTo>
                  <a:lnTo>
                    <a:pt x="0" y="519"/>
                  </a:lnTo>
                  <a:lnTo>
                    <a:pt x="100" y="853"/>
                  </a:lnTo>
                  <a:lnTo>
                    <a:pt x="1070" y="586"/>
                  </a:lnTo>
                  <a:lnTo>
                    <a:pt x="1070" y="586"/>
                  </a:lnTo>
                  <a:lnTo>
                    <a:pt x="234" y="1288"/>
                  </a:lnTo>
                  <a:lnTo>
                    <a:pt x="318" y="1588"/>
                  </a:lnTo>
                  <a:lnTo>
                    <a:pt x="2139" y="1070"/>
                  </a:lnTo>
                  <a:lnTo>
                    <a:pt x="2022" y="736"/>
                  </a:lnTo>
                  <a:lnTo>
                    <a:pt x="1070" y="1003"/>
                  </a:lnTo>
                  <a:lnTo>
                    <a:pt x="1905" y="285"/>
                  </a:lnTo>
                  <a:lnTo>
                    <a:pt x="18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6419875" y="1525600"/>
              <a:ext cx="48900" cy="27175"/>
            </a:xfrm>
            <a:custGeom>
              <a:avLst/>
              <a:gdLst/>
              <a:ahLst/>
              <a:cxnLst/>
              <a:rect l="l" t="t" r="r" b="b"/>
              <a:pathLst>
                <a:path w="1956" h="1087" extrusionOk="0">
                  <a:moveTo>
                    <a:pt x="1788" y="1"/>
                  </a:moveTo>
                  <a:lnTo>
                    <a:pt x="1404" y="68"/>
                  </a:lnTo>
                  <a:lnTo>
                    <a:pt x="1454" y="402"/>
                  </a:lnTo>
                  <a:lnTo>
                    <a:pt x="0" y="636"/>
                  </a:lnTo>
                  <a:lnTo>
                    <a:pt x="34" y="987"/>
                  </a:lnTo>
                  <a:lnTo>
                    <a:pt x="1504" y="753"/>
                  </a:lnTo>
                  <a:lnTo>
                    <a:pt x="1571" y="1087"/>
                  </a:lnTo>
                  <a:lnTo>
                    <a:pt x="1955" y="1020"/>
                  </a:lnTo>
                  <a:lnTo>
                    <a:pt x="17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6422375" y="1556950"/>
              <a:ext cx="48050" cy="33000"/>
            </a:xfrm>
            <a:custGeom>
              <a:avLst/>
              <a:gdLst/>
              <a:ahLst/>
              <a:cxnLst/>
              <a:rect l="l" t="t" r="r" b="b"/>
              <a:pathLst>
                <a:path w="1922" h="1320" extrusionOk="0">
                  <a:moveTo>
                    <a:pt x="819" y="501"/>
                  </a:moveTo>
                  <a:lnTo>
                    <a:pt x="1371" y="602"/>
                  </a:lnTo>
                  <a:lnTo>
                    <a:pt x="836" y="769"/>
                  </a:lnTo>
                  <a:lnTo>
                    <a:pt x="819" y="501"/>
                  </a:lnTo>
                  <a:close/>
                  <a:moveTo>
                    <a:pt x="0" y="0"/>
                  </a:moveTo>
                  <a:lnTo>
                    <a:pt x="17" y="351"/>
                  </a:lnTo>
                  <a:lnTo>
                    <a:pt x="418" y="434"/>
                  </a:lnTo>
                  <a:lnTo>
                    <a:pt x="435" y="819"/>
                  </a:lnTo>
                  <a:lnTo>
                    <a:pt x="34" y="936"/>
                  </a:lnTo>
                  <a:lnTo>
                    <a:pt x="67" y="1320"/>
                  </a:lnTo>
                  <a:lnTo>
                    <a:pt x="1922" y="769"/>
                  </a:lnTo>
                  <a:lnTo>
                    <a:pt x="1905" y="401"/>
                  </a:lnTo>
                  <a:lnTo>
                    <a:pt x="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6421950" y="1591600"/>
              <a:ext cx="48475" cy="26350"/>
            </a:xfrm>
            <a:custGeom>
              <a:avLst/>
              <a:gdLst/>
              <a:ahLst/>
              <a:cxnLst/>
              <a:rect l="l" t="t" r="r" b="b"/>
              <a:pathLst>
                <a:path w="1939" h="1054" extrusionOk="0">
                  <a:moveTo>
                    <a:pt x="1521" y="1"/>
                  </a:moveTo>
                  <a:lnTo>
                    <a:pt x="1504" y="335"/>
                  </a:lnTo>
                  <a:lnTo>
                    <a:pt x="34" y="218"/>
                  </a:lnTo>
                  <a:lnTo>
                    <a:pt x="1" y="602"/>
                  </a:lnTo>
                  <a:lnTo>
                    <a:pt x="1454" y="703"/>
                  </a:lnTo>
                  <a:lnTo>
                    <a:pt x="1438" y="1037"/>
                  </a:lnTo>
                  <a:lnTo>
                    <a:pt x="1855" y="1053"/>
                  </a:lnTo>
                  <a:lnTo>
                    <a:pt x="1939" y="18"/>
                  </a:lnTo>
                  <a:lnTo>
                    <a:pt x="152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6419450" y="1617925"/>
              <a:ext cx="48050" cy="16725"/>
            </a:xfrm>
            <a:custGeom>
              <a:avLst/>
              <a:gdLst/>
              <a:ahLst/>
              <a:cxnLst/>
              <a:rect l="l" t="t" r="r" b="b"/>
              <a:pathLst>
                <a:path w="1922" h="669" extrusionOk="0">
                  <a:moveTo>
                    <a:pt x="51" y="0"/>
                  </a:moveTo>
                  <a:lnTo>
                    <a:pt x="0" y="351"/>
                  </a:lnTo>
                  <a:lnTo>
                    <a:pt x="1855" y="669"/>
                  </a:lnTo>
                  <a:lnTo>
                    <a:pt x="1922" y="318"/>
                  </a:lnTo>
                  <a:lnTo>
                    <a:pt x="5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2"/>
            <p:cNvSpPr/>
            <p:nvPr/>
          </p:nvSpPr>
          <p:spPr>
            <a:xfrm>
              <a:off x="6412350" y="1635400"/>
              <a:ext cx="49325" cy="34350"/>
            </a:xfrm>
            <a:custGeom>
              <a:avLst/>
              <a:gdLst/>
              <a:ahLst/>
              <a:cxnLst/>
              <a:rect l="l" t="t" r="r" b="b"/>
              <a:pathLst>
                <a:path w="1973" h="1374" extrusionOk="0">
                  <a:moveTo>
                    <a:pt x="771" y="381"/>
                  </a:moveTo>
                  <a:cubicBezTo>
                    <a:pt x="847" y="381"/>
                    <a:pt x="944" y="400"/>
                    <a:pt x="1070" y="438"/>
                  </a:cubicBezTo>
                  <a:cubicBezTo>
                    <a:pt x="1237" y="488"/>
                    <a:pt x="1371" y="538"/>
                    <a:pt x="1421" y="605"/>
                  </a:cubicBezTo>
                  <a:cubicBezTo>
                    <a:pt x="1487" y="655"/>
                    <a:pt x="1504" y="738"/>
                    <a:pt x="1487" y="822"/>
                  </a:cubicBezTo>
                  <a:cubicBezTo>
                    <a:pt x="1471" y="905"/>
                    <a:pt x="1404" y="972"/>
                    <a:pt x="1320" y="989"/>
                  </a:cubicBezTo>
                  <a:cubicBezTo>
                    <a:pt x="1296" y="999"/>
                    <a:pt x="1269" y="1003"/>
                    <a:pt x="1237" y="1003"/>
                  </a:cubicBezTo>
                  <a:cubicBezTo>
                    <a:pt x="1161" y="1003"/>
                    <a:pt x="1061" y="979"/>
                    <a:pt x="919" y="956"/>
                  </a:cubicBezTo>
                  <a:cubicBezTo>
                    <a:pt x="752" y="889"/>
                    <a:pt x="635" y="855"/>
                    <a:pt x="569" y="789"/>
                  </a:cubicBezTo>
                  <a:cubicBezTo>
                    <a:pt x="502" y="722"/>
                    <a:pt x="485" y="638"/>
                    <a:pt x="502" y="555"/>
                  </a:cubicBezTo>
                  <a:cubicBezTo>
                    <a:pt x="552" y="471"/>
                    <a:pt x="585" y="421"/>
                    <a:pt x="702" y="388"/>
                  </a:cubicBezTo>
                  <a:cubicBezTo>
                    <a:pt x="723" y="383"/>
                    <a:pt x="746" y="381"/>
                    <a:pt x="771" y="381"/>
                  </a:cubicBezTo>
                  <a:close/>
                  <a:moveTo>
                    <a:pt x="629" y="0"/>
                  </a:moveTo>
                  <a:cubicBezTo>
                    <a:pt x="541" y="0"/>
                    <a:pt x="465" y="11"/>
                    <a:pt x="401" y="37"/>
                  </a:cubicBezTo>
                  <a:cubicBezTo>
                    <a:pt x="234" y="103"/>
                    <a:pt x="134" y="254"/>
                    <a:pt x="67" y="438"/>
                  </a:cubicBezTo>
                  <a:cubicBezTo>
                    <a:pt x="0" y="621"/>
                    <a:pt x="51" y="789"/>
                    <a:pt x="151" y="939"/>
                  </a:cubicBezTo>
                  <a:cubicBezTo>
                    <a:pt x="268" y="1073"/>
                    <a:pt x="485" y="1206"/>
                    <a:pt x="819" y="1290"/>
                  </a:cubicBezTo>
                  <a:cubicBezTo>
                    <a:pt x="1053" y="1357"/>
                    <a:pt x="1237" y="1373"/>
                    <a:pt x="1387" y="1373"/>
                  </a:cubicBezTo>
                  <a:cubicBezTo>
                    <a:pt x="1521" y="1357"/>
                    <a:pt x="1655" y="1306"/>
                    <a:pt x="1738" y="1240"/>
                  </a:cubicBezTo>
                  <a:cubicBezTo>
                    <a:pt x="1822" y="1156"/>
                    <a:pt x="1888" y="1056"/>
                    <a:pt x="1922" y="939"/>
                  </a:cubicBezTo>
                  <a:cubicBezTo>
                    <a:pt x="1972" y="805"/>
                    <a:pt x="1972" y="688"/>
                    <a:pt x="1922" y="571"/>
                  </a:cubicBezTo>
                  <a:cubicBezTo>
                    <a:pt x="1888" y="471"/>
                    <a:pt x="1805" y="371"/>
                    <a:pt x="1671" y="287"/>
                  </a:cubicBezTo>
                  <a:cubicBezTo>
                    <a:pt x="1554" y="204"/>
                    <a:pt x="1387" y="137"/>
                    <a:pt x="1153" y="70"/>
                  </a:cubicBezTo>
                  <a:cubicBezTo>
                    <a:pt x="947" y="29"/>
                    <a:pt x="772" y="0"/>
                    <a:pt x="62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2"/>
            <p:cNvSpPr/>
            <p:nvPr/>
          </p:nvSpPr>
          <p:spPr>
            <a:xfrm>
              <a:off x="6397725" y="1665125"/>
              <a:ext cx="55175" cy="43875"/>
            </a:xfrm>
            <a:custGeom>
              <a:avLst/>
              <a:gdLst/>
              <a:ahLst/>
              <a:cxnLst/>
              <a:rect l="l" t="t" r="r" b="b"/>
              <a:pathLst>
                <a:path w="2207" h="1755" extrusionOk="0">
                  <a:moveTo>
                    <a:pt x="468" y="1"/>
                  </a:moveTo>
                  <a:lnTo>
                    <a:pt x="301" y="318"/>
                  </a:lnTo>
                  <a:lnTo>
                    <a:pt x="1220" y="686"/>
                  </a:lnTo>
                  <a:lnTo>
                    <a:pt x="134" y="736"/>
                  </a:lnTo>
                  <a:lnTo>
                    <a:pt x="1" y="1020"/>
                  </a:lnTo>
                  <a:lnTo>
                    <a:pt x="1738" y="1755"/>
                  </a:lnTo>
                  <a:lnTo>
                    <a:pt x="1889" y="1421"/>
                  </a:lnTo>
                  <a:lnTo>
                    <a:pt x="970" y="1036"/>
                  </a:lnTo>
                  <a:lnTo>
                    <a:pt x="2072" y="1003"/>
                  </a:lnTo>
                  <a:lnTo>
                    <a:pt x="2206" y="736"/>
                  </a:lnTo>
                  <a:lnTo>
                    <a:pt x="4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6392725" y="1695200"/>
              <a:ext cx="12125" cy="11300"/>
            </a:xfrm>
            <a:custGeom>
              <a:avLst/>
              <a:gdLst/>
              <a:ahLst/>
              <a:cxnLst/>
              <a:rect l="l" t="t" r="r" b="b"/>
              <a:pathLst>
                <a:path w="485" h="452" extrusionOk="0">
                  <a:moveTo>
                    <a:pt x="117" y="1"/>
                  </a:moveTo>
                  <a:lnTo>
                    <a:pt x="0" y="251"/>
                  </a:lnTo>
                  <a:lnTo>
                    <a:pt x="351" y="452"/>
                  </a:lnTo>
                  <a:lnTo>
                    <a:pt x="485" y="201"/>
                  </a:lnTo>
                  <a:lnTo>
                    <a:pt x="11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6372250" y="1715675"/>
              <a:ext cx="51825" cy="44300"/>
            </a:xfrm>
            <a:custGeom>
              <a:avLst/>
              <a:gdLst/>
              <a:ahLst/>
              <a:cxnLst/>
              <a:rect l="l" t="t" r="r" b="b"/>
              <a:pathLst>
                <a:path w="2073" h="1772" extrusionOk="0">
                  <a:moveTo>
                    <a:pt x="635" y="502"/>
                  </a:moveTo>
                  <a:lnTo>
                    <a:pt x="919" y="702"/>
                  </a:lnTo>
                  <a:lnTo>
                    <a:pt x="786" y="919"/>
                  </a:lnTo>
                  <a:cubicBezTo>
                    <a:pt x="752" y="953"/>
                    <a:pt x="736" y="986"/>
                    <a:pt x="685" y="986"/>
                  </a:cubicBezTo>
                  <a:cubicBezTo>
                    <a:pt x="669" y="986"/>
                    <a:pt x="602" y="986"/>
                    <a:pt x="568" y="936"/>
                  </a:cubicBezTo>
                  <a:cubicBezTo>
                    <a:pt x="502" y="903"/>
                    <a:pt x="485" y="852"/>
                    <a:pt x="468" y="819"/>
                  </a:cubicBezTo>
                  <a:cubicBezTo>
                    <a:pt x="435" y="802"/>
                    <a:pt x="468" y="752"/>
                    <a:pt x="485" y="719"/>
                  </a:cubicBezTo>
                  <a:lnTo>
                    <a:pt x="635" y="502"/>
                  </a:lnTo>
                  <a:close/>
                  <a:moveTo>
                    <a:pt x="1254" y="919"/>
                  </a:moveTo>
                  <a:lnTo>
                    <a:pt x="1571" y="1103"/>
                  </a:lnTo>
                  <a:lnTo>
                    <a:pt x="1437" y="1287"/>
                  </a:lnTo>
                  <a:cubicBezTo>
                    <a:pt x="1404" y="1337"/>
                    <a:pt x="1370" y="1354"/>
                    <a:pt x="1337" y="1354"/>
                  </a:cubicBezTo>
                  <a:cubicBezTo>
                    <a:pt x="1304" y="1354"/>
                    <a:pt x="1254" y="1354"/>
                    <a:pt x="1220" y="1320"/>
                  </a:cubicBezTo>
                  <a:cubicBezTo>
                    <a:pt x="1103" y="1253"/>
                    <a:pt x="1086" y="1170"/>
                    <a:pt x="1137" y="1103"/>
                  </a:cubicBezTo>
                  <a:lnTo>
                    <a:pt x="1254" y="919"/>
                  </a:lnTo>
                  <a:close/>
                  <a:moveTo>
                    <a:pt x="502" y="0"/>
                  </a:moveTo>
                  <a:lnTo>
                    <a:pt x="84" y="585"/>
                  </a:lnTo>
                  <a:cubicBezTo>
                    <a:pt x="17" y="685"/>
                    <a:pt x="0" y="819"/>
                    <a:pt x="34" y="919"/>
                  </a:cubicBezTo>
                  <a:cubicBezTo>
                    <a:pt x="84" y="1019"/>
                    <a:pt x="184" y="1136"/>
                    <a:pt x="335" y="1237"/>
                  </a:cubicBezTo>
                  <a:cubicBezTo>
                    <a:pt x="435" y="1304"/>
                    <a:pt x="518" y="1337"/>
                    <a:pt x="585" y="1337"/>
                  </a:cubicBezTo>
                  <a:cubicBezTo>
                    <a:pt x="605" y="1342"/>
                    <a:pt x="624" y="1344"/>
                    <a:pt x="643" y="1344"/>
                  </a:cubicBezTo>
                  <a:cubicBezTo>
                    <a:pt x="690" y="1344"/>
                    <a:pt x="734" y="1332"/>
                    <a:pt x="769" y="1320"/>
                  </a:cubicBezTo>
                  <a:cubicBezTo>
                    <a:pt x="802" y="1387"/>
                    <a:pt x="819" y="1420"/>
                    <a:pt x="853" y="1487"/>
                  </a:cubicBezTo>
                  <a:cubicBezTo>
                    <a:pt x="903" y="1554"/>
                    <a:pt x="969" y="1588"/>
                    <a:pt x="1053" y="1654"/>
                  </a:cubicBezTo>
                  <a:cubicBezTo>
                    <a:pt x="1187" y="1738"/>
                    <a:pt x="1320" y="1771"/>
                    <a:pt x="1421" y="1771"/>
                  </a:cubicBezTo>
                  <a:cubicBezTo>
                    <a:pt x="1521" y="1755"/>
                    <a:pt x="1638" y="1721"/>
                    <a:pt x="1688" y="1604"/>
                  </a:cubicBezTo>
                  <a:lnTo>
                    <a:pt x="2072" y="1053"/>
                  </a:lnTo>
                  <a:lnTo>
                    <a:pt x="5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2"/>
            <p:cNvSpPr/>
            <p:nvPr/>
          </p:nvSpPr>
          <p:spPr>
            <a:xfrm>
              <a:off x="6357200" y="1747000"/>
              <a:ext cx="48900" cy="45975"/>
            </a:xfrm>
            <a:custGeom>
              <a:avLst/>
              <a:gdLst/>
              <a:ahLst/>
              <a:cxnLst/>
              <a:rect l="l" t="t" r="r" b="b"/>
              <a:pathLst>
                <a:path w="1956" h="1839" extrusionOk="0">
                  <a:moveTo>
                    <a:pt x="201" y="0"/>
                  </a:moveTo>
                  <a:lnTo>
                    <a:pt x="1" y="301"/>
                  </a:lnTo>
                  <a:lnTo>
                    <a:pt x="536" y="736"/>
                  </a:lnTo>
                  <a:lnTo>
                    <a:pt x="1187" y="1838"/>
                  </a:lnTo>
                  <a:lnTo>
                    <a:pt x="1421" y="1554"/>
                  </a:lnTo>
                  <a:lnTo>
                    <a:pt x="1020" y="903"/>
                  </a:lnTo>
                  <a:lnTo>
                    <a:pt x="1739" y="1153"/>
                  </a:lnTo>
                  <a:lnTo>
                    <a:pt x="1956" y="853"/>
                  </a:lnTo>
                  <a:lnTo>
                    <a:pt x="753" y="435"/>
                  </a:lnTo>
                  <a:lnTo>
                    <a:pt x="2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2"/>
            <p:cNvSpPr/>
            <p:nvPr/>
          </p:nvSpPr>
          <p:spPr>
            <a:xfrm>
              <a:off x="6326300" y="1775400"/>
              <a:ext cx="41800" cy="46800"/>
            </a:xfrm>
            <a:custGeom>
              <a:avLst/>
              <a:gdLst/>
              <a:ahLst/>
              <a:cxnLst/>
              <a:rect l="l" t="t" r="r" b="b"/>
              <a:pathLst>
                <a:path w="1672" h="1872" extrusionOk="0">
                  <a:moveTo>
                    <a:pt x="569" y="1"/>
                  </a:moveTo>
                  <a:cubicBezTo>
                    <a:pt x="502" y="1"/>
                    <a:pt x="435" y="17"/>
                    <a:pt x="385" y="51"/>
                  </a:cubicBezTo>
                  <a:cubicBezTo>
                    <a:pt x="318" y="101"/>
                    <a:pt x="251" y="134"/>
                    <a:pt x="184" y="201"/>
                  </a:cubicBezTo>
                  <a:cubicBezTo>
                    <a:pt x="67" y="335"/>
                    <a:pt x="0" y="452"/>
                    <a:pt x="51" y="602"/>
                  </a:cubicBezTo>
                  <a:cubicBezTo>
                    <a:pt x="51" y="752"/>
                    <a:pt x="101" y="869"/>
                    <a:pt x="234" y="1003"/>
                  </a:cubicBezTo>
                  <a:cubicBezTo>
                    <a:pt x="318" y="1053"/>
                    <a:pt x="385" y="1120"/>
                    <a:pt x="435" y="1170"/>
                  </a:cubicBezTo>
                  <a:cubicBezTo>
                    <a:pt x="502" y="1204"/>
                    <a:pt x="569" y="1220"/>
                    <a:pt x="652" y="1220"/>
                  </a:cubicBezTo>
                  <a:cubicBezTo>
                    <a:pt x="677" y="1230"/>
                    <a:pt x="701" y="1234"/>
                    <a:pt x="726" y="1234"/>
                  </a:cubicBezTo>
                  <a:cubicBezTo>
                    <a:pt x="786" y="1234"/>
                    <a:pt x="849" y="1211"/>
                    <a:pt x="919" y="1187"/>
                  </a:cubicBezTo>
                  <a:cubicBezTo>
                    <a:pt x="1003" y="1137"/>
                    <a:pt x="1070" y="1120"/>
                    <a:pt x="1103" y="1120"/>
                  </a:cubicBezTo>
                  <a:cubicBezTo>
                    <a:pt x="1153" y="1120"/>
                    <a:pt x="1170" y="1120"/>
                    <a:pt x="1220" y="1170"/>
                  </a:cubicBezTo>
                  <a:cubicBezTo>
                    <a:pt x="1237" y="1204"/>
                    <a:pt x="1254" y="1254"/>
                    <a:pt x="1237" y="1287"/>
                  </a:cubicBezTo>
                  <a:cubicBezTo>
                    <a:pt x="1220" y="1304"/>
                    <a:pt x="1187" y="1354"/>
                    <a:pt x="1153" y="1387"/>
                  </a:cubicBezTo>
                  <a:cubicBezTo>
                    <a:pt x="1103" y="1421"/>
                    <a:pt x="1070" y="1454"/>
                    <a:pt x="1020" y="1471"/>
                  </a:cubicBezTo>
                  <a:lnTo>
                    <a:pt x="836" y="1538"/>
                  </a:lnTo>
                  <a:lnTo>
                    <a:pt x="1153" y="1872"/>
                  </a:lnTo>
                  <a:cubicBezTo>
                    <a:pt x="1187" y="1855"/>
                    <a:pt x="1254" y="1839"/>
                    <a:pt x="1320" y="1788"/>
                  </a:cubicBezTo>
                  <a:cubicBezTo>
                    <a:pt x="1387" y="1755"/>
                    <a:pt x="1437" y="1705"/>
                    <a:pt x="1488" y="1671"/>
                  </a:cubicBezTo>
                  <a:cubicBezTo>
                    <a:pt x="1588" y="1538"/>
                    <a:pt x="1671" y="1421"/>
                    <a:pt x="1655" y="1287"/>
                  </a:cubicBezTo>
                  <a:cubicBezTo>
                    <a:pt x="1638" y="1170"/>
                    <a:pt x="1571" y="1020"/>
                    <a:pt x="1437" y="886"/>
                  </a:cubicBezTo>
                  <a:cubicBezTo>
                    <a:pt x="1354" y="803"/>
                    <a:pt x="1304" y="769"/>
                    <a:pt x="1237" y="719"/>
                  </a:cubicBezTo>
                  <a:cubicBezTo>
                    <a:pt x="1170" y="686"/>
                    <a:pt x="1103" y="669"/>
                    <a:pt x="1053" y="669"/>
                  </a:cubicBezTo>
                  <a:cubicBezTo>
                    <a:pt x="986" y="669"/>
                    <a:pt x="903" y="686"/>
                    <a:pt x="819" y="702"/>
                  </a:cubicBezTo>
                  <a:cubicBezTo>
                    <a:pt x="752" y="719"/>
                    <a:pt x="685" y="719"/>
                    <a:pt x="652" y="752"/>
                  </a:cubicBezTo>
                  <a:cubicBezTo>
                    <a:pt x="602" y="769"/>
                    <a:pt x="569" y="769"/>
                    <a:pt x="552" y="769"/>
                  </a:cubicBezTo>
                  <a:cubicBezTo>
                    <a:pt x="518" y="769"/>
                    <a:pt x="485" y="752"/>
                    <a:pt x="468" y="719"/>
                  </a:cubicBezTo>
                  <a:cubicBezTo>
                    <a:pt x="418" y="686"/>
                    <a:pt x="401" y="652"/>
                    <a:pt x="418" y="619"/>
                  </a:cubicBezTo>
                  <a:cubicBezTo>
                    <a:pt x="418" y="585"/>
                    <a:pt x="468" y="535"/>
                    <a:pt x="502" y="502"/>
                  </a:cubicBezTo>
                  <a:cubicBezTo>
                    <a:pt x="552" y="452"/>
                    <a:pt x="602" y="418"/>
                    <a:pt x="669" y="385"/>
                  </a:cubicBezTo>
                  <a:cubicBezTo>
                    <a:pt x="736" y="351"/>
                    <a:pt x="819" y="335"/>
                    <a:pt x="886" y="335"/>
                  </a:cubicBezTo>
                  <a:lnTo>
                    <a:pt x="5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6300825" y="1793375"/>
              <a:ext cx="47625" cy="41775"/>
            </a:xfrm>
            <a:custGeom>
              <a:avLst/>
              <a:gdLst/>
              <a:ahLst/>
              <a:cxnLst/>
              <a:rect l="l" t="t" r="r" b="b"/>
              <a:pathLst>
                <a:path w="1905" h="1671" extrusionOk="0">
                  <a:moveTo>
                    <a:pt x="685" y="0"/>
                  </a:moveTo>
                  <a:lnTo>
                    <a:pt x="0" y="568"/>
                  </a:lnTo>
                  <a:lnTo>
                    <a:pt x="268" y="902"/>
                  </a:lnTo>
                  <a:lnTo>
                    <a:pt x="685" y="551"/>
                  </a:lnTo>
                  <a:lnTo>
                    <a:pt x="1621" y="1671"/>
                  </a:lnTo>
                  <a:lnTo>
                    <a:pt x="1905" y="1454"/>
                  </a:lnTo>
                  <a:lnTo>
                    <a:pt x="6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6290375" y="1810075"/>
              <a:ext cx="35525" cy="43050"/>
            </a:xfrm>
            <a:custGeom>
              <a:avLst/>
              <a:gdLst/>
              <a:ahLst/>
              <a:cxnLst/>
              <a:rect l="l" t="t" r="r" b="b"/>
              <a:pathLst>
                <a:path w="1421" h="1722" extrusionOk="0">
                  <a:moveTo>
                    <a:pt x="285" y="0"/>
                  </a:moveTo>
                  <a:lnTo>
                    <a:pt x="1" y="218"/>
                  </a:lnTo>
                  <a:lnTo>
                    <a:pt x="1120" y="1721"/>
                  </a:lnTo>
                  <a:lnTo>
                    <a:pt x="1421" y="1504"/>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6268225" y="1819250"/>
              <a:ext cx="43475" cy="49325"/>
            </a:xfrm>
            <a:custGeom>
              <a:avLst/>
              <a:gdLst/>
              <a:ahLst/>
              <a:cxnLst/>
              <a:rect l="l" t="t" r="r" b="b"/>
              <a:pathLst>
                <a:path w="1739" h="1973" extrusionOk="0">
                  <a:moveTo>
                    <a:pt x="636" y="536"/>
                  </a:moveTo>
                  <a:lnTo>
                    <a:pt x="1204" y="1421"/>
                  </a:lnTo>
                  <a:lnTo>
                    <a:pt x="1070" y="1505"/>
                  </a:lnTo>
                  <a:cubicBezTo>
                    <a:pt x="1037" y="1521"/>
                    <a:pt x="970" y="1538"/>
                    <a:pt x="920" y="1538"/>
                  </a:cubicBezTo>
                  <a:cubicBezTo>
                    <a:pt x="870" y="1538"/>
                    <a:pt x="820" y="1521"/>
                    <a:pt x="753" y="1455"/>
                  </a:cubicBezTo>
                  <a:cubicBezTo>
                    <a:pt x="703" y="1421"/>
                    <a:pt x="636" y="1338"/>
                    <a:pt x="552" y="1204"/>
                  </a:cubicBezTo>
                  <a:cubicBezTo>
                    <a:pt x="469" y="1087"/>
                    <a:pt x="419" y="970"/>
                    <a:pt x="402" y="920"/>
                  </a:cubicBezTo>
                  <a:cubicBezTo>
                    <a:pt x="385" y="853"/>
                    <a:pt x="385" y="786"/>
                    <a:pt x="402" y="753"/>
                  </a:cubicBezTo>
                  <a:cubicBezTo>
                    <a:pt x="419" y="686"/>
                    <a:pt x="469" y="669"/>
                    <a:pt x="502" y="619"/>
                  </a:cubicBezTo>
                  <a:lnTo>
                    <a:pt x="636" y="536"/>
                  </a:lnTo>
                  <a:close/>
                  <a:moveTo>
                    <a:pt x="703" y="1"/>
                  </a:moveTo>
                  <a:lnTo>
                    <a:pt x="252" y="302"/>
                  </a:lnTo>
                  <a:cubicBezTo>
                    <a:pt x="84" y="435"/>
                    <a:pt x="1" y="552"/>
                    <a:pt x="1" y="753"/>
                  </a:cubicBezTo>
                  <a:cubicBezTo>
                    <a:pt x="1" y="920"/>
                    <a:pt x="84" y="1137"/>
                    <a:pt x="285" y="1421"/>
                  </a:cubicBezTo>
                  <a:cubicBezTo>
                    <a:pt x="402" y="1605"/>
                    <a:pt x="502" y="1755"/>
                    <a:pt x="636" y="1839"/>
                  </a:cubicBezTo>
                  <a:cubicBezTo>
                    <a:pt x="736" y="1939"/>
                    <a:pt x="870" y="1973"/>
                    <a:pt x="970" y="1973"/>
                  </a:cubicBezTo>
                  <a:cubicBezTo>
                    <a:pt x="1070" y="1973"/>
                    <a:pt x="1171" y="1939"/>
                    <a:pt x="1288" y="1872"/>
                  </a:cubicBezTo>
                  <a:lnTo>
                    <a:pt x="1739" y="1555"/>
                  </a:lnTo>
                  <a:lnTo>
                    <a:pt x="703"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6237325" y="1837225"/>
              <a:ext cx="43475" cy="52250"/>
            </a:xfrm>
            <a:custGeom>
              <a:avLst/>
              <a:gdLst/>
              <a:ahLst/>
              <a:cxnLst/>
              <a:rect l="l" t="t" r="r" b="b"/>
              <a:pathLst>
                <a:path w="1739" h="2090" extrusionOk="0">
                  <a:moveTo>
                    <a:pt x="803" y="0"/>
                  </a:moveTo>
                  <a:lnTo>
                    <a:pt x="1" y="468"/>
                  </a:lnTo>
                  <a:lnTo>
                    <a:pt x="218" y="819"/>
                  </a:lnTo>
                  <a:lnTo>
                    <a:pt x="719" y="518"/>
                  </a:lnTo>
                  <a:lnTo>
                    <a:pt x="869" y="802"/>
                  </a:lnTo>
                  <a:lnTo>
                    <a:pt x="435" y="1053"/>
                  </a:lnTo>
                  <a:lnTo>
                    <a:pt x="635" y="1421"/>
                  </a:lnTo>
                  <a:lnTo>
                    <a:pt x="1070" y="1170"/>
                  </a:lnTo>
                  <a:lnTo>
                    <a:pt x="1220" y="1454"/>
                  </a:lnTo>
                  <a:lnTo>
                    <a:pt x="719" y="1738"/>
                  </a:lnTo>
                  <a:lnTo>
                    <a:pt x="919" y="2089"/>
                  </a:lnTo>
                  <a:lnTo>
                    <a:pt x="1738" y="1638"/>
                  </a:lnTo>
                  <a:lnTo>
                    <a:pt x="803"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6216025" y="1852050"/>
              <a:ext cx="35525" cy="49100"/>
            </a:xfrm>
            <a:custGeom>
              <a:avLst/>
              <a:gdLst/>
              <a:ahLst/>
              <a:cxnLst/>
              <a:rect l="l" t="t" r="r" b="b"/>
              <a:pathLst>
                <a:path w="1421" h="1964" extrusionOk="0">
                  <a:moveTo>
                    <a:pt x="665" y="1"/>
                  </a:moveTo>
                  <a:cubicBezTo>
                    <a:pt x="631" y="1"/>
                    <a:pt x="594" y="9"/>
                    <a:pt x="552" y="26"/>
                  </a:cubicBezTo>
                  <a:cubicBezTo>
                    <a:pt x="468" y="42"/>
                    <a:pt x="401" y="59"/>
                    <a:pt x="318" y="109"/>
                  </a:cubicBezTo>
                  <a:cubicBezTo>
                    <a:pt x="167" y="193"/>
                    <a:pt x="67" y="293"/>
                    <a:pt x="51" y="443"/>
                  </a:cubicBezTo>
                  <a:cubicBezTo>
                    <a:pt x="0" y="560"/>
                    <a:pt x="17" y="711"/>
                    <a:pt x="101" y="861"/>
                  </a:cubicBezTo>
                  <a:cubicBezTo>
                    <a:pt x="151" y="961"/>
                    <a:pt x="218" y="1028"/>
                    <a:pt x="251" y="1078"/>
                  </a:cubicBezTo>
                  <a:cubicBezTo>
                    <a:pt x="318" y="1128"/>
                    <a:pt x="385" y="1195"/>
                    <a:pt x="435" y="1212"/>
                  </a:cubicBezTo>
                  <a:cubicBezTo>
                    <a:pt x="502" y="1229"/>
                    <a:pt x="602" y="1229"/>
                    <a:pt x="719" y="1229"/>
                  </a:cubicBezTo>
                  <a:lnTo>
                    <a:pt x="919" y="1229"/>
                  </a:lnTo>
                  <a:cubicBezTo>
                    <a:pt x="936" y="1229"/>
                    <a:pt x="986" y="1245"/>
                    <a:pt x="1003" y="1296"/>
                  </a:cubicBezTo>
                  <a:cubicBezTo>
                    <a:pt x="1020" y="1362"/>
                    <a:pt x="1020" y="1396"/>
                    <a:pt x="1003" y="1412"/>
                  </a:cubicBezTo>
                  <a:cubicBezTo>
                    <a:pt x="969" y="1446"/>
                    <a:pt x="919" y="1479"/>
                    <a:pt x="886" y="1496"/>
                  </a:cubicBezTo>
                  <a:cubicBezTo>
                    <a:pt x="836" y="1529"/>
                    <a:pt x="802" y="1546"/>
                    <a:pt x="736" y="1546"/>
                  </a:cubicBezTo>
                  <a:lnTo>
                    <a:pt x="552" y="1546"/>
                  </a:lnTo>
                  <a:lnTo>
                    <a:pt x="752" y="1964"/>
                  </a:lnTo>
                  <a:cubicBezTo>
                    <a:pt x="819" y="1964"/>
                    <a:pt x="886" y="1964"/>
                    <a:pt x="936" y="1947"/>
                  </a:cubicBezTo>
                  <a:cubicBezTo>
                    <a:pt x="1003" y="1947"/>
                    <a:pt x="1070" y="1897"/>
                    <a:pt x="1137" y="1880"/>
                  </a:cubicBezTo>
                  <a:cubicBezTo>
                    <a:pt x="1287" y="1813"/>
                    <a:pt x="1354" y="1713"/>
                    <a:pt x="1404" y="1580"/>
                  </a:cubicBezTo>
                  <a:cubicBezTo>
                    <a:pt x="1421" y="1463"/>
                    <a:pt x="1404" y="1312"/>
                    <a:pt x="1320" y="1145"/>
                  </a:cubicBezTo>
                  <a:cubicBezTo>
                    <a:pt x="1270" y="1062"/>
                    <a:pt x="1220" y="995"/>
                    <a:pt x="1170" y="945"/>
                  </a:cubicBezTo>
                  <a:cubicBezTo>
                    <a:pt x="1137" y="895"/>
                    <a:pt x="1070" y="861"/>
                    <a:pt x="1003" y="828"/>
                  </a:cubicBezTo>
                  <a:cubicBezTo>
                    <a:pt x="936" y="811"/>
                    <a:pt x="869" y="794"/>
                    <a:pt x="769" y="794"/>
                  </a:cubicBezTo>
                  <a:lnTo>
                    <a:pt x="619" y="794"/>
                  </a:lnTo>
                  <a:cubicBezTo>
                    <a:pt x="568" y="794"/>
                    <a:pt x="518" y="794"/>
                    <a:pt x="502" y="778"/>
                  </a:cubicBezTo>
                  <a:cubicBezTo>
                    <a:pt x="485" y="744"/>
                    <a:pt x="468" y="727"/>
                    <a:pt x="452" y="694"/>
                  </a:cubicBezTo>
                  <a:cubicBezTo>
                    <a:pt x="418" y="627"/>
                    <a:pt x="418" y="577"/>
                    <a:pt x="452" y="560"/>
                  </a:cubicBezTo>
                  <a:cubicBezTo>
                    <a:pt x="468" y="544"/>
                    <a:pt x="502" y="493"/>
                    <a:pt x="568" y="477"/>
                  </a:cubicBezTo>
                  <a:cubicBezTo>
                    <a:pt x="619" y="443"/>
                    <a:pt x="669" y="410"/>
                    <a:pt x="752" y="410"/>
                  </a:cubicBezTo>
                  <a:cubicBezTo>
                    <a:pt x="786" y="402"/>
                    <a:pt x="823" y="397"/>
                    <a:pt x="861" y="397"/>
                  </a:cubicBezTo>
                  <a:cubicBezTo>
                    <a:pt x="898" y="397"/>
                    <a:pt x="936" y="402"/>
                    <a:pt x="969" y="410"/>
                  </a:cubicBezTo>
                  <a:lnTo>
                    <a:pt x="752" y="26"/>
                  </a:lnTo>
                  <a:cubicBezTo>
                    <a:pt x="727" y="9"/>
                    <a:pt x="698" y="1"/>
                    <a:pt x="665"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6184275" y="1867075"/>
              <a:ext cx="38450" cy="48275"/>
            </a:xfrm>
            <a:custGeom>
              <a:avLst/>
              <a:gdLst/>
              <a:ahLst/>
              <a:cxnLst/>
              <a:rect l="l" t="t" r="r" b="b"/>
              <a:pathLst>
                <a:path w="1538" h="1931" extrusionOk="0">
                  <a:moveTo>
                    <a:pt x="641" y="1"/>
                  </a:moveTo>
                  <a:cubicBezTo>
                    <a:pt x="557" y="1"/>
                    <a:pt x="468" y="21"/>
                    <a:pt x="368" y="60"/>
                  </a:cubicBezTo>
                  <a:cubicBezTo>
                    <a:pt x="268" y="126"/>
                    <a:pt x="184" y="177"/>
                    <a:pt x="117" y="193"/>
                  </a:cubicBezTo>
                  <a:cubicBezTo>
                    <a:pt x="67" y="260"/>
                    <a:pt x="17" y="310"/>
                    <a:pt x="1" y="377"/>
                  </a:cubicBezTo>
                  <a:lnTo>
                    <a:pt x="368" y="1263"/>
                  </a:lnTo>
                  <a:lnTo>
                    <a:pt x="869" y="1045"/>
                  </a:lnTo>
                  <a:lnTo>
                    <a:pt x="752" y="728"/>
                  </a:lnTo>
                  <a:lnTo>
                    <a:pt x="518" y="845"/>
                  </a:lnTo>
                  <a:lnTo>
                    <a:pt x="418" y="594"/>
                  </a:lnTo>
                  <a:lnTo>
                    <a:pt x="485" y="527"/>
                  </a:lnTo>
                  <a:cubicBezTo>
                    <a:pt x="502" y="511"/>
                    <a:pt x="535" y="511"/>
                    <a:pt x="569" y="477"/>
                  </a:cubicBezTo>
                  <a:cubicBezTo>
                    <a:pt x="598" y="465"/>
                    <a:pt x="628" y="460"/>
                    <a:pt x="657" y="460"/>
                  </a:cubicBezTo>
                  <a:cubicBezTo>
                    <a:pt x="711" y="460"/>
                    <a:pt x="765" y="478"/>
                    <a:pt x="819" y="511"/>
                  </a:cubicBezTo>
                  <a:cubicBezTo>
                    <a:pt x="869" y="561"/>
                    <a:pt x="953" y="644"/>
                    <a:pt x="1020" y="811"/>
                  </a:cubicBezTo>
                  <a:cubicBezTo>
                    <a:pt x="1103" y="979"/>
                    <a:pt x="1120" y="1129"/>
                    <a:pt x="1103" y="1212"/>
                  </a:cubicBezTo>
                  <a:cubicBezTo>
                    <a:pt x="1087" y="1296"/>
                    <a:pt x="1020" y="1380"/>
                    <a:pt x="920" y="1430"/>
                  </a:cubicBezTo>
                  <a:cubicBezTo>
                    <a:pt x="869" y="1446"/>
                    <a:pt x="819" y="1463"/>
                    <a:pt x="752" y="1480"/>
                  </a:cubicBezTo>
                  <a:lnTo>
                    <a:pt x="569" y="1480"/>
                  </a:lnTo>
                  <a:lnTo>
                    <a:pt x="752" y="1931"/>
                  </a:lnTo>
                  <a:cubicBezTo>
                    <a:pt x="819" y="1931"/>
                    <a:pt x="869" y="1931"/>
                    <a:pt x="936" y="1898"/>
                  </a:cubicBezTo>
                  <a:lnTo>
                    <a:pt x="1120" y="1847"/>
                  </a:lnTo>
                  <a:cubicBezTo>
                    <a:pt x="1337" y="1764"/>
                    <a:pt x="1454" y="1597"/>
                    <a:pt x="1504" y="1396"/>
                  </a:cubicBezTo>
                  <a:cubicBezTo>
                    <a:pt x="1538" y="1212"/>
                    <a:pt x="1504" y="962"/>
                    <a:pt x="1371" y="678"/>
                  </a:cubicBezTo>
                  <a:cubicBezTo>
                    <a:pt x="1254" y="377"/>
                    <a:pt x="1103" y="193"/>
                    <a:pt x="936" y="93"/>
                  </a:cubicBezTo>
                  <a:cubicBezTo>
                    <a:pt x="837" y="30"/>
                    <a:pt x="742" y="1"/>
                    <a:pt x="64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6153775" y="1879275"/>
              <a:ext cx="36800" cy="48550"/>
            </a:xfrm>
            <a:custGeom>
              <a:avLst/>
              <a:gdLst/>
              <a:ahLst/>
              <a:cxnLst/>
              <a:rect l="l" t="t" r="r" b="b"/>
              <a:pathLst>
                <a:path w="1472" h="1942" extrusionOk="0">
                  <a:moveTo>
                    <a:pt x="628" y="468"/>
                  </a:moveTo>
                  <a:cubicBezTo>
                    <a:pt x="690" y="468"/>
                    <a:pt x="748" y="490"/>
                    <a:pt x="786" y="541"/>
                  </a:cubicBezTo>
                  <a:cubicBezTo>
                    <a:pt x="853" y="591"/>
                    <a:pt x="903" y="708"/>
                    <a:pt x="970" y="875"/>
                  </a:cubicBezTo>
                  <a:cubicBezTo>
                    <a:pt x="1037" y="1059"/>
                    <a:pt x="1070" y="1192"/>
                    <a:pt x="1053" y="1276"/>
                  </a:cubicBezTo>
                  <a:cubicBezTo>
                    <a:pt x="1037" y="1359"/>
                    <a:pt x="987" y="1410"/>
                    <a:pt x="903" y="1443"/>
                  </a:cubicBezTo>
                  <a:cubicBezTo>
                    <a:pt x="875" y="1449"/>
                    <a:pt x="847" y="1452"/>
                    <a:pt x="821" y="1452"/>
                  </a:cubicBezTo>
                  <a:cubicBezTo>
                    <a:pt x="768" y="1452"/>
                    <a:pt x="719" y="1437"/>
                    <a:pt x="686" y="1393"/>
                  </a:cubicBezTo>
                  <a:cubicBezTo>
                    <a:pt x="619" y="1326"/>
                    <a:pt x="552" y="1209"/>
                    <a:pt x="485" y="1042"/>
                  </a:cubicBezTo>
                  <a:cubicBezTo>
                    <a:pt x="452" y="875"/>
                    <a:pt x="402" y="741"/>
                    <a:pt x="435" y="658"/>
                  </a:cubicBezTo>
                  <a:cubicBezTo>
                    <a:pt x="452" y="557"/>
                    <a:pt x="485" y="491"/>
                    <a:pt x="569" y="474"/>
                  </a:cubicBezTo>
                  <a:cubicBezTo>
                    <a:pt x="589" y="470"/>
                    <a:pt x="608" y="468"/>
                    <a:pt x="628" y="468"/>
                  </a:cubicBezTo>
                  <a:close/>
                  <a:moveTo>
                    <a:pt x="641" y="0"/>
                  </a:moveTo>
                  <a:cubicBezTo>
                    <a:pt x="574" y="0"/>
                    <a:pt x="506" y="14"/>
                    <a:pt x="435" y="39"/>
                  </a:cubicBezTo>
                  <a:cubicBezTo>
                    <a:pt x="235" y="123"/>
                    <a:pt x="118" y="240"/>
                    <a:pt x="51" y="440"/>
                  </a:cubicBezTo>
                  <a:cubicBezTo>
                    <a:pt x="1" y="624"/>
                    <a:pt x="51" y="875"/>
                    <a:pt x="151" y="1192"/>
                  </a:cubicBezTo>
                  <a:cubicBezTo>
                    <a:pt x="218" y="1393"/>
                    <a:pt x="318" y="1560"/>
                    <a:pt x="402" y="1694"/>
                  </a:cubicBezTo>
                  <a:cubicBezTo>
                    <a:pt x="502" y="1811"/>
                    <a:pt x="619" y="1894"/>
                    <a:pt x="719" y="1911"/>
                  </a:cubicBezTo>
                  <a:cubicBezTo>
                    <a:pt x="761" y="1932"/>
                    <a:pt x="809" y="1941"/>
                    <a:pt x="859" y="1941"/>
                  </a:cubicBezTo>
                  <a:cubicBezTo>
                    <a:pt x="929" y="1941"/>
                    <a:pt x="1002" y="1923"/>
                    <a:pt x="1070" y="1894"/>
                  </a:cubicBezTo>
                  <a:cubicBezTo>
                    <a:pt x="1204" y="1861"/>
                    <a:pt x="1304" y="1777"/>
                    <a:pt x="1371" y="1694"/>
                  </a:cubicBezTo>
                  <a:cubicBezTo>
                    <a:pt x="1454" y="1577"/>
                    <a:pt x="1471" y="1476"/>
                    <a:pt x="1471" y="1309"/>
                  </a:cubicBezTo>
                  <a:cubicBezTo>
                    <a:pt x="1471" y="1142"/>
                    <a:pt x="1438" y="975"/>
                    <a:pt x="1354" y="741"/>
                  </a:cubicBezTo>
                  <a:cubicBezTo>
                    <a:pt x="1237" y="407"/>
                    <a:pt x="1104" y="207"/>
                    <a:pt x="953" y="106"/>
                  </a:cubicBezTo>
                  <a:cubicBezTo>
                    <a:pt x="850" y="34"/>
                    <a:pt x="748" y="0"/>
                    <a:pt x="64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6138750" y="1887350"/>
              <a:ext cx="10050" cy="11725"/>
            </a:xfrm>
            <a:custGeom>
              <a:avLst/>
              <a:gdLst/>
              <a:ahLst/>
              <a:cxnLst/>
              <a:rect l="l" t="t" r="r" b="b"/>
              <a:pathLst>
                <a:path w="402" h="469" extrusionOk="0">
                  <a:moveTo>
                    <a:pt x="284" y="0"/>
                  </a:moveTo>
                  <a:lnTo>
                    <a:pt x="0" y="84"/>
                  </a:lnTo>
                  <a:lnTo>
                    <a:pt x="134" y="468"/>
                  </a:lnTo>
                  <a:lnTo>
                    <a:pt x="401" y="385"/>
                  </a:lnTo>
                  <a:lnTo>
                    <a:pt x="28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6056450" y="1903225"/>
              <a:ext cx="40550" cy="52650"/>
            </a:xfrm>
            <a:custGeom>
              <a:avLst/>
              <a:gdLst/>
              <a:ahLst/>
              <a:cxnLst/>
              <a:rect l="l" t="t" r="r" b="b"/>
              <a:pathLst>
                <a:path w="1622" h="2106" extrusionOk="0">
                  <a:moveTo>
                    <a:pt x="1271" y="0"/>
                  </a:moveTo>
                  <a:lnTo>
                    <a:pt x="936" y="67"/>
                  </a:lnTo>
                  <a:lnTo>
                    <a:pt x="1103" y="986"/>
                  </a:lnTo>
                  <a:lnTo>
                    <a:pt x="786" y="418"/>
                  </a:lnTo>
                  <a:lnTo>
                    <a:pt x="602" y="452"/>
                  </a:lnTo>
                  <a:lnTo>
                    <a:pt x="519" y="1103"/>
                  </a:lnTo>
                  <a:lnTo>
                    <a:pt x="352" y="184"/>
                  </a:lnTo>
                  <a:lnTo>
                    <a:pt x="1" y="251"/>
                  </a:lnTo>
                  <a:lnTo>
                    <a:pt x="352" y="2106"/>
                  </a:lnTo>
                  <a:lnTo>
                    <a:pt x="686" y="2039"/>
                  </a:lnTo>
                  <a:lnTo>
                    <a:pt x="819" y="1036"/>
                  </a:lnTo>
                  <a:lnTo>
                    <a:pt x="1287" y="1922"/>
                  </a:lnTo>
                  <a:lnTo>
                    <a:pt x="1621" y="1855"/>
                  </a:lnTo>
                  <a:lnTo>
                    <a:pt x="127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6018850" y="1909500"/>
              <a:ext cx="33025" cy="48875"/>
            </a:xfrm>
            <a:custGeom>
              <a:avLst/>
              <a:gdLst/>
              <a:ahLst/>
              <a:cxnLst/>
              <a:rect l="l" t="t" r="r" b="b"/>
              <a:pathLst>
                <a:path w="1321" h="1955" extrusionOk="0">
                  <a:moveTo>
                    <a:pt x="903" y="852"/>
                  </a:moveTo>
                  <a:lnTo>
                    <a:pt x="836" y="1420"/>
                  </a:lnTo>
                  <a:lnTo>
                    <a:pt x="619" y="902"/>
                  </a:lnTo>
                  <a:lnTo>
                    <a:pt x="903" y="852"/>
                  </a:lnTo>
                  <a:close/>
                  <a:moveTo>
                    <a:pt x="1321" y="0"/>
                  </a:moveTo>
                  <a:lnTo>
                    <a:pt x="937" y="17"/>
                  </a:lnTo>
                  <a:lnTo>
                    <a:pt x="903" y="434"/>
                  </a:lnTo>
                  <a:lnTo>
                    <a:pt x="519" y="485"/>
                  </a:lnTo>
                  <a:lnTo>
                    <a:pt x="369" y="100"/>
                  </a:lnTo>
                  <a:lnTo>
                    <a:pt x="1" y="150"/>
                  </a:lnTo>
                  <a:lnTo>
                    <a:pt x="703" y="1955"/>
                  </a:lnTo>
                  <a:lnTo>
                    <a:pt x="1087" y="1921"/>
                  </a:lnTo>
                  <a:lnTo>
                    <a:pt x="132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5985850" y="1914075"/>
              <a:ext cx="31375" cy="49325"/>
            </a:xfrm>
            <a:custGeom>
              <a:avLst/>
              <a:gdLst/>
              <a:ahLst/>
              <a:cxnLst/>
              <a:rect l="l" t="t" r="r" b="b"/>
              <a:pathLst>
                <a:path w="1255" h="1973" extrusionOk="0">
                  <a:moveTo>
                    <a:pt x="1137" y="1"/>
                  </a:moveTo>
                  <a:lnTo>
                    <a:pt x="770" y="51"/>
                  </a:lnTo>
                  <a:lnTo>
                    <a:pt x="836" y="1020"/>
                  </a:lnTo>
                  <a:lnTo>
                    <a:pt x="318" y="68"/>
                  </a:lnTo>
                  <a:lnTo>
                    <a:pt x="1" y="84"/>
                  </a:lnTo>
                  <a:lnTo>
                    <a:pt x="118" y="1972"/>
                  </a:lnTo>
                  <a:lnTo>
                    <a:pt x="486" y="1939"/>
                  </a:lnTo>
                  <a:lnTo>
                    <a:pt x="419" y="936"/>
                  </a:lnTo>
                  <a:lnTo>
                    <a:pt x="937" y="1906"/>
                  </a:lnTo>
                  <a:lnTo>
                    <a:pt x="1254" y="1889"/>
                  </a:lnTo>
                  <a:lnTo>
                    <a:pt x="1137"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5947850" y="1916600"/>
              <a:ext cx="33025" cy="47625"/>
            </a:xfrm>
            <a:custGeom>
              <a:avLst/>
              <a:gdLst/>
              <a:ahLst/>
              <a:cxnLst/>
              <a:rect l="l" t="t" r="r" b="b"/>
              <a:pathLst>
                <a:path w="1321" h="1905" extrusionOk="0">
                  <a:moveTo>
                    <a:pt x="819" y="802"/>
                  </a:moveTo>
                  <a:lnTo>
                    <a:pt x="686" y="1337"/>
                  </a:lnTo>
                  <a:lnTo>
                    <a:pt x="535" y="802"/>
                  </a:lnTo>
                  <a:close/>
                  <a:moveTo>
                    <a:pt x="1320" y="0"/>
                  </a:moveTo>
                  <a:lnTo>
                    <a:pt x="936" y="33"/>
                  </a:lnTo>
                  <a:lnTo>
                    <a:pt x="853" y="418"/>
                  </a:lnTo>
                  <a:lnTo>
                    <a:pt x="485" y="418"/>
                  </a:lnTo>
                  <a:lnTo>
                    <a:pt x="368" y="33"/>
                  </a:lnTo>
                  <a:lnTo>
                    <a:pt x="0" y="33"/>
                  </a:lnTo>
                  <a:lnTo>
                    <a:pt x="502" y="1905"/>
                  </a:lnTo>
                  <a:lnTo>
                    <a:pt x="869" y="1905"/>
                  </a:lnTo>
                  <a:lnTo>
                    <a:pt x="13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5918200" y="1915750"/>
              <a:ext cx="28000" cy="48900"/>
            </a:xfrm>
            <a:custGeom>
              <a:avLst/>
              <a:gdLst/>
              <a:ahLst/>
              <a:cxnLst/>
              <a:rect l="l" t="t" r="r" b="b"/>
              <a:pathLst>
                <a:path w="1120" h="1956" extrusionOk="0">
                  <a:moveTo>
                    <a:pt x="451" y="1"/>
                  </a:moveTo>
                  <a:cubicBezTo>
                    <a:pt x="351" y="1"/>
                    <a:pt x="251" y="17"/>
                    <a:pt x="201" y="34"/>
                  </a:cubicBezTo>
                  <a:cubicBezTo>
                    <a:pt x="117" y="51"/>
                    <a:pt x="50" y="101"/>
                    <a:pt x="17" y="151"/>
                  </a:cubicBezTo>
                  <a:lnTo>
                    <a:pt x="0" y="1087"/>
                  </a:lnTo>
                  <a:lnTo>
                    <a:pt x="535" y="1103"/>
                  </a:lnTo>
                  <a:lnTo>
                    <a:pt x="535" y="769"/>
                  </a:lnTo>
                  <a:lnTo>
                    <a:pt x="284" y="769"/>
                  </a:lnTo>
                  <a:lnTo>
                    <a:pt x="284" y="502"/>
                  </a:lnTo>
                  <a:cubicBezTo>
                    <a:pt x="301" y="502"/>
                    <a:pt x="351" y="468"/>
                    <a:pt x="368" y="468"/>
                  </a:cubicBezTo>
                  <a:lnTo>
                    <a:pt x="451" y="468"/>
                  </a:lnTo>
                  <a:cubicBezTo>
                    <a:pt x="552" y="468"/>
                    <a:pt x="635" y="519"/>
                    <a:pt x="685" y="602"/>
                  </a:cubicBezTo>
                  <a:cubicBezTo>
                    <a:pt x="719" y="686"/>
                    <a:pt x="752" y="803"/>
                    <a:pt x="752" y="986"/>
                  </a:cubicBezTo>
                  <a:cubicBezTo>
                    <a:pt x="752" y="1170"/>
                    <a:pt x="702" y="1287"/>
                    <a:pt x="635" y="1371"/>
                  </a:cubicBezTo>
                  <a:cubicBezTo>
                    <a:pt x="585" y="1438"/>
                    <a:pt x="501" y="1488"/>
                    <a:pt x="368" y="1488"/>
                  </a:cubicBezTo>
                  <a:cubicBezTo>
                    <a:pt x="301" y="1488"/>
                    <a:pt x="251" y="1488"/>
                    <a:pt x="184" y="1454"/>
                  </a:cubicBezTo>
                  <a:cubicBezTo>
                    <a:pt x="117" y="1454"/>
                    <a:pt x="84" y="1438"/>
                    <a:pt x="17" y="1404"/>
                  </a:cubicBezTo>
                  <a:lnTo>
                    <a:pt x="0" y="1872"/>
                  </a:lnTo>
                  <a:cubicBezTo>
                    <a:pt x="34" y="1905"/>
                    <a:pt x="100" y="1922"/>
                    <a:pt x="167" y="1939"/>
                  </a:cubicBezTo>
                  <a:cubicBezTo>
                    <a:pt x="217" y="1939"/>
                    <a:pt x="284" y="1956"/>
                    <a:pt x="368" y="1956"/>
                  </a:cubicBezTo>
                  <a:cubicBezTo>
                    <a:pt x="602" y="1956"/>
                    <a:pt x="769" y="1872"/>
                    <a:pt x="886" y="1705"/>
                  </a:cubicBezTo>
                  <a:cubicBezTo>
                    <a:pt x="1019" y="1538"/>
                    <a:pt x="1103" y="1287"/>
                    <a:pt x="1103" y="986"/>
                  </a:cubicBezTo>
                  <a:cubicBezTo>
                    <a:pt x="1120" y="669"/>
                    <a:pt x="1053" y="435"/>
                    <a:pt x="953" y="268"/>
                  </a:cubicBezTo>
                  <a:cubicBezTo>
                    <a:pt x="836" y="84"/>
                    <a:pt x="669" y="1"/>
                    <a:pt x="451"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5886025" y="1914075"/>
              <a:ext cx="26750" cy="48475"/>
            </a:xfrm>
            <a:custGeom>
              <a:avLst/>
              <a:gdLst/>
              <a:ahLst/>
              <a:cxnLst/>
              <a:rect l="l" t="t" r="r" b="b"/>
              <a:pathLst>
                <a:path w="1070" h="1939" extrusionOk="0">
                  <a:moveTo>
                    <a:pt x="168" y="1"/>
                  </a:moveTo>
                  <a:lnTo>
                    <a:pt x="134" y="419"/>
                  </a:lnTo>
                  <a:lnTo>
                    <a:pt x="686" y="452"/>
                  </a:lnTo>
                  <a:lnTo>
                    <a:pt x="669" y="769"/>
                  </a:lnTo>
                  <a:lnTo>
                    <a:pt x="168" y="736"/>
                  </a:lnTo>
                  <a:lnTo>
                    <a:pt x="134" y="1154"/>
                  </a:lnTo>
                  <a:lnTo>
                    <a:pt x="636" y="1187"/>
                  </a:lnTo>
                  <a:lnTo>
                    <a:pt x="602" y="1505"/>
                  </a:lnTo>
                  <a:lnTo>
                    <a:pt x="51" y="1471"/>
                  </a:lnTo>
                  <a:lnTo>
                    <a:pt x="1" y="1889"/>
                  </a:lnTo>
                  <a:lnTo>
                    <a:pt x="920" y="1939"/>
                  </a:lnTo>
                  <a:lnTo>
                    <a:pt x="1070" y="68"/>
                  </a:lnTo>
                  <a:lnTo>
                    <a:pt x="1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5847175" y="1909900"/>
              <a:ext cx="38050" cy="50150"/>
            </a:xfrm>
            <a:custGeom>
              <a:avLst/>
              <a:gdLst/>
              <a:ahLst/>
              <a:cxnLst/>
              <a:rect l="l" t="t" r="r" b="b"/>
              <a:pathLst>
                <a:path w="1522" h="2006" extrusionOk="0">
                  <a:moveTo>
                    <a:pt x="218" y="1"/>
                  </a:moveTo>
                  <a:lnTo>
                    <a:pt x="1" y="1855"/>
                  </a:lnTo>
                  <a:lnTo>
                    <a:pt x="335" y="1905"/>
                  </a:lnTo>
                  <a:lnTo>
                    <a:pt x="753" y="987"/>
                  </a:lnTo>
                  <a:lnTo>
                    <a:pt x="936" y="1972"/>
                  </a:lnTo>
                  <a:lnTo>
                    <a:pt x="1287" y="2006"/>
                  </a:lnTo>
                  <a:lnTo>
                    <a:pt x="1521" y="151"/>
                  </a:lnTo>
                  <a:lnTo>
                    <a:pt x="1170" y="134"/>
                  </a:lnTo>
                  <a:lnTo>
                    <a:pt x="1037" y="1070"/>
                  </a:lnTo>
                  <a:lnTo>
                    <a:pt x="920" y="418"/>
                  </a:lnTo>
                  <a:lnTo>
                    <a:pt x="719" y="402"/>
                  </a:lnTo>
                  <a:lnTo>
                    <a:pt x="452" y="987"/>
                  </a:lnTo>
                  <a:lnTo>
                    <a:pt x="586" y="51"/>
                  </a:lnTo>
                  <a:lnTo>
                    <a:pt x="21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5815850" y="1905300"/>
              <a:ext cx="31350" cy="50150"/>
            </a:xfrm>
            <a:custGeom>
              <a:avLst/>
              <a:gdLst/>
              <a:ahLst/>
              <a:cxnLst/>
              <a:rect l="l" t="t" r="r" b="b"/>
              <a:pathLst>
                <a:path w="1254" h="2006" extrusionOk="0">
                  <a:moveTo>
                    <a:pt x="368" y="1"/>
                  </a:moveTo>
                  <a:lnTo>
                    <a:pt x="285" y="419"/>
                  </a:lnTo>
                  <a:lnTo>
                    <a:pt x="853" y="519"/>
                  </a:lnTo>
                  <a:lnTo>
                    <a:pt x="786" y="820"/>
                  </a:lnTo>
                  <a:lnTo>
                    <a:pt x="285" y="736"/>
                  </a:lnTo>
                  <a:lnTo>
                    <a:pt x="201" y="1154"/>
                  </a:lnTo>
                  <a:lnTo>
                    <a:pt x="702" y="1237"/>
                  </a:lnTo>
                  <a:lnTo>
                    <a:pt x="635" y="1521"/>
                  </a:lnTo>
                  <a:lnTo>
                    <a:pt x="84" y="1421"/>
                  </a:lnTo>
                  <a:lnTo>
                    <a:pt x="1" y="1839"/>
                  </a:lnTo>
                  <a:lnTo>
                    <a:pt x="920" y="2006"/>
                  </a:lnTo>
                  <a:lnTo>
                    <a:pt x="1254" y="151"/>
                  </a:lnTo>
                  <a:lnTo>
                    <a:pt x="36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5781600" y="1897800"/>
              <a:ext cx="38450" cy="51825"/>
            </a:xfrm>
            <a:custGeom>
              <a:avLst/>
              <a:gdLst/>
              <a:ahLst/>
              <a:cxnLst/>
              <a:rect l="l" t="t" r="r" b="b"/>
              <a:pathLst>
                <a:path w="1538" h="2073" extrusionOk="0">
                  <a:moveTo>
                    <a:pt x="418" y="0"/>
                  </a:moveTo>
                  <a:lnTo>
                    <a:pt x="0" y="1838"/>
                  </a:lnTo>
                  <a:lnTo>
                    <a:pt x="368" y="1922"/>
                  </a:lnTo>
                  <a:lnTo>
                    <a:pt x="585" y="953"/>
                  </a:lnTo>
                  <a:lnTo>
                    <a:pt x="819" y="2005"/>
                  </a:lnTo>
                  <a:lnTo>
                    <a:pt x="1120" y="2072"/>
                  </a:lnTo>
                  <a:lnTo>
                    <a:pt x="1538" y="234"/>
                  </a:lnTo>
                  <a:lnTo>
                    <a:pt x="1170" y="167"/>
                  </a:lnTo>
                  <a:lnTo>
                    <a:pt x="953" y="1136"/>
                  </a:lnTo>
                  <a:lnTo>
                    <a:pt x="719" y="67"/>
                  </a:lnTo>
                  <a:lnTo>
                    <a:pt x="4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5751100" y="1891525"/>
              <a:ext cx="29275" cy="50150"/>
            </a:xfrm>
            <a:custGeom>
              <a:avLst/>
              <a:gdLst/>
              <a:ahLst/>
              <a:cxnLst/>
              <a:rect l="l" t="t" r="r" b="b"/>
              <a:pathLst>
                <a:path w="1171" h="2006" extrusionOk="0">
                  <a:moveTo>
                    <a:pt x="836" y="1"/>
                  </a:moveTo>
                  <a:lnTo>
                    <a:pt x="435" y="1421"/>
                  </a:lnTo>
                  <a:lnTo>
                    <a:pt x="101" y="1321"/>
                  </a:lnTo>
                  <a:lnTo>
                    <a:pt x="1" y="1722"/>
                  </a:lnTo>
                  <a:lnTo>
                    <a:pt x="987" y="2006"/>
                  </a:lnTo>
                  <a:lnTo>
                    <a:pt x="1104" y="1621"/>
                  </a:lnTo>
                  <a:lnTo>
                    <a:pt x="769" y="1504"/>
                  </a:lnTo>
                  <a:lnTo>
                    <a:pt x="1170" y="84"/>
                  </a:lnTo>
                  <a:lnTo>
                    <a:pt x="8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5700150" y="1872725"/>
              <a:ext cx="48050" cy="55575"/>
            </a:xfrm>
            <a:custGeom>
              <a:avLst/>
              <a:gdLst/>
              <a:ahLst/>
              <a:cxnLst/>
              <a:rect l="l" t="t" r="r" b="b"/>
              <a:pathLst>
                <a:path w="1922" h="2223" extrusionOk="0">
                  <a:moveTo>
                    <a:pt x="669" y="1"/>
                  </a:moveTo>
                  <a:lnTo>
                    <a:pt x="0" y="1755"/>
                  </a:lnTo>
                  <a:lnTo>
                    <a:pt x="334" y="1889"/>
                  </a:lnTo>
                  <a:lnTo>
                    <a:pt x="969" y="1087"/>
                  </a:lnTo>
                  <a:lnTo>
                    <a:pt x="919" y="2089"/>
                  </a:lnTo>
                  <a:lnTo>
                    <a:pt x="1253" y="2223"/>
                  </a:lnTo>
                  <a:lnTo>
                    <a:pt x="1922" y="469"/>
                  </a:lnTo>
                  <a:lnTo>
                    <a:pt x="1554" y="318"/>
                  </a:lnTo>
                  <a:lnTo>
                    <a:pt x="1220" y="1204"/>
                  </a:lnTo>
                  <a:lnTo>
                    <a:pt x="1253" y="552"/>
                  </a:lnTo>
                  <a:lnTo>
                    <a:pt x="1070" y="485"/>
                  </a:lnTo>
                  <a:lnTo>
                    <a:pt x="669" y="1003"/>
                  </a:lnTo>
                  <a:lnTo>
                    <a:pt x="1003" y="134"/>
                  </a:lnTo>
                  <a:lnTo>
                    <a:pt x="66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5671750" y="1861875"/>
              <a:ext cx="40525" cy="51825"/>
            </a:xfrm>
            <a:custGeom>
              <a:avLst/>
              <a:gdLst/>
              <a:ahLst/>
              <a:cxnLst/>
              <a:rect l="l" t="t" r="r" b="b"/>
              <a:pathLst>
                <a:path w="1621" h="2073" extrusionOk="0">
                  <a:moveTo>
                    <a:pt x="735" y="0"/>
                  </a:moveTo>
                  <a:lnTo>
                    <a:pt x="568" y="368"/>
                  </a:lnTo>
                  <a:lnTo>
                    <a:pt x="1103" y="602"/>
                  </a:lnTo>
                  <a:lnTo>
                    <a:pt x="969" y="869"/>
                  </a:lnTo>
                  <a:lnTo>
                    <a:pt x="518" y="669"/>
                  </a:lnTo>
                  <a:lnTo>
                    <a:pt x="351" y="1070"/>
                  </a:lnTo>
                  <a:lnTo>
                    <a:pt x="802" y="1270"/>
                  </a:lnTo>
                  <a:lnTo>
                    <a:pt x="685" y="1537"/>
                  </a:lnTo>
                  <a:lnTo>
                    <a:pt x="167" y="1320"/>
                  </a:lnTo>
                  <a:lnTo>
                    <a:pt x="0" y="1688"/>
                  </a:lnTo>
                  <a:lnTo>
                    <a:pt x="852" y="2072"/>
                  </a:lnTo>
                  <a:lnTo>
                    <a:pt x="1621" y="351"/>
                  </a:lnTo>
                  <a:lnTo>
                    <a:pt x="73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5644600" y="1848925"/>
              <a:ext cx="42200" cy="52225"/>
            </a:xfrm>
            <a:custGeom>
              <a:avLst/>
              <a:gdLst/>
              <a:ahLst/>
              <a:cxnLst/>
              <a:rect l="l" t="t" r="r" b="b"/>
              <a:pathLst>
                <a:path w="1688" h="2089" extrusionOk="0">
                  <a:moveTo>
                    <a:pt x="852" y="0"/>
                  </a:moveTo>
                  <a:lnTo>
                    <a:pt x="668" y="368"/>
                  </a:lnTo>
                  <a:lnTo>
                    <a:pt x="1170" y="618"/>
                  </a:lnTo>
                  <a:lnTo>
                    <a:pt x="1019" y="886"/>
                  </a:lnTo>
                  <a:lnTo>
                    <a:pt x="585" y="669"/>
                  </a:lnTo>
                  <a:lnTo>
                    <a:pt x="384" y="1036"/>
                  </a:lnTo>
                  <a:lnTo>
                    <a:pt x="835" y="1270"/>
                  </a:lnTo>
                  <a:lnTo>
                    <a:pt x="685" y="1537"/>
                  </a:lnTo>
                  <a:lnTo>
                    <a:pt x="184" y="1287"/>
                  </a:lnTo>
                  <a:lnTo>
                    <a:pt x="0" y="1671"/>
                  </a:lnTo>
                  <a:lnTo>
                    <a:pt x="835" y="2089"/>
                  </a:lnTo>
                  <a:lnTo>
                    <a:pt x="1688" y="418"/>
                  </a:lnTo>
                  <a:lnTo>
                    <a:pt x="85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5617425" y="1838475"/>
              <a:ext cx="38875" cy="49725"/>
            </a:xfrm>
            <a:custGeom>
              <a:avLst/>
              <a:gdLst/>
              <a:ahLst/>
              <a:cxnLst/>
              <a:rect l="l" t="t" r="r" b="b"/>
              <a:pathLst>
                <a:path w="1555" h="1989" extrusionOk="0">
                  <a:moveTo>
                    <a:pt x="1254" y="1"/>
                  </a:moveTo>
                  <a:lnTo>
                    <a:pt x="502" y="1270"/>
                  </a:lnTo>
                  <a:lnTo>
                    <a:pt x="202" y="1103"/>
                  </a:lnTo>
                  <a:lnTo>
                    <a:pt x="1" y="1454"/>
                  </a:lnTo>
                  <a:lnTo>
                    <a:pt x="887" y="1989"/>
                  </a:lnTo>
                  <a:lnTo>
                    <a:pt x="1104" y="1621"/>
                  </a:lnTo>
                  <a:lnTo>
                    <a:pt x="803" y="1454"/>
                  </a:lnTo>
                  <a:lnTo>
                    <a:pt x="1555" y="184"/>
                  </a:lnTo>
                  <a:lnTo>
                    <a:pt x="125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5605325" y="1827625"/>
              <a:ext cx="33025" cy="44300"/>
            </a:xfrm>
            <a:custGeom>
              <a:avLst/>
              <a:gdLst/>
              <a:ahLst/>
              <a:cxnLst/>
              <a:rect l="l" t="t" r="r" b="b"/>
              <a:pathLst>
                <a:path w="1321" h="1772" extrusionOk="0">
                  <a:moveTo>
                    <a:pt x="1020" y="0"/>
                  </a:moveTo>
                  <a:lnTo>
                    <a:pt x="0" y="1587"/>
                  </a:lnTo>
                  <a:lnTo>
                    <a:pt x="284" y="1771"/>
                  </a:lnTo>
                  <a:lnTo>
                    <a:pt x="1320" y="184"/>
                  </a:lnTo>
                  <a:lnTo>
                    <a:pt x="10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5574825" y="1807150"/>
              <a:ext cx="51000" cy="54750"/>
            </a:xfrm>
            <a:custGeom>
              <a:avLst/>
              <a:gdLst/>
              <a:ahLst/>
              <a:cxnLst/>
              <a:rect l="l" t="t" r="r" b="b"/>
              <a:pathLst>
                <a:path w="2040" h="2190" extrusionOk="0">
                  <a:moveTo>
                    <a:pt x="1120" y="0"/>
                  </a:moveTo>
                  <a:lnTo>
                    <a:pt x="1" y="1521"/>
                  </a:lnTo>
                  <a:lnTo>
                    <a:pt x="301" y="1738"/>
                  </a:lnTo>
                  <a:lnTo>
                    <a:pt x="886" y="919"/>
                  </a:lnTo>
                  <a:lnTo>
                    <a:pt x="669" y="2005"/>
                  </a:lnTo>
                  <a:lnTo>
                    <a:pt x="920" y="2189"/>
                  </a:lnTo>
                  <a:lnTo>
                    <a:pt x="2039" y="669"/>
                  </a:lnTo>
                  <a:lnTo>
                    <a:pt x="1738" y="452"/>
                  </a:lnTo>
                  <a:lnTo>
                    <a:pt x="1154" y="1254"/>
                  </a:lnTo>
                  <a:lnTo>
                    <a:pt x="1371" y="184"/>
                  </a:lnTo>
                  <a:lnTo>
                    <a:pt x="1120"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5548925" y="1788350"/>
              <a:ext cx="43900" cy="45375"/>
            </a:xfrm>
            <a:custGeom>
              <a:avLst/>
              <a:gdLst/>
              <a:ahLst/>
              <a:cxnLst/>
              <a:rect l="l" t="t" r="r" b="b"/>
              <a:pathLst>
                <a:path w="1756" h="1815" extrusionOk="0">
                  <a:moveTo>
                    <a:pt x="1020" y="1"/>
                  </a:moveTo>
                  <a:lnTo>
                    <a:pt x="402" y="702"/>
                  </a:lnTo>
                  <a:lnTo>
                    <a:pt x="820" y="1070"/>
                  </a:lnTo>
                  <a:lnTo>
                    <a:pt x="1037" y="819"/>
                  </a:lnTo>
                  <a:lnTo>
                    <a:pt x="853" y="652"/>
                  </a:lnTo>
                  <a:lnTo>
                    <a:pt x="1037" y="435"/>
                  </a:lnTo>
                  <a:cubicBezTo>
                    <a:pt x="1070" y="452"/>
                    <a:pt x="1087" y="452"/>
                    <a:pt x="1120" y="485"/>
                  </a:cubicBezTo>
                  <a:cubicBezTo>
                    <a:pt x="1170" y="502"/>
                    <a:pt x="1187" y="519"/>
                    <a:pt x="1204" y="535"/>
                  </a:cubicBezTo>
                  <a:cubicBezTo>
                    <a:pt x="1287" y="602"/>
                    <a:pt x="1337" y="686"/>
                    <a:pt x="1321" y="769"/>
                  </a:cubicBezTo>
                  <a:cubicBezTo>
                    <a:pt x="1287" y="853"/>
                    <a:pt x="1237" y="986"/>
                    <a:pt x="1120" y="1103"/>
                  </a:cubicBezTo>
                  <a:cubicBezTo>
                    <a:pt x="1003" y="1254"/>
                    <a:pt x="903" y="1337"/>
                    <a:pt x="786" y="1354"/>
                  </a:cubicBezTo>
                  <a:cubicBezTo>
                    <a:pt x="767" y="1358"/>
                    <a:pt x="748" y="1360"/>
                    <a:pt x="728" y="1360"/>
                  </a:cubicBezTo>
                  <a:cubicBezTo>
                    <a:pt x="658" y="1360"/>
                    <a:pt x="584" y="1335"/>
                    <a:pt x="519" y="1270"/>
                  </a:cubicBezTo>
                  <a:lnTo>
                    <a:pt x="402" y="1153"/>
                  </a:lnTo>
                  <a:cubicBezTo>
                    <a:pt x="352" y="1103"/>
                    <a:pt x="335" y="1036"/>
                    <a:pt x="318" y="986"/>
                  </a:cubicBezTo>
                  <a:lnTo>
                    <a:pt x="1" y="1337"/>
                  </a:lnTo>
                  <a:cubicBezTo>
                    <a:pt x="18" y="1404"/>
                    <a:pt x="34" y="1454"/>
                    <a:pt x="84" y="1504"/>
                  </a:cubicBezTo>
                  <a:cubicBezTo>
                    <a:pt x="118" y="1538"/>
                    <a:pt x="168" y="1605"/>
                    <a:pt x="235" y="1655"/>
                  </a:cubicBezTo>
                  <a:cubicBezTo>
                    <a:pt x="357" y="1753"/>
                    <a:pt x="488" y="1815"/>
                    <a:pt x="629" y="1815"/>
                  </a:cubicBezTo>
                  <a:cubicBezTo>
                    <a:pt x="680" y="1815"/>
                    <a:pt x="732" y="1806"/>
                    <a:pt x="786" y="1788"/>
                  </a:cubicBezTo>
                  <a:cubicBezTo>
                    <a:pt x="987" y="1738"/>
                    <a:pt x="1187" y="1588"/>
                    <a:pt x="1404" y="1354"/>
                  </a:cubicBezTo>
                  <a:cubicBezTo>
                    <a:pt x="1605" y="1120"/>
                    <a:pt x="1705" y="920"/>
                    <a:pt x="1738" y="702"/>
                  </a:cubicBezTo>
                  <a:cubicBezTo>
                    <a:pt x="1755" y="502"/>
                    <a:pt x="1688" y="335"/>
                    <a:pt x="1521" y="184"/>
                  </a:cubicBezTo>
                  <a:cubicBezTo>
                    <a:pt x="1438" y="101"/>
                    <a:pt x="1337" y="84"/>
                    <a:pt x="1254" y="34"/>
                  </a:cubicBezTo>
                  <a:cubicBezTo>
                    <a:pt x="1170" y="1"/>
                    <a:pt x="1087" y="1"/>
                    <a:pt x="102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5518025" y="1768300"/>
              <a:ext cx="47650" cy="38450"/>
            </a:xfrm>
            <a:custGeom>
              <a:avLst/>
              <a:gdLst/>
              <a:ahLst/>
              <a:cxnLst/>
              <a:rect l="l" t="t" r="r" b="b"/>
              <a:pathLst>
                <a:path w="1906" h="1538" extrusionOk="0">
                  <a:moveTo>
                    <a:pt x="757" y="438"/>
                  </a:moveTo>
                  <a:cubicBezTo>
                    <a:pt x="797" y="438"/>
                    <a:pt x="829" y="461"/>
                    <a:pt x="852" y="485"/>
                  </a:cubicBezTo>
                  <a:lnTo>
                    <a:pt x="986" y="619"/>
                  </a:lnTo>
                  <a:lnTo>
                    <a:pt x="568" y="1003"/>
                  </a:lnTo>
                  <a:lnTo>
                    <a:pt x="435" y="869"/>
                  </a:lnTo>
                  <a:cubicBezTo>
                    <a:pt x="418" y="819"/>
                    <a:pt x="401" y="752"/>
                    <a:pt x="418" y="719"/>
                  </a:cubicBezTo>
                  <a:cubicBezTo>
                    <a:pt x="435" y="652"/>
                    <a:pt x="485" y="619"/>
                    <a:pt x="552" y="552"/>
                  </a:cubicBezTo>
                  <a:cubicBezTo>
                    <a:pt x="602" y="485"/>
                    <a:pt x="652" y="468"/>
                    <a:pt x="702" y="452"/>
                  </a:cubicBezTo>
                  <a:cubicBezTo>
                    <a:pt x="722" y="442"/>
                    <a:pt x="740" y="438"/>
                    <a:pt x="757" y="438"/>
                  </a:cubicBezTo>
                  <a:close/>
                  <a:moveTo>
                    <a:pt x="1688" y="1"/>
                  </a:moveTo>
                  <a:lnTo>
                    <a:pt x="1320" y="335"/>
                  </a:lnTo>
                  <a:lnTo>
                    <a:pt x="1120" y="151"/>
                  </a:lnTo>
                  <a:cubicBezTo>
                    <a:pt x="1070" y="67"/>
                    <a:pt x="1003" y="51"/>
                    <a:pt x="903" y="34"/>
                  </a:cubicBezTo>
                  <a:cubicBezTo>
                    <a:pt x="868" y="24"/>
                    <a:pt x="837" y="20"/>
                    <a:pt x="807" y="20"/>
                  </a:cubicBezTo>
                  <a:cubicBezTo>
                    <a:pt x="735" y="20"/>
                    <a:pt x="673" y="44"/>
                    <a:pt x="602" y="67"/>
                  </a:cubicBezTo>
                  <a:cubicBezTo>
                    <a:pt x="502" y="134"/>
                    <a:pt x="418" y="201"/>
                    <a:pt x="318" y="285"/>
                  </a:cubicBezTo>
                  <a:cubicBezTo>
                    <a:pt x="218" y="368"/>
                    <a:pt x="151" y="452"/>
                    <a:pt x="84" y="552"/>
                  </a:cubicBezTo>
                  <a:cubicBezTo>
                    <a:pt x="17" y="635"/>
                    <a:pt x="0" y="736"/>
                    <a:pt x="0" y="819"/>
                  </a:cubicBezTo>
                  <a:cubicBezTo>
                    <a:pt x="0" y="920"/>
                    <a:pt x="50" y="986"/>
                    <a:pt x="101" y="1070"/>
                  </a:cubicBezTo>
                  <a:lnTo>
                    <a:pt x="518" y="1538"/>
                  </a:lnTo>
                  <a:lnTo>
                    <a:pt x="1905" y="251"/>
                  </a:lnTo>
                  <a:lnTo>
                    <a:pt x="16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5495475" y="1731550"/>
              <a:ext cx="49725" cy="48900"/>
            </a:xfrm>
            <a:custGeom>
              <a:avLst/>
              <a:gdLst/>
              <a:ahLst/>
              <a:cxnLst/>
              <a:rect l="l" t="t" r="r" b="b"/>
              <a:pathLst>
                <a:path w="1989" h="1956" extrusionOk="0">
                  <a:moveTo>
                    <a:pt x="785" y="919"/>
                  </a:moveTo>
                  <a:cubicBezTo>
                    <a:pt x="836" y="919"/>
                    <a:pt x="869" y="936"/>
                    <a:pt x="902" y="969"/>
                  </a:cubicBezTo>
                  <a:lnTo>
                    <a:pt x="1003" y="1120"/>
                  </a:lnTo>
                  <a:lnTo>
                    <a:pt x="635" y="1437"/>
                  </a:lnTo>
                  <a:lnTo>
                    <a:pt x="501" y="1270"/>
                  </a:lnTo>
                  <a:cubicBezTo>
                    <a:pt x="451" y="1186"/>
                    <a:pt x="485" y="1103"/>
                    <a:pt x="618" y="1003"/>
                  </a:cubicBezTo>
                  <a:cubicBezTo>
                    <a:pt x="668" y="936"/>
                    <a:pt x="735" y="919"/>
                    <a:pt x="785" y="919"/>
                  </a:cubicBezTo>
                  <a:close/>
                  <a:moveTo>
                    <a:pt x="1337" y="0"/>
                  </a:moveTo>
                  <a:lnTo>
                    <a:pt x="1036" y="418"/>
                  </a:lnTo>
                  <a:cubicBezTo>
                    <a:pt x="1003" y="435"/>
                    <a:pt x="969" y="468"/>
                    <a:pt x="969" y="501"/>
                  </a:cubicBezTo>
                  <a:cubicBezTo>
                    <a:pt x="969" y="518"/>
                    <a:pt x="952" y="535"/>
                    <a:pt x="952" y="552"/>
                  </a:cubicBezTo>
                  <a:cubicBezTo>
                    <a:pt x="911" y="543"/>
                    <a:pt x="869" y="539"/>
                    <a:pt x="823" y="539"/>
                  </a:cubicBezTo>
                  <a:cubicBezTo>
                    <a:pt x="777" y="539"/>
                    <a:pt x="727" y="543"/>
                    <a:pt x="668" y="552"/>
                  </a:cubicBezTo>
                  <a:cubicBezTo>
                    <a:pt x="568" y="585"/>
                    <a:pt x="468" y="618"/>
                    <a:pt x="368" y="702"/>
                  </a:cubicBezTo>
                  <a:cubicBezTo>
                    <a:pt x="251" y="785"/>
                    <a:pt x="167" y="869"/>
                    <a:pt x="117" y="953"/>
                  </a:cubicBezTo>
                  <a:cubicBezTo>
                    <a:pt x="50" y="1036"/>
                    <a:pt x="0" y="1120"/>
                    <a:pt x="0" y="1203"/>
                  </a:cubicBezTo>
                  <a:cubicBezTo>
                    <a:pt x="0" y="1287"/>
                    <a:pt x="34" y="1370"/>
                    <a:pt x="84" y="1454"/>
                  </a:cubicBezTo>
                  <a:lnTo>
                    <a:pt x="485" y="1955"/>
                  </a:lnTo>
                  <a:lnTo>
                    <a:pt x="1988" y="802"/>
                  </a:lnTo>
                  <a:lnTo>
                    <a:pt x="1788" y="552"/>
                  </a:lnTo>
                  <a:lnTo>
                    <a:pt x="1337" y="886"/>
                  </a:lnTo>
                  <a:lnTo>
                    <a:pt x="1287" y="802"/>
                  </a:lnTo>
                  <a:cubicBezTo>
                    <a:pt x="1253" y="785"/>
                    <a:pt x="1253" y="769"/>
                    <a:pt x="1253" y="752"/>
                  </a:cubicBezTo>
                  <a:cubicBezTo>
                    <a:pt x="1253" y="719"/>
                    <a:pt x="1287" y="685"/>
                    <a:pt x="1303" y="669"/>
                  </a:cubicBezTo>
                  <a:lnTo>
                    <a:pt x="1571" y="284"/>
                  </a:lnTo>
                  <a:lnTo>
                    <a:pt x="1337"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5474150" y="1706900"/>
              <a:ext cx="52250" cy="45550"/>
            </a:xfrm>
            <a:custGeom>
              <a:avLst/>
              <a:gdLst/>
              <a:ahLst/>
              <a:cxnLst/>
              <a:rect l="l" t="t" r="r" b="b"/>
              <a:pathLst>
                <a:path w="2090" h="1822" extrusionOk="0">
                  <a:moveTo>
                    <a:pt x="1572" y="0"/>
                  </a:moveTo>
                  <a:lnTo>
                    <a:pt x="1221" y="234"/>
                  </a:lnTo>
                  <a:lnTo>
                    <a:pt x="1505" y="702"/>
                  </a:lnTo>
                  <a:lnTo>
                    <a:pt x="1254" y="869"/>
                  </a:lnTo>
                  <a:lnTo>
                    <a:pt x="987" y="452"/>
                  </a:lnTo>
                  <a:lnTo>
                    <a:pt x="636" y="685"/>
                  </a:lnTo>
                  <a:lnTo>
                    <a:pt x="903" y="1103"/>
                  </a:lnTo>
                  <a:lnTo>
                    <a:pt x="653" y="1270"/>
                  </a:lnTo>
                  <a:lnTo>
                    <a:pt x="352" y="786"/>
                  </a:lnTo>
                  <a:lnTo>
                    <a:pt x="1" y="1020"/>
                  </a:lnTo>
                  <a:lnTo>
                    <a:pt x="486" y="1822"/>
                  </a:lnTo>
                  <a:lnTo>
                    <a:pt x="2090" y="819"/>
                  </a:lnTo>
                  <a:lnTo>
                    <a:pt x="157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5462050" y="1686450"/>
              <a:ext cx="49325" cy="35075"/>
            </a:xfrm>
            <a:custGeom>
              <a:avLst/>
              <a:gdLst/>
              <a:ahLst/>
              <a:cxnLst/>
              <a:rect l="l" t="t" r="r" b="b"/>
              <a:pathLst>
                <a:path w="1973" h="1403" extrusionOk="0">
                  <a:moveTo>
                    <a:pt x="1451" y="0"/>
                  </a:moveTo>
                  <a:cubicBezTo>
                    <a:pt x="1359" y="0"/>
                    <a:pt x="1256" y="26"/>
                    <a:pt x="1153" y="83"/>
                  </a:cubicBezTo>
                  <a:cubicBezTo>
                    <a:pt x="1053" y="117"/>
                    <a:pt x="986" y="183"/>
                    <a:pt x="919" y="234"/>
                  </a:cubicBezTo>
                  <a:cubicBezTo>
                    <a:pt x="886" y="284"/>
                    <a:pt x="819" y="334"/>
                    <a:pt x="802" y="417"/>
                  </a:cubicBezTo>
                  <a:cubicBezTo>
                    <a:pt x="752" y="484"/>
                    <a:pt x="752" y="584"/>
                    <a:pt x="752" y="685"/>
                  </a:cubicBezTo>
                  <a:lnTo>
                    <a:pt x="752" y="902"/>
                  </a:lnTo>
                  <a:cubicBezTo>
                    <a:pt x="736" y="919"/>
                    <a:pt x="719" y="969"/>
                    <a:pt x="669" y="985"/>
                  </a:cubicBezTo>
                  <a:cubicBezTo>
                    <a:pt x="644" y="994"/>
                    <a:pt x="619" y="998"/>
                    <a:pt x="598" y="998"/>
                  </a:cubicBezTo>
                  <a:cubicBezTo>
                    <a:pt x="577" y="998"/>
                    <a:pt x="560" y="994"/>
                    <a:pt x="552" y="985"/>
                  </a:cubicBezTo>
                  <a:cubicBezTo>
                    <a:pt x="502" y="935"/>
                    <a:pt x="485" y="902"/>
                    <a:pt x="468" y="852"/>
                  </a:cubicBezTo>
                  <a:cubicBezTo>
                    <a:pt x="452" y="818"/>
                    <a:pt x="418" y="768"/>
                    <a:pt x="418" y="718"/>
                  </a:cubicBezTo>
                  <a:lnTo>
                    <a:pt x="418" y="518"/>
                  </a:lnTo>
                  <a:lnTo>
                    <a:pt x="0" y="735"/>
                  </a:lnTo>
                  <a:cubicBezTo>
                    <a:pt x="0" y="802"/>
                    <a:pt x="34" y="852"/>
                    <a:pt x="34" y="919"/>
                  </a:cubicBezTo>
                  <a:cubicBezTo>
                    <a:pt x="34" y="985"/>
                    <a:pt x="67" y="1052"/>
                    <a:pt x="84" y="1102"/>
                  </a:cubicBezTo>
                  <a:cubicBezTo>
                    <a:pt x="151" y="1253"/>
                    <a:pt x="251" y="1336"/>
                    <a:pt x="385" y="1386"/>
                  </a:cubicBezTo>
                  <a:cubicBezTo>
                    <a:pt x="422" y="1397"/>
                    <a:pt x="462" y="1403"/>
                    <a:pt x="505" y="1403"/>
                  </a:cubicBezTo>
                  <a:cubicBezTo>
                    <a:pt x="599" y="1403"/>
                    <a:pt x="705" y="1377"/>
                    <a:pt x="819" y="1320"/>
                  </a:cubicBezTo>
                  <a:cubicBezTo>
                    <a:pt x="903" y="1270"/>
                    <a:pt x="970" y="1219"/>
                    <a:pt x="1036" y="1169"/>
                  </a:cubicBezTo>
                  <a:cubicBezTo>
                    <a:pt x="1070" y="1136"/>
                    <a:pt x="1120" y="1069"/>
                    <a:pt x="1137" y="1002"/>
                  </a:cubicBezTo>
                  <a:cubicBezTo>
                    <a:pt x="1153" y="935"/>
                    <a:pt x="1170" y="852"/>
                    <a:pt x="1170" y="768"/>
                  </a:cubicBezTo>
                  <a:lnTo>
                    <a:pt x="1170" y="601"/>
                  </a:lnTo>
                  <a:cubicBezTo>
                    <a:pt x="1170" y="568"/>
                    <a:pt x="1170" y="518"/>
                    <a:pt x="1203" y="501"/>
                  </a:cubicBezTo>
                  <a:cubicBezTo>
                    <a:pt x="1220" y="484"/>
                    <a:pt x="1237" y="451"/>
                    <a:pt x="1287" y="434"/>
                  </a:cubicBezTo>
                  <a:cubicBezTo>
                    <a:pt x="1312" y="426"/>
                    <a:pt x="1337" y="422"/>
                    <a:pt x="1358" y="422"/>
                  </a:cubicBezTo>
                  <a:cubicBezTo>
                    <a:pt x="1379" y="422"/>
                    <a:pt x="1396" y="426"/>
                    <a:pt x="1404" y="434"/>
                  </a:cubicBezTo>
                  <a:cubicBezTo>
                    <a:pt x="1421" y="451"/>
                    <a:pt x="1471" y="501"/>
                    <a:pt x="1487" y="568"/>
                  </a:cubicBezTo>
                  <a:cubicBezTo>
                    <a:pt x="1538" y="601"/>
                    <a:pt x="1554" y="668"/>
                    <a:pt x="1554" y="752"/>
                  </a:cubicBezTo>
                  <a:cubicBezTo>
                    <a:pt x="1571" y="818"/>
                    <a:pt x="1571" y="902"/>
                    <a:pt x="1554" y="969"/>
                  </a:cubicBezTo>
                  <a:lnTo>
                    <a:pt x="1955" y="752"/>
                  </a:lnTo>
                  <a:cubicBezTo>
                    <a:pt x="1972" y="685"/>
                    <a:pt x="1972" y="635"/>
                    <a:pt x="1955" y="534"/>
                  </a:cubicBezTo>
                  <a:cubicBezTo>
                    <a:pt x="1922" y="451"/>
                    <a:pt x="1905" y="401"/>
                    <a:pt x="1872" y="317"/>
                  </a:cubicBezTo>
                  <a:cubicBezTo>
                    <a:pt x="1788" y="167"/>
                    <a:pt x="1671" y="67"/>
                    <a:pt x="1571" y="16"/>
                  </a:cubicBezTo>
                  <a:cubicBezTo>
                    <a:pt x="1534" y="6"/>
                    <a:pt x="1494" y="0"/>
                    <a:pt x="1451"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5448275" y="1657600"/>
              <a:ext cx="52225" cy="38450"/>
            </a:xfrm>
            <a:custGeom>
              <a:avLst/>
              <a:gdLst/>
              <a:ahLst/>
              <a:cxnLst/>
              <a:rect l="l" t="t" r="r" b="b"/>
              <a:pathLst>
                <a:path w="2089" h="1538" extrusionOk="0">
                  <a:moveTo>
                    <a:pt x="1771" y="1"/>
                  </a:moveTo>
                  <a:lnTo>
                    <a:pt x="1370" y="151"/>
                  </a:lnTo>
                  <a:lnTo>
                    <a:pt x="1571" y="703"/>
                  </a:lnTo>
                  <a:lnTo>
                    <a:pt x="1287" y="803"/>
                  </a:lnTo>
                  <a:lnTo>
                    <a:pt x="1120" y="335"/>
                  </a:lnTo>
                  <a:lnTo>
                    <a:pt x="718" y="485"/>
                  </a:lnTo>
                  <a:lnTo>
                    <a:pt x="886" y="953"/>
                  </a:lnTo>
                  <a:lnTo>
                    <a:pt x="602" y="1053"/>
                  </a:lnTo>
                  <a:lnTo>
                    <a:pt x="384" y="502"/>
                  </a:lnTo>
                  <a:lnTo>
                    <a:pt x="0" y="652"/>
                  </a:lnTo>
                  <a:lnTo>
                    <a:pt x="334" y="1538"/>
                  </a:lnTo>
                  <a:lnTo>
                    <a:pt x="2089" y="870"/>
                  </a:lnTo>
                  <a:lnTo>
                    <a:pt x="1771"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5438650" y="1625850"/>
              <a:ext cx="52250" cy="38875"/>
            </a:xfrm>
            <a:custGeom>
              <a:avLst/>
              <a:gdLst/>
              <a:ahLst/>
              <a:cxnLst/>
              <a:rect l="l" t="t" r="r" b="b"/>
              <a:pathLst>
                <a:path w="2090" h="1555" extrusionOk="0">
                  <a:moveTo>
                    <a:pt x="1839" y="1"/>
                  </a:moveTo>
                  <a:lnTo>
                    <a:pt x="1" y="435"/>
                  </a:lnTo>
                  <a:lnTo>
                    <a:pt x="84" y="786"/>
                  </a:lnTo>
                  <a:lnTo>
                    <a:pt x="1053" y="569"/>
                  </a:lnTo>
                  <a:lnTo>
                    <a:pt x="185" y="1254"/>
                  </a:lnTo>
                  <a:lnTo>
                    <a:pt x="251" y="1555"/>
                  </a:lnTo>
                  <a:lnTo>
                    <a:pt x="2089" y="1104"/>
                  </a:lnTo>
                  <a:lnTo>
                    <a:pt x="2006" y="753"/>
                  </a:lnTo>
                  <a:lnTo>
                    <a:pt x="1053" y="987"/>
                  </a:lnTo>
                  <a:lnTo>
                    <a:pt x="1906" y="302"/>
                  </a:lnTo>
                  <a:lnTo>
                    <a:pt x="183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5434475" y="1601225"/>
              <a:ext cx="48475" cy="27175"/>
            </a:xfrm>
            <a:custGeom>
              <a:avLst/>
              <a:gdLst/>
              <a:ahLst/>
              <a:cxnLst/>
              <a:rect l="l" t="t" r="r" b="b"/>
              <a:pathLst>
                <a:path w="1939" h="1087" extrusionOk="0">
                  <a:moveTo>
                    <a:pt x="402" y="0"/>
                  </a:moveTo>
                  <a:lnTo>
                    <a:pt x="1" y="50"/>
                  </a:lnTo>
                  <a:lnTo>
                    <a:pt x="134" y="1086"/>
                  </a:lnTo>
                  <a:lnTo>
                    <a:pt x="519" y="1053"/>
                  </a:lnTo>
                  <a:lnTo>
                    <a:pt x="485" y="719"/>
                  </a:lnTo>
                  <a:lnTo>
                    <a:pt x="1939" y="552"/>
                  </a:lnTo>
                  <a:lnTo>
                    <a:pt x="1905" y="167"/>
                  </a:lnTo>
                  <a:lnTo>
                    <a:pt x="435" y="334"/>
                  </a:lnTo>
                  <a:lnTo>
                    <a:pt x="402"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5433650" y="1566125"/>
              <a:ext cx="47225" cy="33025"/>
            </a:xfrm>
            <a:custGeom>
              <a:avLst/>
              <a:gdLst/>
              <a:ahLst/>
              <a:cxnLst/>
              <a:rect l="l" t="t" r="r" b="b"/>
              <a:pathLst>
                <a:path w="1889" h="1321" extrusionOk="0">
                  <a:moveTo>
                    <a:pt x="1103" y="519"/>
                  </a:moveTo>
                  <a:lnTo>
                    <a:pt x="1103" y="786"/>
                  </a:lnTo>
                  <a:lnTo>
                    <a:pt x="535" y="636"/>
                  </a:lnTo>
                  <a:lnTo>
                    <a:pt x="1103" y="519"/>
                  </a:lnTo>
                  <a:close/>
                  <a:moveTo>
                    <a:pt x="1888" y="1"/>
                  </a:moveTo>
                  <a:lnTo>
                    <a:pt x="0" y="418"/>
                  </a:lnTo>
                  <a:lnTo>
                    <a:pt x="0" y="803"/>
                  </a:lnTo>
                  <a:lnTo>
                    <a:pt x="1872" y="1321"/>
                  </a:lnTo>
                  <a:lnTo>
                    <a:pt x="1888" y="953"/>
                  </a:lnTo>
                  <a:lnTo>
                    <a:pt x="1504" y="853"/>
                  </a:lnTo>
                  <a:lnTo>
                    <a:pt x="1504" y="468"/>
                  </a:lnTo>
                  <a:lnTo>
                    <a:pt x="1888" y="385"/>
                  </a:lnTo>
                  <a:lnTo>
                    <a:pt x="1888"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5434475" y="1536050"/>
              <a:ext cx="48475" cy="27175"/>
            </a:xfrm>
            <a:custGeom>
              <a:avLst/>
              <a:gdLst/>
              <a:ahLst/>
              <a:cxnLst/>
              <a:rect l="l" t="t" r="r" b="b"/>
              <a:pathLst>
                <a:path w="1939" h="1087" extrusionOk="0">
                  <a:moveTo>
                    <a:pt x="134" y="1"/>
                  </a:moveTo>
                  <a:lnTo>
                    <a:pt x="1" y="1053"/>
                  </a:lnTo>
                  <a:lnTo>
                    <a:pt x="402" y="1087"/>
                  </a:lnTo>
                  <a:lnTo>
                    <a:pt x="435" y="752"/>
                  </a:lnTo>
                  <a:lnTo>
                    <a:pt x="1905" y="920"/>
                  </a:lnTo>
                  <a:lnTo>
                    <a:pt x="1939" y="552"/>
                  </a:lnTo>
                  <a:lnTo>
                    <a:pt x="485" y="368"/>
                  </a:lnTo>
                  <a:lnTo>
                    <a:pt x="519" y="51"/>
                  </a:lnTo>
                  <a:lnTo>
                    <a:pt x="13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5439075" y="1519750"/>
              <a:ext cx="48050" cy="18425"/>
            </a:xfrm>
            <a:custGeom>
              <a:avLst/>
              <a:gdLst/>
              <a:ahLst/>
              <a:cxnLst/>
              <a:rect l="l" t="t" r="r" b="b"/>
              <a:pathLst>
                <a:path w="1922" h="737" extrusionOk="0">
                  <a:moveTo>
                    <a:pt x="84" y="1"/>
                  </a:moveTo>
                  <a:lnTo>
                    <a:pt x="0" y="369"/>
                  </a:lnTo>
                  <a:lnTo>
                    <a:pt x="1838" y="736"/>
                  </a:lnTo>
                  <a:lnTo>
                    <a:pt x="1922" y="385"/>
                  </a:lnTo>
                  <a:lnTo>
                    <a:pt x="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5445350" y="1486350"/>
              <a:ext cx="49300" cy="34450"/>
            </a:xfrm>
            <a:custGeom>
              <a:avLst/>
              <a:gdLst/>
              <a:ahLst/>
              <a:cxnLst/>
              <a:rect l="l" t="t" r="r" b="b"/>
              <a:pathLst>
                <a:path w="1972" h="1378" extrusionOk="0">
                  <a:moveTo>
                    <a:pt x="753" y="354"/>
                  </a:moveTo>
                  <a:cubicBezTo>
                    <a:pt x="837" y="354"/>
                    <a:pt x="949" y="382"/>
                    <a:pt x="1069" y="418"/>
                  </a:cubicBezTo>
                  <a:cubicBezTo>
                    <a:pt x="1237" y="468"/>
                    <a:pt x="1337" y="535"/>
                    <a:pt x="1404" y="585"/>
                  </a:cubicBezTo>
                  <a:cubicBezTo>
                    <a:pt x="1470" y="652"/>
                    <a:pt x="1487" y="735"/>
                    <a:pt x="1470" y="819"/>
                  </a:cubicBezTo>
                  <a:cubicBezTo>
                    <a:pt x="1420" y="903"/>
                    <a:pt x="1387" y="969"/>
                    <a:pt x="1287" y="969"/>
                  </a:cubicBezTo>
                  <a:cubicBezTo>
                    <a:pt x="1203" y="969"/>
                    <a:pt x="1069" y="953"/>
                    <a:pt x="902" y="903"/>
                  </a:cubicBezTo>
                  <a:cubicBezTo>
                    <a:pt x="735" y="869"/>
                    <a:pt x="618" y="802"/>
                    <a:pt x="551" y="735"/>
                  </a:cubicBezTo>
                  <a:cubicBezTo>
                    <a:pt x="485" y="669"/>
                    <a:pt x="485" y="585"/>
                    <a:pt x="501" y="502"/>
                  </a:cubicBezTo>
                  <a:cubicBezTo>
                    <a:pt x="535" y="418"/>
                    <a:pt x="585" y="385"/>
                    <a:pt x="668" y="368"/>
                  </a:cubicBezTo>
                  <a:cubicBezTo>
                    <a:pt x="692" y="359"/>
                    <a:pt x="720" y="354"/>
                    <a:pt x="753" y="354"/>
                  </a:cubicBezTo>
                  <a:close/>
                  <a:moveTo>
                    <a:pt x="585" y="0"/>
                  </a:moveTo>
                  <a:cubicBezTo>
                    <a:pt x="434" y="0"/>
                    <a:pt x="318" y="50"/>
                    <a:pt x="234" y="117"/>
                  </a:cubicBezTo>
                  <a:cubicBezTo>
                    <a:pt x="150" y="167"/>
                    <a:pt x="84" y="284"/>
                    <a:pt x="50" y="401"/>
                  </a:cubicBezTo>
                  <a:cubicBezTo>
                    <a:pt x="0" y="535"/>
                    <a:pt x="17" y="652"/>
                    <a:pt x="50" y="752"/>
                  </a:cubicBezTo>
                  <a:cubicBezTo>
                    <a:pt x="67" y="869"/>
                    <a:pt x="150" y="969"/>
                    <a:pt x="267" y="1053"/>
                  </a:cubicBezTo>
                  <a:cubicBezTo>
                    <a:pt x="401" y="1136"/>
                    <a:pt x="568" y="1220"/>
                    <a:pt x="802" y="1287"/>
                  </a:cubicBezTo>
                  <a:cubicBezTo>
                    <a:pt x="1003" y="1347"/>
                    <a:pt x="1173" y="1377"/>
                    <a:pt x="1313" y="1377"/>
                  </a:cubicBezTo>
                  <a:cubicBezTo>
                    <a:pt x="1407" y="1377"/>
                    <a:pt x="1487" y="1364"/>
                    <a:pt x="1554" y="1337"/>
                  </a:cubicBezTo>
                  <a:cubicBezTo>
                    <a:pt x="1721" y="1287"/>
                    <a:pt x="1838" y="1153"/>
                    <a:pt x="1905" y="969"/>
                  </a:cubicBezTo>
                  <a:cubicBezTo>
                    <a:pt x="1972" y="752"/>
                    <a:pt x="1955" y="585"/>
                    <a:pt x="1805" y="485"/>
                  </a:cubicBezTo>
                  <a:cubicBezTo>
                    <a:pt x="1704" y="334"/>
                    <a:pt x="1470" y="217"/>
                    <a:pt x="1153" y="117"/>
                  </a:cubicBezTo>
                  <a:cubicBezTo>
                    <a:pt x="919" y="17"/>
                    <a:pt x="735" y="0"/>
                    <a:pt x="585"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5455775" y="1446250"/>
              <a:ext cx="55175" cy="45550"/>
            </a:xfrm>
            <a:custGeom>
              <a:avLst/>
              <a:gdLst/>
              <a:ahLst/>
              <a:cxnLst/>
              <a:rect l="l" t="t" r="r" b="b"/>
              <a:pathLst>
                <a:path w="2207" h="1822" extrusionOk="0">
                  <a:moveTo>
                    <a:pt x="485" y="0"/>
                  </a:moveTo>
                  <a:lnTo>
                    <a:pt x="335" y="334"/>
                  </a:lnTo>
                  <a:lnTo>
                    <a:pt x="1237" y="752"/>
                  </a:lnTo>
                  <a:lnTo>
                    <a:pt x="134" y="752"/>
                  </a:lnTo>
                  <a:lnTo>
                    <a:pt x="1" y="1019"/>
                  </a:lnTo>
                  <a:lnTo>
                    <a:pt x="1722" y="1821"/>
                  </a:lnTo>
                  <a:lnTo>
                    <a:pt x="1889" y="1487"/>
                  </a:lnTo>
                  <a:lnTo>
                    <a:pt x="987" y="1070"/>
                  </a:lnTo>
                  <a:lnTo>
                    <a:pt x="2073" y="1070"/>
                  </a:lnTo>
                  <a:lnTo>
                    <a:pt x="2206" y="802"/>
                  </a:lnTo>
                  <a:lnTo>
                    <a:pt x="4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5504650" y="1450850"/>
              <a:ext cx="11725" cy="11300"/>
            </a:xfrm>
            <a:custGeom>
              <a:avLst/>
              <a:gdLst/>
              <a:ahLst/>
              <a:cxnLst/>
              <a:rect l="l" t="t" r="r" b="b"/>
              <a:pathLst>
                <a:path w="469" h="452" extrusionOk="0">
                  <a:moveTo>
                    <a:pt x="134" y="0"/>
                  </a:moveTo>
                  <a:lnTo>
                    <a:pt x="1" y="251"/>
                  </a:lnTo>
                  <a:lnTo>
                    <a:pt x="335" y="451"/>
                  </a:lnTo>
                  <a:lnTo>
                    <a:pt x="469" y="201"/>
                  </a:lnTo>
                  <a:lnTo>
                    <a:pt x="134"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5486700" y="1397375"/>
              <a:ext cx="51825" cy="44725"/>
            </a:xfrm>
            <a:custGeom>
              <a:avLst/>
              <a:gdLst/>
              <a:ahLst/>
              <a:cxnLst/>
              <a:rect l="l" t="t" r="r" b="b"/>
              <a:pathLst>
                <a:path w="2073" h="1789" extrusionOk="0">
                  <a:moveTo>
                    <a:pt x="769" y="368"/>
                  </a:moveTo>
                  <a:cubicBezTo>
                    <a:pt x="819" y="368"/>
                    <a:pt x="852" y="385"/>
                    <a:pt x="902" y="435"/>
                  </a:cubicBezTo>
                  <a:cubicBezTo>
                    <a:pt x="986" y="485"/>
                    <a:pt x="1003" y="585"/>
                    <a:pt x="969" y="635"/>
                  </a:cubicBezTo>
                  <a:lnTo>
                    <a:pt x="819" y="836"/>
                  </a:lnTo>
                  <a:lnTo>
                    <a:pt x="552" y="619"/>
                  </a:lnTo>
                  <a:lnTo>
                    <a:pt x="669" y="435"/>
                  </a:lnTo>
                  <a:cubicBezTo>
                    <a:pt x="719" y="385"/>
                    <a:pt x="735" y="368"/>
                    <a:pt x="769" y="368"/>
                  </a:cubicBezTo>
                  <a:close/>
                  <a:moveTo>
                    <a:pt x="1354" y="769"/>
                  </a:moveTo>
                  <a:cubicBezTo>
                    <a:pt x="1404" y="769"/>
                    <a:pt x="1437" y="786"/>
                    <a:pt x="1487" y="836"/>
                  </a:cubicBezTo>
                  <a:cubicBezTo>
                    <a:pt x="1554" y="869"/>
                    <a:pt x="1571" y="919"/>
                    <a:pt x="1588" y="953"/>
                  </a:cubicBezTo>
                  <a:cubicBezTo>
                    <a:pt x="1604" y="969"/>
                    <a:pt x="1588" y="1020"/>
                    <a:pt x="1571" y="1053"/>
                  </a:cubicBezTo>
                  <a:lnTo>
                    <a:pt x="1420" y="1270"/>
                  </a:lnTo>
                  <a:lnTo>
                    <a:pt x="1103" y="1020"/>
                  </a:lnTo>
                  <a:lnTo>
                    <a:pt x="1253" y="836"/>
                  </a:lnTo>
                  <a:cubicBezTo>
                    <a:pt x="1270" y="786"/>
                    <a:pt x="1320" y="769"/>
                    <a:pt x="1354" y="769"/>
                  </a:cubicBezTo>
                  <a:close/>
                  <a:moveTo>
                    <a:pt x="669" y="0"/>
                  </a:moveTo>
                  <a:cubicBezTo>
                    <a:pt x="568" y="0"/>
                    <a:pt x="468" y="34"/>
                    <a:pt x="401" y="134"/>
                  </a:cubicBezTo>
                  <a:lnTo>
                    <a:pt x="0" y="685"/>
                  </a:lnTo>
                  <a:lnTo>
                    <a:pt x="1521" y="1788"/>
                  </a:lnTo>
                  <a:lnTo>
                    <a:pt x="1955" y="1254"/>
                  </a:lnTo>
                  <a:cubicBezTo>
                    <a:pt x="2039" y="1137"/>
                    <a:pt x="2072" y="1020"/>
                    <a:pt x="2022" y="919"/>
                  </a:cubicBezTo>
                  <a:cubicBezTo>
                    <a:pt x="1989" y="786"/>
                    <a:pt x="1905" y="685"/>
                    <a:pt x="1755" y="585"/>
                  </a:cubicBezTo>
                  <a:cubicBezTo>
                    <a:pt x="1654" y="502"/>
                    <a:pt x="1571" y="452"/>
                    <a:pt x="1504" y="452"/>
                  </a:cubicBezTo>
                  <a:cubicBezTo>
                    <a:pt x="1437" y="452"/>
                    <a:pt x="1370" y="452"/>
                    <a:pt x="1320" y="468"/>
                  </a:cubicBezTo>
                  <a:cubicBezTo>
                    <a:pt x="1287" y="418"/>
                    <a:pt x="1270" y="368"/>
                    <a:pt x="1237" y="301"/>
                  </a:cubicBezTo>
                  <a:cubicBezTo>
                    <a:pt x="1187" y="251"/>
                    <a:pt x="1120" y="201"/>
                    <a:pt x="1053" y="134"/>
                  </a:cubicBezTo>
                  <a:cubicBezTo>
                    <a:pt x="902" y="34"/>
                    <a:pt x="769" y="0"/>
                    <a:pt x="669"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5505500" y="1365200"/>
              <a:ext cx="48475" cy="45975"/>
            </a:xfrm>
            <a:custGeom>
              <a:avLst/>
              <a:gdLst/>
              <a:ahLst/>
              <a:cxnLst/>
              <a:rect l="l" t="t" r="r" b="b"/>
              <a:pathLst>
                <a:path w="1939" h="1839" extrusionOk="0">
                  <a:moveTo>
                    <a:pt x="819" y="1"/>
                  </a:moveTo>
                  <a:lnTo>
                    <a:pt x="568" y="285"/>
                  </a:lnTo>
                  <a:lnTo>
                    <a:pt x="936" y="920"/>
                  </a:lnTo>
                  <a:lnTo>
                    <a:pt x="251" y="652"/>
                  </a:lnTo>
                  <a:lnTo>
                    <a:pt x="0" y="920"/>
                  </a:lnTo>
                  <a:lnTo>
                    <a:pt x="1186" y="1388"/>
                  </a:lnTo>
                  <a:lnTo>
                    <a:pt x="1721" y="1839"/>
                  </a:lnTo>
                  <a:lnTo>
                    <a:pt x="1938" y="1571"/>
                  </a:lnTo>
                  <a:lnTo>
                    <a:pt x="1420" y="1120"/>
                  </a:lnTo>
                  <a:lnTo>
                    <a:pt x="819"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5545175" y="1335975"/>
              <a:ext cx="40125" cy="47625"/>
            </a:xfrm>
            <a:custGeom>
              <a:avLst/>
              <a:gdLst/>
              <a:ahLst/>
              <a:cxnLst/>
              <a:rect l="l" t="t" r="r" b="b"/>
              <a:pathLst>
                <a:path w="1605" h="1905" extrusionOk="0">
                  <a:moveTo>
                    <a:pt x="518" y="0"/>
                  </a:moveTo>
                  <a:cubicBezTo>
                    <a:pt x="485" y="34"/>
                    <a:pt x="418" y="50"/>
                    <a:pt x="351" y="84"/>
                  </a:cubicBezTo>
                  <a:cubicBezTo>
                    <a:pt x="301" y="134"/>
                    <a:pt x="234" y="167"/>
                    <a:pt x="184" y="217"/>
                  </a:cubicBezTo>
                  <a:cubicBezTo>
                    <a:pt x="67" y="318"/>
                    <a:pt x="0" y="451"/>
                    <a:pt x="0" y="568"/>
                  </a:cubicBezTo>
                  <a:cubicBezTo>
                    <a:pt x="0" y="702"/>
                    <a:pt x="67" y="819"/>
                    <a:pt x="184" y="969"/>
                  </a:cubicBezTo>
                  <a:cubicBezTo>
                    <a:pt x="251" y="1036"/>
                    <a:pt x="318" y="1086"/>
                    <a:pt x="385" y="1136"/>
                  </a:cubicBezTo>
                  <a:cubicBezTo>
                    <a:pt x="435" y="1170"/>
                    <a:pt x="502" y="1203"/>
                    <a:pt x="569" y="1203"/>
                  </a:cubicBezTo>
                  <a:cubicBezTo>
                    <a:pt x="635" y="1203"/>
                    <a:pt x="719" y="1170"/>
                    <a:pt x="802" y="1153"/>
                  </a:cubicBezTo>
                  <a:cubicBezTo>
                    <a:pt x="853" y="1136"/>
                    <a:pt x="919" y="1136"/>
                    <a:pt x="970" y="1120"/>
                  </a:cubicBezTo>
                  <a:lnTo>
                    <a:pt x="1070" y="1120"/>
                  </a:lnTo>
                  <a:cubicBezTo>
                    <a:pt x="1086" y="1136"/>
                    <a:pt x="1137" y="1153"/>
                    <a:pt x="1153" y="1170"/>
                  </a:cubicBezTo>
                  <a:cubicBezTo>
                    <a:pt x="1187" y="1237"/>
                    <a:pt x="1220" y="1253"/>
                    <a:pt x="1187" y="1303"/>
                  </a:cubicBezTo>
                  <a:cubicBezTo>
                    <a:pt x="1187" y="1320"/>
                    <a:pt x="1153" y="1370"/>
                    <a:pt x="1103" y="1404"/>
                  </a:cubicBezTo>
                  <a:cubicBezTo>
                    <a:pt x="1070" y="1454"/>
                    <a:pt x="1003" y="1487"/>
                    <a:pt x="936" y="1504"/>
                  </a:cubicBezTo>
                  <a:cubicBezTo>
                    <a:pt x="886" y="1554"/>
                    <a:pt x="802" y="1571"/>
                    <a:pt x="736" y="1571"/>
                  </a:cubicBezTo>
                  <a:lnTo>
                    <a:pt x="1053" y="1905"/>
                  </a:lnTo>
                  <a:cubicBezTo>
                    <a:pt x="1103" y="1905"/>
                    <a:pt x="1170" y="1888"/>
                    <a:pt x="1237" y="1838"/>
                  </a:cubicBezTo>
                  <a:cubicBezTo>
                    <a:pt x="1304" y="1821"/>
                    <a:pt x="1354" y="1788"/>
                    <a:pt x="1421" y="1721"/>
                  </a:cubicBezTo>
                  <a:cubicBezTo>
                    <a:pt x="1554" y="1588"/>
                    <a:pt x="1604" y="1471"/>
                    <a:pt x="1604" y="1303"/>
                  </a:cubicBezTo>
                  <a:cubicBezTo>
                    <a:pt x="1588" y="1153"/>
                    <a:pt x="1554" y="1036"/>
                    <a:pt x="1421" y="902"/>
                  </a:cubicBezTo>
                  <a:cubicBezTo>
                    <a:pt x="1354" y="836"/>
                    <a:pt x="1287" y="786"/>
                    <a:pt x="1237" y="735"/>
                  </a:cubicBezTo>
                  <a:cubicBezTo>
                    <a:pt x="1170" y="702"/>
                    <a:pt x="1103" y="652"/>
                    <a:pt x="1020" y="652"/>
                  </a:cubicBezTo>
                  <a:cubicBezTo>
                    <a:pt x="936" y="652"/>
                    <a:pt x="853" y="652"/>
                    <a:pt x="752" y="702"/>
                  </a:cubicBezTo>
                  <a:cubicBezTo>
                    <a:pt x="669" y="735"/>
                    <a:pt x="602" y="752"/>
                    <a:pt x="569" y="752"/>
                  </a:cubicBezTo>
                  <a:cubicBezTo>
                    <a:pt x="518" y="752"/>
                    <a:pt x="502" y="752"/>
                    <a:pt x="468" y="719"/>
                  </a:cubicBezTo>
                  <a:cubicBezTo>
                    <a:pt x="418" y="669"/>
                    <a:pt x="418" y="618"/>
                    <a:pt x="435" y="585"/>
                  </a:cubicBezTo>
                  <a:cubicBezTo>
                    <a:pt x="468" y="568"/>
                    <a:pt x="485" y="535"/>
                    <a:pt x="518" y="485"/>
                  </a:cubicBezTo>
                  <a:cubicBezTo>
                    <a:pt x="552" y="468"/>
                    <a:pt x="602" y="418"/>
                    <a:pt x="652" y="401"/>
                  </a:cubicBezTo>
                  <a:cubicBezTo>
                    <a:pt x="719" y="368"/>
                    <a:pt x="769" y="368"/>
                    <a:pt x="836" y="334"/>
                  </a:cubicBezTo>
                  <a:lnTo>
                    <a:pt x="518"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5564400" y="1323425"/>
              <a:ext cx="46800" cy="43050"/>
            </a:xfrm>
            <a:custGeom>
              <a:avLst/>
              <a:gdLst/>
              <a:ahLst/>
              <a:cxnLst/>
              <a:rect l="l" t="t" r="r" b="b"/>
              <a:pathLst>
                <a:path w="1872" h="1722" extrusionOk="0">
                  <a:moveTo>
                    <a:pt x="284" y="1"/>
                  </a:moveTo>
                  <a:lnTo>
                    <a:pt x="0" y="235"/>
                  </a:lnTo>
                  <a:lnTo>
                    <a:pt x="1170" y="1722"/>
                  </a:lnTo>
                  <a:lnTo>
                    <a:pt x="1871" y="1154"/>
                  </a:lnTo>
                  <a:lnTo>
                    <a:pt x="1621" y="820"/>
                  </a:lnTo>
                  <a:lnTo>
                    <a:pt x="1170" y="1154"/>
                  </a:lnTo>
                  <a:lnTo>
                    <a:pt x="284"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5587775" y="1305900"/>
              <a:ext cx="34700" cy="43875"/>
            </a:xfrm>
            <a:custGeom>
              <a:avLst/>
              <a:gdLst/>
              <a:ahLst/>
              <a:cxnLst/>
              <a:rect l="l" t="t" r="r" b="b"/>
              <a:pathLst>
                <a:path w="1388" h="1755" extrusionOk="0">
                  <a:moveTo>
                    <a:pt x="301" y="0"/>
                  </a:moveTo>
                  <a:lnTo>
                    <a:pt x="1" y="201"/>
                  </a:lnTo>
                  <a:lnTo>
                    <a:pt x="1103" y="1755"/>
                  </a:lnTo>
                  <a:lnTo>
                    <a:pt x="1388" y="1537"/>
                  </a:lnTo>
                  <a:lnTo>
                    <a:pt x="301"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5601975" y="1292025"/>
              <a:ext cx="43050" cy="49400"/>
            </a:xfrm>
            <a:custGeom>
              <a:avLst/>
              <a:gdLst/>
              <a:ahLst/>
              <a:cxnLst/>
              <a:rect l="l" t="t" r="r" b="b"/>
              <a:pathLst>
                <a:path w="1722" h="1976" extrusionOk="0">
                  <a:moveTo>
                    <a:pt x="786" y="438"/>
                  </a:moveTo>
                  <a:cubicBezTo>
                    <a:pt x="836" y="438"/>
                    <a:pt x="886" y="472"/>
                    <a:pt x="953" y="522"/>
                  </a:cubicBezTo>
                  <a:cubicBezTo>
                    <a:pt x="1003" y="572"/>
                    <a:pt x="1070" y="655"/>
                    <a:pt x="1154" y="789"/>
                  </a:cubicBezTo>
                  <a:cubicBezTo>
                    <a:pt x="1237" y="906"/>
                    <a:pt x="1287" y="990"/>
                    <a:pt x="1304" y="1073"/>
                  </a:cubicBezTo>
                  <a:cubicBezTo>
                    <a:pt x="1321" y="1140"/>
                    <a:pt x="1321" y="1207"/>
                    <a:pt x="1304" y="1240"/>
                  </a:cubicBezTo>
                  <a:cubicBezTo>
                    <a:pt x="1287" y="1290"/>
                    <a:pt x="1237" y="1307"/>
                    <a:pt x="1204" y="1341"/>
                  </a:cubicBezTo>
                  <a:lnTo>
                    <a:pt x="1070" y="1424"/>
                  </a:lnTo>
                  <a:lnTo>
                    <a:pt x="502" y="572"/>
                  </a:lnTo>
                  <a:lnTo>
                    <a:pt x="636" y="488"/>
                  </a:lnTo>
                  <a:cubicBezTo>
                    <a:pt x="669" y="472"/>
                    <a:pt x="736" y="438"/>
                    <a:pt x="786" y="438"/>
                  </a:cubicBezTo>
                  <a:close/>
                  <a:moveTo>
                    <a:pt x="740" y="1"/>
                  </a:moveTo>
                  <a:cubicBezTo>
                    <a:pt x="642" y="1"/>
                    <a:pt x="555" y="44"/>
                    <a:pt x="469" y="87"/>
                  </a:cubicBezTo>
                  <a:lnTo>
                    <a:pt x="1" y="388"/>
                  </a:lnTo>
                  <a:lnTo>
                    <a:pt x="1003" y="1975"/>
                  </a:lnTo>
                  <a:lnTo>
                    <a:pt x="1471" y="1691"/>
                  </a:lnTo>
                  <a:cubicBezTo>
                    <a:pt x="1638" y="1591"/>
                    <a:pt x="1722" y="1474"/>
                    <a:pt x="1722" y="1274"/>
                  </a:cubicBezTo>
                  <a:cubicBezTo>
                    <a:pt x="1722" y="1090"/>
                    <a:pt x="1638" y="856"/>
                    <a:pt x="1471" y="589"/>
                  </a:cubicBezTo>
                  <a:cubicBezTo>
                    <a:pt x="1337" y="388"/>
                    <a:pt x="1221" y="238"/>
                    <a:pt x="1104" y="154"/>
                  </a:cubicBezTo>
                  <a:cubicBezTo>
                    <a:pt x="1003" y="71"/>
                    <a:pt x="886" y="21"/>
                    <a:pt x="786" y="4"/>
                  </a:cubicBezTo>
                  <a:cubicBezTo>
                    <a:pt x="770" y="2"/>
                    <a:pt x="755" y="1"/>
                    <a:pt x="740" y="1"/>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5632900" y="1271225"/>
              <a:ext cx="43450" cy="52225"/>
            </a:xfrm>
            <a:custGeom>
              <a:avLst/>
              <a:gdLst/>
              <a:ahLst/>
              <a:cxnLst/>
              <a:rect l="l" t="t" r="r" b="b"/>
              <a:pathLst>
                <a:path w="1738" h="2089" extrusionOk="0">
                  <a:moveTo>
                    <a:pt x="819" y="0"/>
                  </a:moveTo>
                  <a:lnTo>
                    <a:pt x="0" y="452"/>
                  </a:lnTo>
                  <a:lnTo>
                    <a:pt x="902" y="2089"/>
                  </a:lnTo>
                  <a:lnTo>
                    <a:pt x="1738" y="1671"/>
                  </a:lnTo>
                  <a:lnTo>
                    <a:pt x="1521" y="1304"/>
                  </a:lnTo>
                  <a:lnTo>
                    <a:pt x="1019" y="1571"/>
                  </a:lnTo>
                  <a:lnTo>
                    <a:pt x="886" y="1304"/>
                  </a:lnTo>
                  <a:lnTo>
                    <a:pt x="1320" y="1070"/>
                  </a:lnTo>
                  <a:lnTo>
                    <a:pt x="1103" y="702"/>
                  </a:lnTo>
                  <a:lnTo>
                    <a:pt x="669" y="919"/>
                  </a:lnTo>
                  <a:lnTo>
                    <a:pt x="518" y="652"/>
                  </a:lnTo>
                  <a:lnTo>
                    <a:pt x="1019" y="385"/>
                  </a:lnTo>
                  <a:lnTo>
                    <a:pt x="819"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5662125" y="1259525"/>
              <a:ext cx="36800" cy="49200"/>
            </a:xfrm>
            <a:custGeom>
              <a:avLst/>
              <a:gdLst/>
              <a:ahLst/>
              <a:cxnLst/>
              <a:rect l="l" t="t" r="r" b="b"/>
              <a:pathLst>
                <a:path w="1472" h="1968" extrusionOk="0">
                  <a:moveTo>
                    <a:pt x="736" y="1"/>
                  </a:moveTo>
                  <a:cubicBezTo>
                    <a:pt x="669" y="1"/>
                    <a:pt x="602" y="1"/>
                    <a:pt x="552" y="17"/>
                  </a:cubicBezTo>
                  <a:cubicBezTo>
                    <a:pt x="469" y="34"/>
                    <a:pt x="402" y="51"/>
                    <a:pt x="335" y="84"/>
                  </a:cubicBezTo>
                  <a:cubicBezTo>
                    <a:pt x="168" y="134"/>
                    <a:pt x="84" y="251"/>
                    <a:pt x="51" y="368"/>
                  </a:cubicBezTo>
                  <a:cubicBezTo>
                    <a:pt x="1" y="502"/>
                    <a:pt x="18" y="635"/>
                    <a:pt x="101" y="803"/>
                  </a:cubicBezTo>
                  <a:cubicBezTo>
                    <a:pt x="151" y="886"/>
                    <a:pt x="218" y="953"/>
                    <a:pt x="251" y="1020"/>
                  </a:cubicBezTo>
                  <a:cubicBezTo>
                    <a:pt x="302" y="1087"/>
                    <a:pt x="352" y="1120"/>
                    <a:pt x="419" y="1137"/>
                  </a:cubicBezTo>
                  <a:cubicBezTo>
                    <a:pt x="485" y="1170"/>
                    <a:pt x="569" y="1187"/>
                    <a:pt x="652" y="1187"/>
                  </a:cubicBezTo>
                  <a:lnTo>
                    <a:pt x="820" y="1187"/>
                  </a:lnTo>
                  <a:cubicBezTo>
                    <a:pt x="853" y="1187"/>
                    <a:pt x="903" y="1187"/>
                    <a:pt x="920" y="1204"/>
                  </a:cubicBezTo>
                  <a:cubicBezTo>
                    <a:pt x="936" y="1220"/>
                    <a:pt x="970" y="1254"/>
                    <a:pt x="987" y="1287"/>
                  </a:cubicBezTo>
                  <a:cubicBezTo>
                    <a:pt x="1003" y="1354"/>
                    <a:pt x="1003" y="1387"/>
                    <a:pt x="987" y="1404"/>
                  </a:cubicBezTo>
                  <a:cubicBezTo>
                    <a:pt x="970" y="1437"/>
                    <a:pt x="920" y="1471"/>
                    <a:pt x="853" y="1504"/>
                  </a:cubicBezTo>
                  <a:cubicBezTo>
                    <a:pt x="820" y="1521"/>
                    <a:pt x="753" y="1538"/>
                    <a:pt x="669" y="1538"/>
                  </a:cubicBezTo>
                  <a:cubicBezTo>
                    <a:pt x="636" y="1546"/>
                    <a:pt x="598" y="1550"/>
                    <a:pt x="563" y="1550"/>
                  </a:cubicBezTo>
                  <a:cubicBezTo>
                    <a:pt x="527" y="1550"/>
                    <a:pt x="494" y="1546"/>
                    <a:pt x="469" y="1538"/>
                  </a:cubicBezTo>
                  <a:lnTo>
                    <a:pt x="469" y="1538"/>
                  </a:lnTo>
                  <a:lnTo>
                    <a:pt x="652" y="1955"/>
                  </a:lnTo>
                  <a:cubicBezTo>
                    <a:pt x="686" y="1964"/>
                    <a:pt x="715" y="1968"/>
                    <a:pt x="746" y="1968"/>
                  </a:cubicBezTo>
                  <a:cubicBezTo>
                    <a:pt x="778" y="1968"/>
                    <a:pt x="811" y="1964"/>
                    <a:pt x="853" y="1955"/>
                  </a:cubicBezTo>
                  <a:cubicBezTo>
                    <a:pt x="936" y="1955"/>
                    <a:pt x="1003" y="1939"/>
                    <a:pt x="1087" y="1889"/>
                  </a:cubicBezTo>
                  <a:cubicBezTo>
                    <a:pt x="1237" y="1805"/>
                    <a:pt x="1338" y="1705"/>
                    <a:pt x="1421" y="1605"/>
                  </a:cubicBezTo>
                  <a:cubicBezTo>
                    <a:pt x="1471" y="1454"/>
                    <a:pt x="1438" y="1304"/>
                    <a:pt x="1354" y="1170"/>
                  </a:cubicBezTo>
                  <a:cubicBezTo>
                    <a:pt x="1321" y="1087"/>
                    <a:pt x="1254" y="1003"/>
                    <a:pt x="1221" y="936"/>
                  </a:cubicBezTo>
                  <a:cubicBezTo>
                    <a:pt x="1154" y="869"/>
                    <a:pt x="1087" y="836"/>
                    <a:pt x="1020" y="786"/>
                  </a:cubicBezTo>
                  <a:cubicBezTo>
                    <a:pt x="970" y="752"/>
                    <a:pt x="853" y="752"/>
                    <a:pt x="753" y="752"/>
                  </a:cubicBezTo>
                  <a:cubicBezTo>
                    <a:pt x="686" y="752"/>
                    <a:pt x="634" y="760"/>
                    <a:pt x="597" y="760"/>
                  </a:cubicBezTo>
                  <a:cubicBezTo>
                    <a:pt x="578" y="760"/>
                    <a:pt x="563" y="758"/>
                    <a:pt x="552" y="752"/>
                  </a:cubicBezTo>
                  <a:cubicBezTo>
                    <a:pt x="502" y="719"/>
                    <a:pt x="485" y="702"/>
                    <a:pt x="469" y="669"/>
                  </a:cubicBezTo>
                  <a:cubicBezTo>
                    <a:pt x="419" y="602"/>
                    <a:pt x="435" y="552"/>
                    <a:pt x="469" y="535"/>
                  </a:cubicBezTo>
                  <a:cubicBezTo>
                    <a:pt x="502" y="502"/>
                    <a:pt x="552" y="468"/>
                    <a:pt x="586" y="452"/>
                  </a:cubicBezTo>
                  <a:cubicBezTo>
                    <a:pt x="636" y="435"/>
                    <a:pt x="669" y="418"/>
                    <a:pt x="736" y="418"/>
                  </a:cubicBezTo>
                  <a:lnTo>
                    <a:pt x="920" y="418"/>
                  </a:lnTo>
                  <a:lnTo>
                    <a:pt x="736" y="1"/>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5691800" y="1245850"/>
              <a:ext cx="37200" cy="48850"/>
            </a:xfrm>
            <a:custGeom>
              <a:avLst/>
              <a:gdLst/>
              <a:ahLst/>
              <a:cxnLst/>
              <a:rect l="l" t="t" r="r" b="b"/>
              <a:pathLst>
                <a:path w="1488" h="1954" extrusionOk="0">
                  <a:moveTo>
                    <a:pt x="727" y="0"/>
                  </a:moveTo>
                  <a:cubicBezTo>
                    <a:pt x="698" y="0"/>
                    <a:pt x="668" y="5"/>
                    <a:pt x="635" y="13"/>
                  </a:cubicBezTo>
                  <a:cubicBezTo>
                    <a:pt x="568" y="46"/>
                    <a:pt x="485" y="63"/>
                    <a:pt x="418" y="80"/>
                  </a:cubicBezTo>
                  <a:cubicBezTo>
                    <a:pt x="217" y="163"/>
                    <a:pt x="84" y="314"/>
                    <a:pt x="50" y="514"/>
                  </a:cubicBezTo>
                  <a:cubicBezTo>
                    <a:pt x="0" y="731"/>
                    <a:pt x="34" y="982"/>
                    <a:pt x="151" y="1266"/>
                  </a:cubicBezTo>
                  <a:cubicBezTo>
                    <a:pt x="251" y="1550"/>
                    <a:pt x="401" y="1751"/>
                    <a:pt x="568" y="1851"/>
                  </a:cubicBezTo>
                  <a:cubicBezTo>
                    <a:pt x="666" y="1919"/>
                    <a:pt x="769" y="1953"/>
                    <a:pt x="881" y="1953"/>
                  </a:cubicBezTo>
                  <a:cubicBezTo>
                    <a:pt x="961" y="1953"/>
                    <a:pt x="1046" y="1936"/>
                    <a:pt x="1136" y="1901"/>
                  </a:cubicBezTo>
                  <a:cubicBezTo>
                    <a:pt x="1237" y="1851"/>
                    <a:pt x="1320" y="1801"/>
                    <a:pt x="1370" y="1734"/>
                  </a:cubicBezTo>
                  <a:cubicBezTo>
                    <a:pt x="1420" y="1667"/>
                    <a:pt x="1470" y="1600"/>
                    <a:pt x="1487" y="1550"/>
                  </a:cubicBezTo>
                  <a:lnTo>
                    <a:pt x="1136" y="665"/>
                  </a:lnTo>
                  <a:lnTo>
                    <a:pt x="635" y="882"/>
                  </a:lnTo>
                  <a:lnTo>
                    <a:pt x="752" y="1182"/>
                  </a:lnTo>
                  <a:lnTo>
                    <a:pt x="986" y="1099"/>
                  </a:lnTo>
                  <a:lnTo>
                    <a:pt x="1086" y="1350"/>
                  </a:lnTo>
                  <a:lnTo>
                    <a:pt x="1036" y="1416"/>
                  </a:lnTo>
                  <a:cubicBezTo>
                    <a:pt x="1003" y="1433"/>
                    <a:pt x="969" y="1433"/>
                    <a:pt x="953" y="1467"/>
                  </a:cubicBezTo>
                  <a:cubicBezTo>
                    <a:pt x="917" y="1478"/>
                    <a:pt x="886" y="1484"/>
                    <a:pt x="856" y="1484"/>
                  </a:cubicBezTo>
                  <a:cubicBezTo>
                    <a:pt x="803" y="1484"/>
                    <a:pt x="756" y="1465"/>
                    <a:pt x="702" y="1433"/>
                  </a:cubicBezTo>
                  <a:cubicBezTo>
                    <a:pt x="602" y="1400"/>
                    <a:pt x="552" y="1299"/>
                    <a:pt x="485" y="1132"/>
                  </a:cubicBezTo>
                  <a:cubicBezTo>
                    <a:pt x="418" y="965"/>
                    <a:pt x="401" y="832"/>
                    <a:pt x="418" y="731"/>
                  </a:cubicBezTo>
                  <a:cubicBezTo>
                    <a:pt x="468" y="648"/>
                    <a:pt x="535" y="564"/>
                    <a:pt x="635" y="514"/>
                  </a:cubicBezTo>
                  <a:cubicBezTo>
                    <a:pt x="668" y="481"/>
                    <a:pt x="735" y="464"/>
                    <a:pt x="802" y="464"/>
                  </a:cubicBezTo>
                  <a:lnTo>
                    <a:pt x="986" y="464"/>
                  </a:lnTo>
                  <a:lnTo>
                    <a:pt x="819" y="13"/>
                  </a:lnTo>
                  <a:cubicBezTo>
                    <a:pt x="785" y="5"/>
                    <a:pt x="756" y="0"/>
                    <a:pt x="727"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5723525" y="1235475"/>
              <a:ext cx="36375" cy="47725"/>
            </a:xfrm>
            <a:custGeom>
              <a:avLst/>
              <a:gdLst/>
              <a:ahLst/>
              <a:cxnLst/>
              <a:rect l="l" t="t" r="r" b="b"/>
              <a:pathLst>
                <a:path w="1455" h="1909" extrusionOk="0">
                  <a:moveTo>
                    <a:pt x="635" y="478"/>
                  </a:moveTo>
                  <a:cubicBezTo>
                    <a:pt x="690" y="478"/>
                    <a:pt x="742" y="500"/>
                    <a:pt x="786" y="545"/>
                  </a:cubicBezTo>
                  <a:cubicBezTo>
                    <a:pt x="853" y="595"/>
                    <a:pt x="903" y="729"/>
                    <a:pt x="970" y="896"/>
                  </a:cubicBezTo>
                  <a:cubicBezTo>
                    <a:pt x="1037" y="1063"/>
                    <a:pt x="1054" y="1180"/>
                    <a:pt x="1037" y="1263"/>
                  </a:cubicBezTo>
                  <a:cubicBezTo>
                    <a:pt x="1037" y="1347"/>
                    <a:pt x="970" y="1414"/>
                    <a:pt x="887" y="1430"/>
                  </a:cubicBezTo>
                  <a:cubicBezTo>
                    <a:pt x="852" y="1444"/>
                    <a:pt x="817" y="1452"/>
                    <a:pt x="784" y="1452"/>
                  </a:cubicBezTo>
                  <a:cubicBezTo>
                    <a:pt x="737" y="1452"/>
                    <a:pt x="692" y="1436"/>
                    <a:pt x="653" y="1397"/>
                  </a:cubicBezTo>
                  <a:cubicBezTo>
                    <a:pt x="586" y="1330"/>
                    <a:pt x="536" y="1230"/>
                    <a:pt x="469" y="1063"/>
                  </a:cubicBezTo>
                  <a:cubicBezTo>
                    <a:pt x="402" y="879"/>
                    <a:pt x="385" y="745"/>
                    <a:pt x="402" y="662"/>
                  </a:cubicBezTo>
                  <a:cubicBezTo>
                    <a:pt x="402" y="578"/>
                    <a:pt x="469" y="511"/>
                    <a:pt x="552" y="495"/>
                  </a:cubicBezTo>
                  <a:cubicBezTo>
                    <a:pt x="580" y="484"/>
                    <a:pt x="608" y="478"/>
                    <a:pt x="635" y="478"/>
                  </a:cubicBezTo>
                  <a:close/>
                  <a:moveTo>
                    <a:pt x="640" y="0"/>
                  </a:moveTo>
                  <a:cubicBezTo>
                    <a:pt x="565" y="0"/>
                    <a:pt x="487" y="12"/>
                    <a:pt x="402" y="44"/>
                  </a:cubicBezTo>
                  <a:cubicBezTo>
                    <a:pt x="285" y="77"/>
                    <a:pt x="168" y="161"/>
                    <a:pt x="118" y="244"/>
                  </a:cubicBezTo>
                  <a:cubicBezTo>
                    <a:pt x="51" y="328"/>
                    <a:pt x="1" y="461"/>
                    <a:pt x="1" y="595"/>
                  </a:cubicBezTo>
                  <a:cubicBezTo>
                    <a:pt x="1" y="745"/>
                    <a:pt x="34" y="929"/>
                    <a:pt x="118" y="1163"/>
                  </a:cubicBezTo>
                  <a:cubicBezTo>
                    <a:pt x="235" y="1481"/>
                    <a:pt x="369" y="1714"/>
                    <a:pt x="519" y="1815"/>
                  </a:cubicBezTo>
                  <a:cubicBezTo>
                    <a:pt x="626" y="1879"/>
                    <a:pt x="726" y="1909"/>
                    <a:pt x="837" y="1909"/>
                  </a:cubicBezTo>
                  <a:cubicBezTo>
                    <a:pt x="899" y="1909"/>
                    <a:pt x="965" y="1900"/>
                    <a:pt x="1037" y="1882"/>
                  </a:cubicBezTo>
                  <a:cubicBezTo>
                    <a:pt x="1221" y="1815"/>
                    <a:pt x="1354" y="1681"/>
                    <a:pt x="1388" y="1514"/>
                  </a:cubicBezTo>
                  <a:cubicBezTo>
                    <a:pt x="1455" y="1330"/>
                    <a:pt x="1404" y="1080"/>
                    <a:pt x="1304" y="762"/>
                  </a:cubicBezTo>
                  <a:cubicBezTo>
                    <a:pt x="1221" y="545"/>
                    <a:pt x="1137" y="361"/>
                    <a:pt x="1054" y="244"/>
                  </a:cubicBezTo>
                  <a:cubicBezTo>
                    <a:pt x="970" y="127"/>
                    <a:pt x="870" y="60"/>
                    <a:pt x="770" y="10"/>
                  </a:cubicBezTo>
                  <a:cubicBezTo>
                    <a:pt x="727" y="4"/>
                    <a:pt x="684" y="0"/>
                    <a:pt x="640" y="0"/>
                  </a:cubicBez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5765300" y="1264125"/>
              <a:ext cx="9650" cy="11300"/>
            </a:xfrm>
            <a:custGeom>
              <a:avLst/>
              <a:gdLst/>
              <a:ahLst/>
              <a:cxnLst/>
              <a:rect l="l" t="t" r="r" b="b"/>
              <a:pathLst>
                <a:path w="386" h="452" extrusionOk="0">
                  <a:moveTo>
                    <a:pt x="285" y="0"/>
                  </a:moveTo>
                  <a:lnTo>
                    <a:pt x="1" y="84"/>
                  </a:lnTo>
                  <a:lnTo>
                    <a:pt x="118" y="451"/>
                  </a:lnTo>
                  <a:lnTo>
                    <a:pt x="385" y="368"/>
                  </a:lnTo>
                  <a:lnTo>
                    <a:pt x="285" y="0"/>
                  </a:lnTo>
                  <a:close/>
                </a:path>
              </a:pathLst>
            </a:custGeom>
            <a:solidFill>
              <a:srgbClr val="994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57;p34">
            <a:extLst>
              <a:ext uri="{FF2B5EF4-FFF2-40B4-BE49-F238E27FC236}">
                <a16:creationId xmlns:a16="http://schemas.microsoft.com/office/drawing/2014/main" id="{6DB0E292-E7CB-B6BD-A545-E1DCA025BFF6}"/>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EF874E44-7DAB-84C7-1A0D-A606C1C60904}"/>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43DEB19C-5736-A459-6A5C-175D2C36B90C}"/>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43"/>
          <p:cNvSpPr/>
          <p:nvPr/>
        </p:nvSpPr>
        <p:spPr>
          <a:xfrm>
            <a:off x="4379778" y="619074"/>
            <a:ext cx="1700100" cy="54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295" name="Google Shape;1295;p43"/>
          <p:cNvSpPr/>
          <p:nvPr/>
        </p:nvSpPr>
        <p:spPr>
          <a:xfrm>
            <a:off x="2183600" y="1209404"/>
            <a:ext cx="61887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296" name="Google Shape;1296;p43"/>
          <p:cNvSpPr/>
          <p:nvPr/>
        </p:nvSpPr>
        <p:spPr>
          <a:xfrm>
            <a:off x="771725" y="1604754"/>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297" name="Google Shape;1297;p43"/>
          <p:cNvSpPr/>
          <p:nvPr/>
        </p:nvSpPr>
        <p:spPr>
          <a:xfrm>
            <a:off x="771725" y="2089306"/>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298" name="Google Shape;1298;p43"/>
          <p:cNvSpPr/>
          <p:nvPr/>
        </p:nvSpPr>
        <p:spPr>
          <a:xfrm>
            <a:off x="771725" y="2573871"/>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299" name="Google Shape;1299;p43"/>
          <p:cNvSpPr/>
          <p:nvPr/>
        </p:nvSpPr>
        <p:spPr>
          <a:xfrm>
            <a:off x="771725" y="3058436"/>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00" name="Google Shape;1300;p43"/>
          <p:cNvSpPr/>
          <p:nvPr/>
        </p:nvSpPr>
        <p:spPr>
          <a:xfrm>
            <a:off x="771725" y="3543000"/>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01" name="Google Shape;1301;p43"/>
          <p:cNvSpPr/>
          <p:nvPr/>
        </p:nvSpPr>
        <p:spPr>
          <a:xfrm>
            <a:off x="771725" y="4027577"/>
            <a:ext cx="1353300" cy="4002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02" name="Google Shape;1302;p4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زمان بندی پروژه</a:t>
            </a:r>
            <a:endParaRPr dirty="0">
              <a:cs typeface="B Nazanin" panose="00000400000000000000" pitchFamily="2" charset="-78"/>
            </a:endParaRPr>
          </a:p>
        </p:txBody>
      </p:sp>
      <p:sp>
        <p:nvSpPr>
          <p:cNvPr id="1303" name="Google Shape;1303;p43"/>
          <p:cNvSpPr txBox="1"/>
          <p:nvPr/>
        </p:nvSpPr>
        <p:spPr>
          <a:xfrm>
            <a:off x="887947" y="1604729"/>
            <a:ext cx="11124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dk1"/>
                </a:solidFill>
                <a:latin typeface="Kanit SemiBold"/>
                <a:ea typeface="Kanit SemiBold"/>
                <a:cs typeface="B Nazanin" panose="00000400000000000000" pitchFamily="2" charset="-78"/>
                <a:sym typeface="Kanit SemiBold"/>
              </a:rPr>
              <a:t>پروژه</a:t>
            </a:r>
            <a:r>
              <a:rPr lang="en" sz="1800" dirty="0">
                <a:solidFill>
                  <a:schemeClr val="dk1"/>
                </a:solidFill>
                <a:latin typeface="Kanit SemiBold"/>
                <a:ea typeface="Kanit SemiBold"/>
                <a:cs typeface="B Nazanin" panose="00000400000000000000" pitchFamily="2" charset="-78"/>
                <a:sym typeface="Kanit SemiBold"/>
              </a:rPr>
              <a:t> 1</a:t>
            </a:r>
            <a:endParaRPr sz="1800" dirty="0">
              <a:solidFill>
                <a:schemeClr val="dk1"/>
              </a:solidFill>
              <a:latin typeface="Kanit SemiBold"/>
              <a:ea typeface="Kanit SemiBold"/>
              <a:cs typeface="B Nazanin" panose="00000400000000000000" pitchFamily="2" charset="-78"/>
              <a:sym typeface="Kanit SemiBold"/>
            </a:endParaRPr>
          </a:p>
        </p:txBody>
      </p:sp>
      <p:sp>
        <p:nvSpPr>
          <p:cNvPr id="1304" name="Google Shape;1304;p43"/>
          <p:cNvSpPr txBox="1"/>
          <p:nvPr/>
        </p:nvSpPr>
        <p:spPr>
          <a:xfrm>
            <a:off x="887947" y="2089294"/>
            <a:ext cx="11124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dirty="0">
                <a:solidFill>
                  <a:schemeClr val="dk1"/>
                </a:solidFill>
                <a:latin typeface="Kanit SemiBold"/>
                <a:ea typeface="Kanit SemiBold"/>
                <a:cs typeface="B Nazanin" panose="00000400000000000000" pitchFamily="2" charset="-78"/>
                <a:sym typeface="Kanit SemiBold"/>
              </a:rPr>
              <a:t>وظیفه</a:t>
            </a:r>
            <a:r>
              <a:rPr lang="en" sz="1600" dirty="0">
                <a:solidFill>
                  <a:schemeClr val="dk1"/>
                </a:solidFill>
                <a:latin typeface="Kanit SemiBold"/>
                <a:ea typeface="Kanit SemiBold"/>
                <a:cs typeface="B Nazanin" panose="00000400000000000000" pitchFamily="2" charset="-78"/>
                <a:sym typeface="Kanit SemiBold"/>
              </a:rPr>
              <a:t> 1</a:t>
            </a:r>
            <a:endParaRPr sz="1600" dirty="0">
              <a:solidFill>
                <a:schemeClr val="dk1"/>
              </a:solidFill>
              <a:latin typeface="Kanit SemiBold"/>
              <a:ea typeface="Kanit SemiBold"/>
              <a:cs typeface="B Nazanin" panose="00000400000000000000" pitchFamily="2" charset="-78"/>
              <a:sym typeface="Kanit SemiBold"/>
            </a:endParaRPr>
          </a:p>
        </p:txBody>
      </p:sp>
      <p:sp>
        <p:nvSpPr>
          <p:cNvPr id="1305" name="Google Shape;1305;p43"/>
          <p:cNvSpPr txBox="1"/>
          <p:nvPr/>
        </p:nvSpPr>
        <p:spPr>
          <a:xfrm>
            <a:off x="887947" y="2573859"/>
            <a:ext cx="11124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Clr>
                <a:srgbClr val="000000"/>
              </a:buClr>
              <a:buSzPts val="1100"/>
              <a:buFont typeface="Arial"/>
              <a:buNone/>
            </a:pPr>
            <a:r>
              <a:rPr lang="fa-IR" sz="1600" dirty="0">
                <a:solidFill>
                  <a:schemeClr val="dk1"/>
                </a:solidFill>
                <a:latin typeface="Kanit SemiBold"/>
                <a:ea typeface="Kanit SemiBold"/>
                <a:cs typeface="B Nazanin" panose="00000400000000000000" pitchFamily="2" charset="-78"/>
                <a:sym typeface="Kanit SemiBold"/>
              </a:rPr>
              <a:t>وظیفه</a:t>
            </a:r>
            <a:r>
              <a:rPr lang="en" sz="1600" dirty="0">
                <a:solidFill>
                  <a:schemeClr val="dk1"/>
                </a:solidFill>
                <a:latin typeface="Kanit SemiBold"/>
                <a:ea typeface="Kanit SemiBold"/>
                <a:cs typeface="B Nazanin" panose="00000400000000000000" pitchFamily="2" charset="-78"/>
                <a:sym typeface="Kanit SemiBold"/>
              </a:rPr>
              <a:t> 2</a:t>
            </a:r>
            <a:endParaRPr sz="1600" dirty="0">
              <a:solidFill>
                <a:schemeClr val="dk1"/>
              </a:solidFill>
              <a:latin typeface="Kanit SemiBold"/>
              <a:ea typeface="Kanit SemiBold"/>
              <a:cs typeface="B Nazanin" panose="00000400000000000000" pitchFamily="2" charset="-78"/>
              <a:sym typeface="Kanit SemiBold"/>
            </a:endParaRPr>
          </a:p>
        </p:txBody>
      </p:sp>
      <p:sp>
        <p:nvSpPr>
          <p:cNvPr id="1306" name="Google Shape;1306;p43"/>
          <p:cNvSpPr txBox="1"/>
          <p:nvPr/>
        </p:nvSpPr>
        <p:spPr>
          <a:xfrm>
            <a:off x="887947" y="3058428"/>
            <a:ext cx="1112400" cy="4002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sz="1800" dirty="0">
                <a:solidFill>
                  <a:schemeClr val="dk1"/>
                </a:solidFill>
                <a:latin typeface="Kanit SemiBold"/>
                <a:ea typeface="Kanit SemiBold"/>
                <a:cs typeface="B Nazanin" panose="00000400000000000000" pitchFamily="2" charset="-78"/>
                <a:sym typeface="Kanit SemiBold"/>
              </a:rPr>
              <a:t>پروژه</a:t>
            </a:r>
            <a:r>
              <a:rPr lang="en" sz="1800" dirty="0">
                <a:solidFill>
                  <a:schemeClr val="dk1"/>
                </a:solidFill>
                <a:latin typeface="Kanit SemiBold"/>
                <a:ea typeface="Kanit SemiBold"/>
                <a:cs typeface="B Nazanin" panose="00000400000000000000" pitchFamily="2" charset="-78"/>
                <a:sym typeface="Kanit SemiBold"/>
              </a:rPr>
              <a:t> 2</a:t>
            </a:r>
            <a:endParaRPr sz="1800" dirty="0">
              <a:solidFill>
                <a:schemeClr val="dk1"/>
              </a:solidFill>
              <a:latin typeface="Kanit SemiBold"/>
              <a:ea typeface="Kanit SemiBold"/>
              <a:cs typeface="B Nazanin" panose="00000400000000000000" pitchFamily="2" charset="-78"/>
              <a:sym typeface="Kanit SemiBold"/>
            </a:endParaRPr>
          </a:p>
        </p:txBody>
      </p:sp>
      <p:sp>
        <p:nvSpPr>
          <p:cNvPr id="1307" name="Google Shape;1307;p43"/>
          <p:cNvSpPr txBox="1"/>
          <p:nvPr/>
        </p:nvSpPr>
        <p:spPr>
          <a:xfrm>
            <a:off x="887947" y="3542989"/>
            <a:ext cx="11124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Clr>
                <a:srgbClr val="000000"/>
              </a:buClr>
              <a:buSzPts val="1100"/>
              <a:buFont typeface="Arial"/>
              <a:buNone/>
            </a:pPr>
            <a:r>
              <a:rPr lang="fa-IR" sz="1600" dirty="0">
                <a:solidFill>
                  <a:schemeClr val="dk1"/>
                </a:solidFill>
                <a:latin typeface="Kanit SemiBold"/>
                <a:ea typeface="Kanit SemiBold"/>
                <a:cs typeface="B Nazanin" panose="00000400000000000000" pitchFamily="2" charset="-78"/>
                <a:sym typeface="Kanit SemiBold"/>
              </a:rPr>
              <a:t>وظیفه</a:t>
            </a:r>
            <a:r>
              <a:rPr lang="en" sz="1600" dirty="0">
                <a:solidFill>
                  <a:schemeClr val="dk1"/>
                </a:solidFill>
                <a:latin typeface="Kanit SemiBold"/>
                <a:ea typeface="Kanit SemiBold"/>
                <a:cs typeface="B Nazanin" panose="00000400000000000000" pitchFamily="2" charset="-78"/>
                <a:sym typeface="Kanit SemiBold"/>
              </a:rPr>
              <a:t> 1</a:t>
            </a:r>
            <a:endParaRPr sz="1600" dirty="0">
              <a:solidFill>
                <a:schemeClr val="dk1"/>
              </a:solidFill>
              <a:latin typeface="Kanit SemiBold"/>
              <a:ea typeface="Kanit SemiBold"/>
              <a:cs typeface="B Nazanin" panose="00000400000000000000" pitchFamily="2" charset="-78"/>
              <a:sym typeface="Kanit SemiBold"/>
            </a:endParaRPr>
          </a:p>
        </p:txBody>
      </p:sp>
      <p:sp>
        <p:nvSpPr>
          <p:cNvPr id="1308" name="Google Shape;1308;p43"/>
          <p:cNvSpPr txBox="1"/>
          <p:nvPr/>
        </p:nvSpPr>
        <p:spPr>
          <a:xfrm>
            <a:off x="887947" y="4027554"/>
            <a:ext cx="11124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Clr>
                <a:srgbClr val="000000"/>
              </a:buClr>
              <a:buSzPts val="1100"/>
              <a:buFont typeface="Arial"/>
              <a:buNone/>
            </a:pPr>
            <a:r>
              <a:rPr lang="fa-IR" sz="1600" dirty="0">
                <a:solidFill>
                  <a:schemeClr val="dk1"/>
                </a:solidFill>
                <a:latin typeface="Kanit SemiBold"/>
                <a:ea typeface="Kanit SemiBold"/>
                <a:cs typeface="B Nazanin" panose="00000400000000000000" pitchFamily="2" charset="-78"/>
                <a:sym typeface="Kanit SemiBold"/>
              </a:rPr>
              <a:t>وظیفه</a:t>
            </a:r>
            <a:r>
              <a:rPr lang="en" sz="1600" dirty="0">
                <a:solidFill>
                  <a:schemeClr val="dk1"/>
                </a:solidFill>
                <a:latin typeface="Kanit SemiBold"/>
                <a:ea typeface="Kanit SemiBold"/>
                <a:cs typeface="B Nazanin" panose="00000400000000000000" pitchFamily="2" charset="-78"/>
                <a:sym typeface="Kanit SemiBold"/>
              </a:rPr>
              <a:t> 2</a:t>
            </a:r>
            <a:endParaRPr sz="1600" dirty="0">
              <a:solidFill>
                <a:schemeClr val="dk1"/>
              </a:solidFill>
              <a:latin typeface="Kanit SemiBold"/>
              <a:ea typeface="Kanit SemiBold"/>
              <a:cs typeface="B Nazanin" panose="00000400000000000000" pitchFamily="2" charset="-78"/>
              <a:sym typeface="Kanit SemiBold"/>
            </a:endParaRPr>
          </a:p>
        </p:txBody>
      </p:sp>
      <p:sp>
        <p:nvSpPr>
          <p:cNvPr id="1309" name="Google Shape;1309;p43"/>
          <p:cNvSpPr txBox="1"/>
          <p:nvPr/>
        </p:nvSpPr>
        <p:spPr>
          <a:xfrm>
            <a:off x="2242150" y="1204525"/>
            <a:ext cx="11556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مارس</a:t>
            </a:r>
            <a:endParaRPr sz="2200" dirty="0">
              <a:solidFill>
                <a:schemeClr val="dk1"/>
              </a:solidFill>
              <a:latin typeface="Kanit SemiBold"/>
              <a:ea typeface="Kanit SemiBold"/>
              <a:cs typeface="B Nazanin" panose="00000400000000000000" pitchFamily="2" charset="-78"/>
              <a:sym typeface="Kanit SemiBold"/>
            </a:endParaRPr>
          </a:p>
        </p:txBody>
      </p:sp>
      <p:sp>
        <p:nvSpPr>
          <p:cNvPr id="1310" name="Google Shape;1310;p43"/>
          <p:cNvSpPr txBox="1"/>
          <p:nvPr/>
        </p:nvSpPr>
        <p:spPr>
          <a:xfrm>
            <a:off x="3461161" y="1204525"/>
            <a:ext cx="11556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آپریل</a:t>
            </a:r>
            <a:endParaRPr sz="2200" dirty="0">
              <a:solidFill>
                <a:schemeClr val="dk1"/>
              </a:solidFill>
              <a:latin typeface="Kanit SemiBold"/>
              <a:ea typeface="Kanit SemiBold"/>
              <a:cs typeface="B Nazanin" panose="00000400000000000000" pitchFamily="2" charset="-78"/>
              <a:sym typeface="Kanit SemiBold"/>
            </a:endParaRPr>
          </a:p>
        </p:txBody>
      </p:sp>
      <p:sp>
        <p:nvSpPr>
          <p:cNvPr id="1311" name="Google Shape;1311;p43"/>
          <p:cNvSpPr txBox="1"/>
          <p:nvPr/>
        </p:nvSpPr>
        <p:spPr>
          <a:xfrm>
            <a:off x="4680173" y="1204525"/>
            <a:ext cx="11556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می</a:t>
            </a:r>
            <a:endParaRPr sz="2200" dirty="0">
              <a:solidFill>
                <a:schemeClr val="dk1"/>
              </a:solidFill>
              <a:latin typeface="Kanit SemiBold"/>
              <a:ea typeface="Kanit SemiBold"/>
              <a:cs typeface="B Nazanin" panose="00000400000000000000" pitchFamily="2" charset="-78"/>
              <a:sym typeface="Kanit SemiBold"/>
            </a:endParaRPr>
          </a:p>
        </p:txBody>
      </p:sp>
      <p:sp>
        <p:nvSpPr>
          <p:cNvPr id="1312" name="Google Shape;1312;p43"/>
          <p:cNvSpPr txBox="1"/>
          <p:nvPr/>
        </p:nvSpPr>
        <p:spPr>
          <a:xfrm>
            <a:off x="5899184" y="1204525"/>
            <a:ext cx="11556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ژوئن</a:t>
            </a:r>
            <a:endParaRPr sz="2200" dirty="0">
              <a:solidFill>
                <a:schemeClr val="dk1"/>
              </a:solidFill>
              <a:latin typeface="Kanit SemiBold"/>
              <a:ea typeface="Kanit SemiBold"/>
              <a:cs typeface="B Nazanin" panose="00000400000000000000" pitchFamily="2" charset="-78"/>
              <a:sym typeface="Kanit SemiBold"/>
            </a:endParaRPr>
          </a:p>
        </p:txBody>
      </p:sp>
      <p:sp>
        <p:nvSpPr>
          <p:cNvPr id="1313" name="Google Shape;1313;p43"/>
          <p:cNvSpPr txBox="1"/>
          <p:nvPr/>
        </p:nvSpPr>
        <p:spPr>
          <a:xfrm>
            <a:off x="7118195" y="1204525"/>
            <a:ext cx="1155600" cy="400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2200" dirty="0">
                <a:solidFill>
                  <a:schemeClr val="dk1"/>
                </a:solidFill>
                <a:latin typeface="Kanit SemiBold"/>
                <a:ea typeface="Kanit SemiBold"/>
                <a:cs typeface="B Nazanin" panose="00000400000000000000" pitchFamily="2" charset="-78"/>
                <a:sym typeface="Kanit SemiBold"/>
              </a:rPr>
              <a:t>ژوئیه</a:t>
            </a:r>
            <a:endParaRPr sz="2200" dirty="0">
              <a:solidFill>
                <a:schemeClr val="dk1"/>
              </a:solidFill>
              <a:latin typeface="Kanit SemiBold"/>
              <a:ea typeface="Kanit SemiBold"/>
              <a:cs typeface="B Nazanin" panose="00000400000000000000" pitchFamily="2" charset="-78"/>
              <a:sym typeface="Kanit SemiBold"/>
            </a:endParaRPr>
          </a:p>
        </p:txBody>
      </p:sp>
      <p:cxnSp>
        <p:nvCxnSpPr>
          <p:cNvPr id="1314" name="Google Shape;1314;p43"/>
          <p:cNvCxnSpPr>
            <a:stCxn id="1296" idx="3"/>
          </p:cNvCxnSpPr>
          <p:nvPr/>
        </p:nvCxnSpPr>
        <p:spPr>
          <a:xfrm>
            <a:off x="2125025" y="1804854"/>
            <a:ext cx="6167400" cy="0"/>
          </a:xfrm>
          <a:prstGeom prst="straightConnector1">
            <a:avLst/>
          </a:prstGeom>
          <a:noFill/>
          <a:ln w="9525" cap="flat" cmpd="sng">
            <a:solidFill>
              <a:schemeClr val="dk1"/>
            </a:solidFill>
            <a:prstDash val="solid"/>
            <a:round/>
            <a:headEnd type="none" w="med" len="med"/>
            <a:tailEnd type="none" w="med" len="med"/>
          </a:ln>
        </p:spPr>
      </p:cxnSp>
      <p:cxnSp>
        <p:nvCxnSpPr>
          <p:cNvPr id="1315" name="Google Shape;1315;p43"/>
          <p:cNvCxnSpPr>
            <a:stCxn id="1297" idx="3"/>
          </p:cNvCxnSpPr>
          <p:nvPr/>
        </p:nvCxnSpPr>
        <p:spPr>
          <a:xfrm>
            <a:off x="2125025" y="2289406"/>
            <a:ext cx="6225900" cy="0"/>
          </a:xfrm>
          <a:prstGeom prst="straightConnector1">
            <a:avLst/>
          </a:prstGeom>
          <a:noFill/>
          <a:ln w="9525" cap="flat" cmpd="sng">
            <a:solidFill>
              <a:schemeClr val="dk1"/>
            </a:solidFill>
            <a:prstDash val="solid"/>
            <a:round/>
            <a:headEnd type="none" w="med" len="med"/>
            <a:tailEnd type="none" w="med" len="med"/>
          </a:ln>
        </p:spPr>
      </p:cxnSp>
      <p:cxnSp>
        <p:nvCxnSpPr>
          <p:cNvPr id="1316" name="Google Shape;1316;p43"/>
          <p:cNvCxnSpPr>
            <a:stCxn id="1298" idx="3"/>
          </p:cNvCxnSpPr>
          <p:nvPr/>
        </p:nvCxnSpPr>
        <p:spPr>
          <a:xfrm>
            <a:off x="2125025" y="2773971"/>
            <a:ext cx="6225900" cy="0"/>
          </a:xfrm>
          <a:prstGeom prst="straightConnector1">
            <a:avLst/>
          </a:prstGeom>
          <a:noFill/>
          <a:ln w="9525" cap="flat" cmpd="sng">
            <a:solidFill>
              <a:schemeClr val="dk1"/>
            </a:solidFill>
            <a:prstDash val="solid"/>
            <a:round/>
            <a:headEnd type="none" w="med" len="med"/>
            <a:tailEnd type="none" w="med" len="med"/>
          </a:ln>
        </p:spPr>
      </p:cxnSp>
      <p:cxnSp>
        <p:nvCxnSpPr>
          <p:cNvPr id="1317" name="Google Shape;1317;p43"/>
          <p:cNvCxnSpPr>
            <a:stCxn id="1299" idx="3"/>
          </p:cNvCxnSpPr>
          <p:nvPr/>
        </p:nvCxnSpPr>
        <p:spPr>
          <a:xfrm>
            <a:off x="2125025" y="3258536"/>
            <a:ext cx="6225900" cy="0"/>
          </a:xfrm>
          <a:prstGeom prst="straightConnector1">
            <a:avLst/>
          </a:prstGeom>
          <a:noFill/>
          <a:ln w="9525" cap="flat" cmpd="sng">
            <a:solidFill>
              <a:schemeClr val="dk1"/>
            </a:solidFill>
            <a:prstDash val="solid"/>
            <a:round/>
            <a:headEnd type="none" w="med" len="med"/>
            <a:tailEnd type="none" w="med" len="med"/>
          </a:ln>
        </p:spPr>
      </p:cxnSp>
      <p:cxnSp>
        <p:nvCxnSpPr>
          <p:cNvPr id="1318" name="Google Shape;1318;p43"/>
          <p:cNvCxnSpPr>
            <a:stCxn id="1300" idx="3"/>
          </p:cNvCxnSpPr>
          <p:nvPr/>
        </p:nvCxnSpPr>
        <p:spPr>
          <a:xfrm>
            <a:off x="2125025" y="3743100"/>
            <a:ext cx="6225900" cy="0"/>
          </a:xfrm>
          <a:prstGeom prst="straightConnector1">
            <a:avLst/>
          </a:prstGeom>
          <a:noFill/>
          <a:ln w="9525" cap="flat" cmpd="sng">
            <a:solidFill>
              <a:schemeClr val="dk1"/>
            </a:solidFill>
            <a:prstDash val="solid"/>
            <a:round/>
            <a:headEnd type="none" w="med" len="med"/>
            <a:tailEnd type="none" w="med" len="med"/>
          </a:ln>
        </p:spPr>
      </p:cxnSp>
      <p:cxnSp>
        <p:nvCxnSpPr>
          <p:cNvPr id="1319" name="Google Shape;1319;p43"/>
          <p:cNvCxnSpPr>
            <a:stCxn id="1301" idx="3"/>
          </p:cNvCxnSpPr>
          <p:nvPr/>
        </p:nvCxnSpPr>
        <p:spPr>
          <a:xfrm>
            <a:off x="2125025" y="4227677"/>
            <a:ext cx="6225900" cy="0"/>
          </a:xfrm>
          <a:prstGeom prst="straightConnector1">
            <a:avLst/>
          </a:prstGeom>
          <a:noFill/>
          <a:ln w="9525" cap="flat" cmpd="sng">
            <a:solidFill>
              <a:schemeClr val="dk1"/>
            </a:solidFill>
            <a:prstDash val="solid"/>
            <a:round/>
            <a:headEnd type="none" w="med" len="med"/>
            <a:tailEnd type="none" w="med" len="med"/>
          </a:ln>
        </p:spPr>
      </p:cxnSp>
      <p:sp>
        <p:nvSpPr>
          <p:cNvPr id="1320" name="Google Shape;1320;p43"/>
          <p:cNvSpPr/>
          <p:nvPr/>
        </p:nvSpPr>
        <p:spPr>
          <a:xfrm>
            <a:off x="2183600" y="1724104"/>
            <a:ext cx="36984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1" name="Google Shape;1321;p43"/>
          <p:cNvSpPr txBox="1"/>
          <p:nvPr/>
        </p:nvSpPr>
        <p:spPr>
          <a:xfrm>
            <a:off x="2358923" y="1889229"/>
            <a:ext cx="3650400" cy="2889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1322" name="Google Shape;1322;p43"/>
          <p:cNvSpPr/>
          <p:nvPr/>
        </p:nvSpPr>
        <p:spPr>
          <a:xfrm>
            <a:off x="2183600" y="2208729"/>
            <a:ext cx="27399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3" name="Google Shape;1323;p43"/>
          <p:cNvSpPr txBox="1"/>
          <p:nvPr/>
        </p:nvSpPr>
        <p:spPr>
          <a:xfrm>
            <a:off x="2405222" y="2376552"/>
            <a:ext cx="2852577" cy="278252"/>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1324" name="Google Shape;1324;p43"/>
          <p:cNvSpPr/>
          <p:nvPr/>
        </p:nvSpPr>
        <p:spPr>
          <a:xfrm>
            <a:off x="3445085" y="2693254"/>
            <a:ext cx="24903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5" name="Google Shape;1325;p43"/>
          <p:cNvSpPr txBox="1"/>
          <p:nvPr/>
        </p:nvSpPr>
        <p:spPr>
          <a:xfrm>
            <a:off x="3388914" y="2861128"/>
            <a:ext cx="2687797" cy="2889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1326" name="Google Shape;1326;p43"/>
          <p:cNvSpPr/>
          <p:nvPr/>
        </p:nvSpPr>
        <p:spPr>
          <a:xfrm>
            <a:off x="4700500" y="3177854"/>
            <a:ext cx="36504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7" name="Google Shape;1327;p43"/>
          <p:cNvSpPr txBox="1"/>
          <p:nvPr/>
        </p:nvSpPr>
        <p:spPr>
          <a:xfrm>
            <a:off x="4921485" y="3345704"/>
            <a:ext cx="3528600" cy="2889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1328" name="Google Shape;1328;p43"/>
          <p:cNvSpPr/>
          <p:nvPr/>
        </p:nvSpPr>
        <p:spPr>
          <a:xfrm>
            <a:off x="4721076" y="3662392"/>
            <a:ext cx="24903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9" name="Google Shape;1329;p43"/>
          <p:cNvSpPr txBox="1"/>
          <p:nvPr/>
        </p:nvSpPr>
        <p:spPr>
          <a:xfrm>
            <a:off x="4537578" y="3830261"/>
            <a:ext cx="2812342" cy="2889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1330" name="Google Shape;1330;p43"/>
          <p:cNvSpPr/>
          <p:nvPr/>
        </p:nvSpPr>
        <p:spPr>
          <a:xfrm>
            <a:off x="5441100" y="4146954"/>
            <a:ext cx="2931300" cy="161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1" name="Google Shape;1331;p43"/>
          <p:cNvSpPr txBox="1"/>
          <p:nvPr/>
        </p:nvSpPr>
        <p:spPr>
          <a:xfrm>
            <a:off x="5695747" y="4314879"/>
            <a:ext cx="2832600" cy="288900"/>
          </a:xfrm>
          <a:prstGeom prst="rect">
            <a:avLst/>
          </a:prstGeom>
          <a:noFill/>
          <a:ln>
            <a:noFill/>
          </a:ln>
        </p:spPr>
        <p:txBody>
          <a:bodyPr spcFirstLastPara="1" wrap="square" lIns="91425" tIns="91425" rIns="91425" bIns="91425" anchor="ctr" anchorCtr="0">
            <a:noAutofit/>
          </a:bodyPr>
          <a:lstStyle/>
          <a:p>
            <a:pPr marL="137160" marR="0" indent="0" algn="r" rtl="1">
              <a:lnSpc>
                <a:spcPct val="115000"/>
              </a:lnSpc>
              <a:spcBef>
                <a:spcPts val="0"/>
              </a:spcBef>
              <a:spcAft>
                <a:spcPts val="0"/>
              </a:spcAft>
            </a:pPr>
            <a:r>
              <a:rPr lang="fa-IR" sz="1100" b="0" i="0" dirty="0">
                <a:solidFill>
                  <a:srgbClr val="3F3F3F"/>
                </a:solidFill>
                <a:effectLst/>
                <a:latin typeface="Poppins" panose="00000500000000000000" pitchFamily="2" charset="0"/>
                <a:ea typeface="Poppins" panose="00000500000000000000" pitchFamily="2" charset="0"/>
                <a:cs typeface="B Nazanin" panose="00000400000000000000" pitchFamily="2" charset="-78"/>
              </a:rPr>
              <a:t>قالب پاورپوینت مدیریت پروژه قابل ویرایش می باشد</a:t>
            </a:r>
            <a:endParaRPr lang="fa-IR" sz="1000" dirty="0">
              <a:effectLst/>
              <a:cs typeface="B Nazanin" panose="00000400000000000000" pitchFamily="2" charset="-78"/>
            </a:endParaRPr>
          </a:p>
        </p:txBody>
      </p:sp>
      <p:sp>
        <p:nvSpPr>
          <p:cNvPr id="2" name="Google Shape;657;p34">
            <a:extLst>
              <a:ext uri="{FF2B5EF4-FFF2-40B4-BE49-F238E27FC236}">
                <a16:creationId xmlns:a16="http://schemas.microsoft.com/office/drawing/2014/main" id="{9E3BCE0A-28A5-DA2C-CD91-0784352A954B}"/>
              </a:ext>
            </a:extLst>
          </p:cNvPr>
          <p:cNvSpPr txBox="1"/>
          <p:nvPr/>
        </p:nvSpPr>
        <p:spPr>
          <a:xfrm>
            <a:off x="713225" y="100300"/>
            <a:ext cx="1700100" cy="30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جلسه مدیریت</a:t>
            </a:r>
            <a:endParaRPr sz="1200" dirty="0">
              <a:solidFill>
                <a:schemeClr val="dk1"/>
              </a:solidFill>
              <a:latin typeface="Kanit"/>
              <a:ea typeface="Kanit"/>
              <a:cs typeface="B Nazanin" panose="00000700000000000000" pitchFamily="2" charset="-78"/>
              <a:sym typeface="Kanit"/>
            </a:endParaRPr>
          </a:p>
        </p:txBody>
      </p:sp>
      <p:sp>
        <p:nvSpPr>
          <p:cNvPr id="3" name="Google Shape;658;p34">
            <a:extLst>
              <a:ext uri="{FF2B5EF4-FFF2-40B4-BE49-F238E27FC236}">
                <a16:creationId xmlns:a16="http://schemas.microsoft.com/office/drawing/2014/main" id="{6EC80476-75AE-7AB1-4A1A-FBFF405F223F}"/>
              </a:ext>
            </a:extLst>
          </p:cNvPr>
          <p:cNvSpPr txBox="1"/>
          <p:nvPr/>
        </p:nvSpPr>
        <p:spPr>
          <a:xfrm>
            <a:off x="6987400" y="100300"/>
            <a:ext cx="1443300" cy="302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a-IR" sz="1200" dirty="0">
                <a:solidFill>
                  <a:schemeClr val="dk1"/>
                </a:solidFill>
                <a:latin typeface="Kanit"/>
                <a:ea typeface="Kanit"/>
                <a:cs typeface="B Nazanin" panose="00000700000000000000" pitchFamily="2" charset="-78"/>
                <a:sym typeface="Kanit"/>
              </a:rPr>
              <a:t>قالب پاورپوینت</a:t>
            </a:r>
            <a:endParaRPr sz="1200" dirty="0">
              <a:solidFill>
                <a:schemeClr val="dk1"/>
              </a:solidFill>
              <a:latin typeface="Kanit"/>
              <a:ea typeface="Kanit"/>
              <a:cs typeface="B Nazanin" panose="00000700000000000000" pitchFamily="2" charset="-78"/>
              <a:sym typeface="Kanit"/>
            </a:endParaRPr>
          </a:p>
        </p:txBody>
      </p:sp>
      <p:cxnSp>
        <p:nvCxnSpPr>
          <p:cNvPr id="4" name="Google Shape;659;p34">
            <a:extLst>
              <a:ext uri="{FF2B5EF4-FFF2-40B4-BE49-F238E27FC236}">
                <a16:creationId xmlns:a16="http://schemas.microsoft.com/office/drawing/2014/main" id="{F529605F-15AB-8794-C877-9DD72C9870F7}"/>
              </a:ext>
            </a:extLst>
          </p:cNvPr>
          <p:cNvCxnSpPr>
            <a:stCxn id="2" idx="3"/>
            <a:endCxn id="3" idx="1"/>
          </p:cNvCxnSpPr>
          <p:nvPr/>
        </p:nvCxnSpPr>
        <p:spPr>
          <a:xfrm>
            <a:off x="2413325" y="251500"/>
            <a:ext cx="4574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Management Meeting by Slidesgo">
  <a:themeElements>
    <a:clrScheme name="Simple Light">
      <a:dk1>
        <a:srgbClr val="2A2A2A"/>
      </a:dk1>
      <a:lt1>
        <a:srgbClr val="FFFFFF"/>
      </a:lt1>
      <a:dk2>
        <a:srgbClr val="9942FF"/>
      </a:dk2>
      <a:lt2>
        <a:srgbClr val="7320D5"/>
      </a:lt2>
      <a:accent1>
        <a:srgbClr val="B17BF1"/>
      </a:accent1>
      <a:accent2>
        <a:srgbClr val="FFFFFF"/>
      </a:accent2>
      <a:accent3>
        <a:srgbClr val="FFFFFF"/>
      </a:accent3>
      <a:accent4>
        <a:srgbClr val="FFFFFF"/>
      </a:accent4>
      <a:accent5>
        <a:srgbClr val="FFFFFF"/>
      </a:accent5>
      <a:accent6>
        <a:srgbClr val="FFFFFF"/>
      </a:accent6>
      <a:hlink>
        <a:srgbClr val="2A2A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Office PowerPoint</Application>
  <PresentationFormat>On-screen Show (16:9)</PresentationFormat>
  <Paragraphs>334</Paragraphs>
  <Slides>43</Slides>
  <Notes>43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Amatic SC</vt:lpstr>
      <vt:lpstr>Kanit</vt:lpstr>
      <vt:lpstr>Roboto Medium</vt:lpstr>
      <vt:lpstr>Kanit SemiBold</vt:lpstr>
      <vt:lpstr>Inter</vt:lpstr>
      <vt:lpstr>Lato</vt:lpstr>
      <vt:lpstr>Arial</vt:lpstr>
      <vt:lpstr>Kanit Medium</vt:lpstr>
      <vt:lpstr>Poppins</vt:lpstr>
      <vt:lpstr>Open Sans Light</vt:lpstr>
      <vt:lpstr>Gilda Display</vt:lpstr>
      <vt:lpstr>Calibri</vt:lpstr>
      <vt:lpstr>Lato Black</vt:lpstr>
      <vt:lpstr>Management Meeting by Slidesgo</vt:lpstr>
      <vt:lpstr>تم :  کنفرانس مدیریت پروژه</vt:lpstr>
      <vt:lpstr>فهرست مطالب</vt:lpstr>
      <vt:lpstr>اهداف ملاقات</vt:lpstr>
      <vt:lpstr>زمان بندی پروژه</vt:lpstr>
      <vt:lpstr>در مورد پروژه</vt:lpstr>
      <vt:lpstr>-یک نفر معروف</vt:lpstr>
      <vt:lpstr>در مورد این جلسه</vt:lpstr>
      <vt:lpstr>جدول زمانی پروژه</vt:lpstr>
      <vt:lpstr>زمان بندی پروژه</vt:lpstr>
      <vt:lpstr>جدول زمانی پروژه</vt:lpstr>
      <vt:lpstr>اهداف به دست آمده</vt:lpstr>
      <vt:lpstr>کلمات فوق العاده</vt:lpstr>
      <vt:lpstr>داشبورد شاخص کلیدی عملکرد</vt:lpstr>
      <vt:lpstr>گزارش وضعیت</vt:lpstr>
      <vt:lpstr>گزارش وضعیت</vt:lpstr>
      <vt:lpstr>استراتژی سه لایه</vt:lpstr>
      <vt:lpstr>خلاصه RAID</vt:lpstr>
      <vt:lpstr>150,000</vt:lpstr>
      <vt:lpstr>جایی که می خواهیم باشیم</vt:lpstr>
      <vt:lpstr>گزارش آتی</vt:lpstr>
      <vt:lpstr>رویدادهای آینده</vt:lpstr>
      <vt:lpstr>رویدادهای سراسر جهان</vt:lpstr>
      <vt:lpstr>یک تصویر همیشه مفهوم را تقویت می کند</vt:lpstr>
      <vt:lpstr>انواع اعمال</vt:lpstr>
      <vt:lpstr>9/10</vt:lpstr>
      <vt:lpstr>نتایج پیش بینی شده</vt:lpstr>
      <vt:lpstr>یک تصویر به اندازه هزار کلمه ارزشمند است</vt:lpstr>
      <vt:lpstr>ماکت دسکتاپ</vt:lpstr>
      <vt:lpstr>با تشکر!</vt:lpstr>
      <vt:lpstr>بسته نماد جلسه تجاری</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2023-11-04T05:22:49Z</dcterms:modified>
</cp:coreProperties>
</file>