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9" r:id="rId4"/>
    <p:sldId id="357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371" r:id="rId52"/>
    <p:sldId id="287" r:id="rId53"/>
    <p:sldId id="288" r:id="rId54"/>
    <p:sldId id="373" r:id="rId55"/>
    <p:sldId id="374" r:id="rId56"/>
    <p:sldId id="296" r:id="rId57"/>
    <p:sldId id="375" r:id="rId58"/>
    <p:sldId id="1744" r:id="rId59"/>
    <p:sldId id="289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061" autoAdjust="0"/>
  </p:normalViewPr>
  <p:slideViewPr>
    <p:cSldViewPr snapToGrid="0" showGuides="1">
      <p:cViewPr varScale="1">
        <p:scale>
          <a:sx n="62" d="100"/>
          <a:sy n="62" d="100"/>
        </p:scale>
        <p:origin x="978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33C-4EB2-AE00-8A27FBF9D9A7}"/>
            </c:ext>
          </c:extLst>
        </c:ser>
        <c:ser>
          <c:idx val="1"/>
          <c:order val="1"/>
          <c:spPr>
            <a:solidFill>
              <a:schemeClr val="accent3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33C-4EB2-AE00-8A27FBF9D9A7}"/>
            </c:ext>
          </c:extLst>
        </c:ser>
        <c:ser>
          <c:idx val="2"/>
          <c:order val="2"/>
          <c:spPr>
            <a:solidFill>
              <a:schemeClr val="accent2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33C-4EB2-AE00-8A27FBF9D9A7}"/>
            </c:ext>
          </c:extLst>
        </c:ser>
        <c:ser>
          <c:idx val="3"/>
          <c:order val="3"/>
          <c:spPr>
            <a:solidFill>
              <a:schemeClr val="accent1"/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633C-4EB2-AE00-8A27FBF9D9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896576"/>
        <c:axId val="169898368"/>
      </c:barChart>
      <c:catAx>
        <c:axId val="16989657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69898368"/>
        <c:crosses val="autoZero"/>
        <c:auto val="1"/>
        <c:lblAlgn val="ctr"/>
        <c:lblOffset val="100"/>
        <c:noMultiLvlLbl val="0"/>
      </c:catAx>
      <c:valAx>
        <c:axId val="169898368"/>
        <c:scaling>
          <c:orientation val="minMax"/>
          <c:max val="10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69896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58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2A87021-29EB-4013-865A-CCF1D2D5AF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61359BD-E3BE-453E-BCCD-36E29E757F90}"/>
              </a:ext>
            </a:extLst>
          </p:cNvPr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B58BAD-C38F-4A87-9218-E4A34824D32F}"/>
              </a:ext>
            </a:extLst>
          </p:cNvPr>
          <p:cNvSpPr/>
          <p:nvPr userDrawn="1"/>
        </p:nvSpPr>
        <p:spPr>
          <a:xfrm flipV="1">
            <a:off x="0" y="0"/>
            <a:ext cx="12192000" cy="378904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D8AB28D-54CD-4546-851F-97A85D89CFCD}"/>
              </a:ext>
            </a:extLst>
          </p:cNvPr>
          <p:cNvSpPr/>
          <p:nvPr userDrawn="1"/>
        </p:nvSpPr>
        <p:spPr>
          <a:xfrm>
            <a:off x="519549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1FFAB661-6257-4062-925E-87FB3C723753}"/>
              </a:ext>
            </a:extLst>
          </p:cNvPr>
          <p:cNvGrpSpPr/>
          <p:nvPr userDrawn="1"/>
        </p:nvGrpSpPr>
        <p:grpSpPr>
          <a:xfrm>
            <a:off x="1457580" y="1983192"/>
            <a:ext cx="4076388" cy="22396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5ABB5A94-2320-44B0-85DB-F71B8A97597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CF10A6F1-2574-4D9F-BEB0-45679F6509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CB9D992E-44CA-44C7-9E27-A0083F7BBD2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D2C6D3F0-DD75-4F06-AAF2-C7AC477BDEA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A9B4C5FA-1A26-498B-A490-D3C7E7EBED43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550E3C28-BD1F-474F-9FFE-65EECB1C3B7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AA764A39-6149-4588-BE0C-2C6CBC9A27B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E8A6C01C-3ABE-4E1A-8523-3BFDBA461042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5131B40C-D6D9-4A9E-99A4-DFB9458673B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72098C2B-1B52-44C6-B10E-F2190C41995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01C79606-05AC-466B-8146-146544306E77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7E163EF7-5BD1-433C-8FDB-148FC12F05C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39">
            <a:extLst>
              <a:ext uri="{FF2B5EF4-FFF2-40B4-BE49-F238E27FC236}">
                <a16:creationId xmlns:a16="http://schemas.microsoft.com/office/drawing/2014/main" id="{F5F82293-4E8A-4809-9382-B6AE3873BD5D}"/>
              </a:ext>
            </a:extLst>
          </p:cNvPr>
          <p:cNvGrpSpPr/>
          <p:nvPr userDrawn="1"/>
        </p:nvGrpSpPr>
        <p:grpSpPr>
          <a:xfrm>
            <a:off x="6680577" y="1983192"/>
            <a:ext cx="4076388" cy="2239699"/>
            <a:chOff x="-548507" y="477868"/>
            <a:chExt cx="11570449" cy="6357177"/>
          </a:xfrm>
        </p:grpSpPr>
        <p:sp>
          <p:nvSpPr>
            <p:cNvPr id="18" name="Freeform: Shape 40">
              <a:extLst>
                <a:ext uri="{FF2B5EF4-FFF2-40B4-BE49-F238E27FC236}">
                  <a16:creationId xmlns:a16="http://schemas.microsoft.com/office/drawing/2014/main" id="{19BE4363-CA77-4BE6-897D-D2F5BA61A25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1">
              <a:extLst>
                <a:ext uri="{FF2B5EF4-FFF2-40B4-BE49-F238E27FC236}">
                  <a16:creationId xmlns:a16="http://schemas.microsoft.com/office/drawing/2014/main" id="{836D64B7-2463-4344-B073-49A713D522A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0F63D130-FA5C-4648-BFBC-77003C2316C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E1633E30-91F4-4A66-8DC7-A5A379E5EE6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12A1A5A-C9FC-43D0-B451-91C555A54ED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oup 45">
              <a:extLst>
                <a:ext uri="{FF2B5EF4-FFF2-40B4-BE49-F238E27FC236}">
                  <a16:creationId xmlns:a16="http://schemas.microsoft.com/office/drawing/2014/main" id="{6A2941C7-650C-41BD-8998-D03365C7F446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8" name="Rectangle: Rounded Corners 50">
                <a:extLst>
                  <a:ext uri="{FF2B5EF4-FFF2-40B4-BE49-F238E27FC236}">
                    <a16:creationId xmlns:a16="http://schemas.microsoft.com/office/drawing/2014/main" id="{A957318F-4A74-4E03-98CB-C90F9B039AD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51">
                <a:extLst>
                  <a:ext uri="{FF2B5EF4-FFF2-40B4-BE49-F238E27FC236}">
                    <a16:creationId xmlns:a16="http://schemas.microsoft.com/office/drawing/2014/main" id="{F5E78284-3995-429C-A568-EF4E62E3FF3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46">
              <a:extLst>
                <a:ext uri="{FF2B5EF4-FFF2-40B4-BE49-F238E27FC236}">
                  <a16:creationId xmlns:a16="http://schemas.microsoft.com/office/drawing/2014/main" id="{0CE4C9E0-C371-4B44-ADBA-6F2EEED37764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6" name="Rectangle: Rounded Corners 48">
                <a:extLst>
                  <a:ext uri="{FF2B5EF4-FFF2-40B4-BE49-F238E27FC236}">
                    <a16:creationId xmlns:a16="http://schemas.microsoft.com/office/drawing/2014/main" id="{C872C864-8EDA-447C-89AC-AD64E8C5898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49">
                <a:extLst>
                  <a:ext uri="{FF2B5EF4-FFF2-40B4-BE49-F238E27FC236}">
                    <a16:creationId xmlns:a16="http://schemas.microsoft.com/office/drawing/2014/main" id="{3814F569-06D5-4B6D-A185-557EE0B8381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6CB67ECD-BC99-47CD-803F-321C41C2791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Oval 20">
            <a:extLst>
              <a:ext uri="{FF2B5EF4-FFF2-40B4-BE49-F238E27FC236}">
                <a16:creationId xmlns:a16="http://schemas.microsoft.com/office/drawing/2014/main" id="{BA482DD0-3EC4-467A-876F-99ED39D27696}"/>
              </a:ext>
            </a:extLst>
          </p:cNvPr>
          <p:cNvSpPr/>
          <p:nvPr userDrawn="1"/>
        </p:nvSpPr>
        <p:spPr>
          <a:xfrm>
            <a:off x="5735326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그림 개체 틀 2">
            <a:extLst>
              <a:ext uri="{FF2B5EF4-FFF2-40B4-BE49-F238E27FC236}">
                <a16:creationId xmlns:a16="http://schemas.microsoft.com/office/drawing/2014/main" id="{A5C6A9B2-07F9-44E6-BD2C-D550243769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19774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B7F89517-D5E5-4BFA-BB74-9156BEFB10E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242771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327910C7-967E-435D-92CC-95F1A8ED49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AC8C02B-9AD8-43A7-9831-2FA4748525D7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84B85E5-94F3-4602-B8C4-CEFBBCB4261F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319451-57E4-4644-B5CA-BCAFE3B29AE6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76C2CF-EB7C-42E2-808F-DB4216A3AEE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850800" y="701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468208" y="337533"/>
            <a:ext cx="10149027" cy="3932239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329097" y="4404471"/>
            <a:ext cx="1351200" cy="1351200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61001" y="986813"/>
            <a:ext cx="11503100" cy="5452001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7083882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21484" y="377767"/>
            <a:ext cx="11080651" cy="5410851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273777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2039DC6-69DC-4CBA-B1DD-6736C5A0D7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9425771-652F-4F81-B8A5-82714CFFB00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10342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FF1023-9083-431E-9F8D-931BD6C85C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00799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904FF9A-3AAF-4B77-BDA4-2C07E0E304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91256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36BFEEA-D9D5-4279-8240-68CAF97C96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81714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4F877435-F391-47B7-9C74-451AA2775FC4}"/>
              </a:ext>
            </a:extLst>
          </p:cNvPr>
          <p:cNvSpPr/>
          <p:nvPr userDrawn="1"/>
        </p:nvSpPr>
        <p:spPr>
          <a:xfrm>
            <a:off x="0" y="1"/>
            <a:ext cx="911424" cy="6857998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45236F4-5AB3-4541-A24D-2592ADA217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56107" y="-1"/>
            <a:ext cx="4800533" cy="684847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직사각형 1">
            <a:extLst>
              <a:ext uri="{FF2B5EF4-FFF2-40B4-BE49-F238E27FC236}">
                <a16:creationId xmlns:a16="http://schemas.microsoft.com/office/drawing/2014/main" id="{290F566A-2EDF-4C78-874A-7CFE1088FD53}"/>
              </a:ext>
            </a:extLst>
          </p:cNvPr>
          <p:cNvSpPr/>
          <p:nvPr userDrawn="1"/>
        </p:nvSpPr>
        <p:spPr>
          <a:xfrm>
            <a:off x="917047" y="-9525"/>
            <a:ext cx="474431" cy="6857998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6" name="직사각형 1">
            <a:extLst>
              <a:ext uri="{FF2B5EF4-FFF2-40B4-BE49-F238E27FC236}">
                <a16:creationId xmlns:a16="http://schemas.microsoft.com/office/drawing/2014/main" id="{65C22DEF-E029-4C47-B726-DEA143D719F9}"/>
              </a:ext>
            </a:extLst>
          </p:cNvPr>
          <p:cNvSpPr/>
          <p:nvPr userDrawn="1"/>
        </p:nvSpPr>
        <p:spPr>
          <a:xfrm>
            <a:off x="11856640" y="-9526"/>
            <a:ext cx="335360" cy="6867525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65FDDE39-B951-4C25-83A6-9377DD416994}"/>
              </a:ext>
            </a:extLst>
          </p:cNvPr>
          <p:cNvSpPr/>
          <p:nvPr userDrawn="1"/>
        </p:nvSpPr>
        <p:spPr>
          <a:xfrm>
            <a:off x="0" y="0"/>
            <a:ext cx="12192000" cy="4873924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Group 61">
            <a:extLst>
              <a:ext uri="{FF2B5EF4-FFF2-40B4-BE49-F238E27FC236}">
                <a16:creationId xmlns:a16="http://schemas.microsoft.com/office/drawing/2014/main" id="{0599BD3B-BAF9-40F0-8D93-94C73F8BDC76}"/>
              </a:ext>
            </a:extLst>
          </p:cNvPr>
          <p:cNvGrpSpPr/>
          <p:nvPr userDrawn="1"/>
        </p:nvGrpSpPr>
        <p:grpSpPr>
          <a:xfrm>
            <a:off x="4649604" y="1705522"/>
            <a:ext cx="2892793" cy="3168403"/>
            <a:chOff x="1058291" y="3689597"/>
            <a:chExt cx="2892793" cy="3168403"/>
          </a:xfrm>
        </p:grpSpPr>
        <p:sp>
          <p:nvSpPr>
            <p:cNvPr id="3" name="Freeform: Shape 53">
              <a:extLst>
                <a:ext uri="{FF2B5EF4-FFF2-40B4-BE49-F238E27FC236}">
                  <a16:creationId xmlns:a16="http://schemas.microsoft.com/office/drawing/2014/main" id="{C65669F4-B3D8-423E-A7B2-8F929128E0B3}"/>
                </a:ext>
              </a:extLst>
            </p:cNvPr>
            <p:cNvSpPr/>
            <p:nvPr userDrawn="1"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" name="Freeform: Shape 54">
              <a:extLst>
                <a:ext uri="{FF2B5EF4-FFF2-40B4-BE49-F238E27FC236}">
                  <a16:creationId xmlns:a16="http://schemas.microsoft.com/office/drawing/2014/main" id="{BFA7B46A-3531-4801-9735-0D3692A5315B}"/>
                </a:ext>
              </a:extLst>
            </p:cNvPr>
            <p:cNvSpPr/>
            <p:nvPr userDrawn="1"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23A78050-800D-4A9F-A83F-A343D3259AEA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775E2AF4-F399-4734-A34D-51B2B6C928BE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11BCA668-A752-4481-BF41-23D7F879024C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2718A40D-4685-44D1-8D33-23D893B43811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90D22BBC-2B7A-48CF-8FD8-105559697B2D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B61D6C12-CCAC-409B-9619-6DEDD3F0125A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75E6458C-A6D1-4481-86AE-0D95E6658DEC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FFE2E832-263A-4F5F-B38D-43D96D9CAABF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482E47C2-E0C1-491E-9B05-FCE7BB719594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id="{B58CA576-0525-4505-9275-51E8664AED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id="{9E44C40E-ADBE-453C-AECB-BAC6F5EDA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id="{4AA045FC-82ED-419F-8B78-E1D9E9F056EE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Oval 35">
              <a:extLst>
                <a:ext uri="{FF2B5EF4-FFF2-40B4-BE49-F238E27FC236}">
                  <a16:creationId xmlns:a16="http://schemas.microsoft.com/office/drawing/2014/main" id="{865BEA53-2042-484E-9B5B-1DCFD0A9D70C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Graphic 2">
              <a:extLst>
                <a:ext uri="{FF2B5EF4-FFF2-40B4-BE49-F238E27FC236}">
                  <a16:creationId xmlns:a16="http://schemas.microsoft.com/office/drawing/2014/main" id="{BA8B971C-814F-4FC1-9F54-3F85B2C384F4}"/>
                </a:ext>
              </a:extLst>
            </p:cNvPr>
            <p:cNvSpPr/>
            <p:nvPr userDrawn="1"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67">
            <a:extLst>
              <a:ext uri="{FF2B5EF4-FFF2-40B4-BE49-F238E27FC236}">
                <a16:creationId xmlns:a16="http://schemas.microsoft.com/office/drawing/2014/main" id="{17FC87C5-75F2-4CF6-8EB9-19C0081B2A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57511" y="1834189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3C9C9D5-43B4-443F-A4C3-8FC9C458FA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1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00A4B1E7-C4D1-4CFD-A0B9-C2FDCD9DCD28}"/>
              </a:ext>
            </a:extLst>
          </p:cNvPr>
          <p:cNvGrpSpPr/>
          <p:nvPr/>
        </p:nvGrpSpPr>
        <p:grpSpPr>
          <a:xfrm>
            <a:off x="0" y="4727034"/>
            <a:ext cx="5686825" cy="1641350"/>
            <a:chOff x="0" y="4463562"/>
            <a:chExt cx="5686825" cy="164135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0" y="4463562"/>
              <a:ext cx="5686825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مدیریت پروژه و ساخت</a:t>
              </a:r>
              <a:endParaRPr lang="ko-KR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0" y="5704802"/>
              <a:ext cx="5286102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قالب پاورپوینت مدیریت پروژه</a:t>
              </a:r>
              <a:endPara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619178C0-CB06-243C-5CE9-B80F924E46C5}"/>
              </a:ext>
            </a:extLst>
          </p:cNvPr>
          <p:cNvSpPr/>
          <p:nvPr/>
        </p:nvSpPr>
        <p:spPr>
          <a:xfrm>
            <a:off x="413086" y="282834"/>
            <a:ext cx="2430326" cy="413563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4245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14" name="Group 10">
            <a:extLst>
              <a:ext uri="{FF2B5EF4-FFF2-40B4-BE49-F238E27FC236}">
                <a16:creationId xmlns:a16="http://schemas.microsoft.com/office/drawing/2014/main" id="{B506C4BE-E135-4EBE-B070-1C067748120C}"/>
              </a:ext>
            </a:extLst>
          </p:cNvPr>
          <p:cNvGrpSpPr/>
          <p:nvPr/>
        </p:nvGrpSpPr>
        <p:grpSpPr>
          <a:xfrm>
            <a:off x="1036688" y="2285864"/>
            <a:ext cx="3344812" cy="3344810"/>
            <a:chOff x="57821" y="1441240"/>
            <a:chExt cx="4262520" cy="4262520"/>
          </a:xfrm>
        </p:grpSpPr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BA48C279-09BA-4A77-BE82-F022A19C86C4}"/>
                </a:ext>
              </a:extLst>
            </p:cNvPr>
            <p:cNvGrpSpPr/>
            <p:nvPr userDrawn="1"/>
          </p:nvGrpSpPr>
          <p:grpSpPr>
            <a:xfrm>
              <a:off x="57821" y="1441240"/>
              <a:ext cx="4262520" cy="4262520"/>
              <a:chOff x="634127" y="2000307"/>
              <a:chExt cx="4262520" cy="4262520"/>
            </a:xfrm>
          </p:grpSpPr>
          <p:sp>
            <p:nvSpPr>
              <p:cNvPr id="121" name="Block Arc 49">
                <a:extLst>
                  <a:ext uri="{FF2B5EF4-FFF2-40B4-BE49-F238E27FC236}">
                    <a16:creationId xmlns:a16="http://schemas.microsoft.com/office/drawing/2014/main" id="{237B78BD-C18C-48E8-9AAB-1E65A36D4F81}"/>
                  </a:ext>
                </a:extLst>
              </p:cNvPr>
              <p:cNvSpPr/>
              <p:nvPr userDrawn="1"/>
            </p:nvSpPr>
            <p:spPr>
              <a:xfrm rot="72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Block Arc 50">
                <a:extLst>
                  <a:ext uri="{FF2B5EF4-FFF2-40B4-BE49-F238E27FC236}">
                    <a16:creationId xmlns:a16="http://schemas.microsoft.com/office/drawing/2014/main" id="{88316768-1DC6-42E2-9473-5AD5F7E42207}"/>
                  </a:ext>
                </a:extLst>
              </p:cNvPr>
              <p:cNvSpPr/>
              <p:nvPr userDrawn="1"/>
            </p:nvSpPr>
            <p:spPr>
              <a:xfrm rot="144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Block Arc 51">
                <a:extLst>
                  <a:ext uri="{FF2B5EF4-FFF2-40B4-BE49-F238E27FC236}">
                    <a16:creationId xmlns:a16="http://schemas.microsoft.com/office/drawing/2014/main" id="{9A360C84-CFCB-4FFE-9BB7-F44C9F043054}"/>
                  </a:ext>
                </a:extLst>
              </p:cNvPr>
              <p:cNvSpPr/>
              <p:nvPr userDrawn="1"/>
            </p:nvSpPr>
            <p:spPr>
              <a:xfrm rot="108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Block Arc 52">
                <a:extLst>
                  <a:ext uri="{FF2B5EF4-FFF2-40B4-BE49-F238E27FC236}">
                    <a16:creationId xmlns:a16="http://schemas.microsoft.com/office/drawing/2014/main" id="{CB697618-3108-4D3A-B9D1-93AFEEBBDE42}"/>
                  </a:ext>
                </a:extLst>
              </p:cNvPr>
              <p:cNvSpPr/>
              <p:nvPr userDrawn="1"/>
            </p:nvSpPr>
            <p:spPr>
              <a:xfrm rot="36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6" name="Oval 18">
              <a:extLst>
                <a:ext uri="{FF2B5EF4-FFF2-40B4-BE49-F238E27FC236}">
                  <a16:creationId xmlns:a16="http://schemas.microsoft.com/office/drawing/2014/main" id="{2D913281-6A9A-4CED-B4E2-0BCD5FB94F04}"/>
                </a:ext>
              </a:extLst>
            </p:cNvPr>
            <p:cNvSpPr/>
            <p:nvPr/>
          </p:nvSpPr>
          <p:spPr>
            <a:xfrm rot="210143">
              <a:off x="3140041" y="1731940"/>
              <a:ext cx="190800" cy="1908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7" name="Oval 19">
              <a:extLst>
                <a:ext uri="{FF2B5EF4-FFF2-40B4-BE49-F238E27FC236}">
                  <a16:creationId xmlns:a16="http://schemas.microsoft.com/office/drawing/2014/main" id="{2C714F64-9D49-452B-B4AD-B1A38E26920A}"/>
                </a:ext>
              </a:extLst>
            </p:cNvPr>
            <p:cNvSpPr/>
            <p:nvPr/>
          </p:nvSpPr>
          <p:spPr>
            <a:xfrm rot="210143">
              <a:off x="1084975" y="1713528"/>
              <a:ext cx="190800" cy="1908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8" name="Oval 20">
              <a:extLst>
                <a:ext uri="{FF2B5EF4-FFF2-40B4-BE49-F238E27FC236}">
                  <a16:creationId xmlns:a16="http://schemas.microsoft.com/office/drawing/2014/main" id="{603B8222-F696-40B1-9E8C-33FEF257D448}"/>
                </a:ext>
              </a:extLst>
            </p:cNvPr>
            <p:cNvSpPr/>
            <p:nvPr/>
          </p:nvSpPr>
          <p:spPr>
            <a:xfrm rot="210143">
              <a:off x="4123728" y="3456224"/>
              <a:ext cx="190800" cy="190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9" name="Oval 21">
              <a:extLst>
                <a:ext uri="{FF2B5EF4-FFF2-40B4-BE49-F238E27FC236}">
                  <a16:creationId xmlns:a16="http://schemas.microsoft.com/office/drawing/2014/main" id="{0B41D5B2-99E8-4FD8-9E19-0295533F4E0C}"/>
                </a:ext>
              </a:extLst>
            </p:cNvPr>
            <p:cNvSpPr/>
            <p:nvPr/>
          </p:nvSpPr>
          <p:spPr>
            <a:xfrm rot="210143">
              <a:off x="3086058" y="5255169"/>
              <a:ext cx="190800" cy="1908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0" name="Oval 22">
              <a:extLst>
                <a:ext uri="{FF2B5EF4-FFF2-40B4-BE49-F238E27FC236}">
                  <a16:creationId xmlns:a16="http://schemas.microsoft.com/office/drawing/2014/main" id="{73CDD7EA-192C-4FCC-A73B-52B1FB168CEF}"/>
                </a:ext>
              </a:extLst>
            </p:cNvPr>
            <p:cNvSpPr/>
            <p:nvPr/>
          </p:nvSpPr>
          <p:spPr>
            <a:xfrm rot="210143">
              <a:off x="1062045" y="5223805"/>
              <a:ext cx="190800" cy="19080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25" name="자유형: 도형 124">
            <a:extLst>
              <a:ext uri="{FF2B5EF4-FFF2-40B4-BE49-F238E27FC236}">
                <a16:creationId xmlns:a16="http://schemas.microsoft.com/office/drawing/2014/main" id="{9B5BF86B-934A-4C6E-8E3D-08CEE67BAA0F}"/>
              </a:ext>
            </a:extLst>
          </p:cNvPr>
          <p:cNvSpPr/>
          <p:nvPr/>
        </p:nvSpPr>
        <p:spPr>
          <a:xfrm>
            <a:off x="1441419" y="2687746"/>
            <a:ext cx="2535348" cy="2541046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6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B2F567B-A764-4C86-A0EE-14611580542E}"/>
              </a:ext>
            </a:extLst>
          </p:cNvPr>
          <p:cNvSpPr txBox="1"/>
          <p:nvPr/>
        </p:nvSpPr>
        <p:spPr>
          <a:xfrm>
            <a:off x="1528588" y="3542771"/>
            <a:ext cx="2361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نمونه</a:t>
            </a:r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</a:p>
          <a:p>
            <a:pPr algn="ctr" rtl="1"/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ساده
</a:t>
            </a:r>
            <a:endParaRPr lang="en-US" altLang="ko-KR" sz="2400" b="1" dirty="0">
              <a:cs typeface="B Nazanin" panose="00000400000000000000" pitchFamily="2" charset="-78"/>
            </a:endParaRPr>
          </a:p>
        </p:txBody>
      </p:sp>
      <p:sp>
        <p:nvSpPr>
          <p:cNvPr id="127" name="자유형: 도형 126">
            <a:extLst>
              <a:ext uri="{FF2B5EF4-FFF2-40B4-BE49-F238E27FC236}">
                <a16:creationId xmlns:a16="http://schemas.microsoft.com/office/drawing/2014/main" id="{BC45821B-2CC1-4276-AF95-2060CF02B7D8}"/>
              </a:ext>
            </a:extLst>
          </p:cNvPr>
          <p:cNvSpPr/>
          <p:nvPr/>
        </p:nvSpPr>
        <p:spPr>
          <a:xfrm>
            <a:off x="4239402" y="1533295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4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8" name="자유형: 도형 127">
            <a:extLst>
              <a:ext uri="{FF2B5EF4-FFF2-40B4-BE49-F238E27FC236}">
                <a16:creationId xmlns:a16="http://schemas.microsoft.com/office/drawing/2014/main" id="{D924BC48-86FF-41F4-B9D4-F9EFD44DB9E6}"/>
              </a:ext>
            </a:extLst>
          </p:cNvPr>
          <p:cNvSpPr/>
          <p:nvPr/>
        </p:nvSpPr>
        <p:spPr>
          <a:xfrm>
            <a:off x="5370840" y="2673539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1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9" name="자유형: 도형 128">
            <a:extLst>
              <a:ext uri="{FF2B5EF4-FFF2-40B4-BE49-F238E27FC236}">
                <a16:creationId xmlns:a16="http://schemas.microsoft.com/office/drawing/2014/main" id="{61CDE712-9FA7-4995-97AC-EA9AAEF42604}"/>
              </a:ext>
            </a:extLst>
          </p:cNvPr>
          <p:cNvSpPr/>
          <p:nvPr/>
        </p:nvSpPr>
        <p:spPr>
          <a:xfrm>
            <a:off x="5370840" y="3975708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2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0" name="자유형: 도형 129">
            <a:extLst>
              <a:ext uri="{FF2B5EF4-FFF2-40B4-BE49-F238E27FC236}">
                <a16:creationId xmlns:a16="http://schemas.microsoft.com/office/drawing/2014/main" id="{9D0551CF-8663-45E1-84EC-65546A1C8809}"/>
              </a:ext>
            </a:extLst>
          </p:cNvPr>
          <p:cNvSpPr/>
          <p:nvPr/>
        </p:nvSpPr>
        <p:spPr>
          <a:xfrm>
            <a:off x="4239402" y="5115951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3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1" name="Freeform 98">
            <a:extLst>
              <a:ext uri="{FF2B5EF4-FFF2-40B4-BE49-F238E27FC236}">
                <a16:creationId xmlns:a16="http://schemas.microsoft.com/office/drawing/2014/main" id="{C5F689DE-9D9A-49A2-AE67-9C312ABE89B7}"/>
              </a:ext>
            </a:extLst>
          </p:cNvPr>
          <p:cNvSpPr/>
          <p:nvPr/>
        </p:nvSpPr>
        <p:spPr>
          <a:xfrm>
            <a:off x="3137030" y="186208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2" name="Freeform 98">
            <a:extLst>
              <a:ext uri="{FF2B5EF4-FFF2-40B4-BE49-F238E27FC236}">
                <a16:creationId xmlns:a16="http://schemas.microsoft.com/office/drawing/2014/main" id="{78EA3250-A953-4F11-A03D-D97FA78FCB03}"/>
              </a:ext>
            </a:extLst>
          </p:cNvPr>
          <p:cNvSpPr/>
          <p:nvPr/>
        </p:nvSpPr>
        <p:spPr>
          <a:xfrm flipV="1">
            <a:off x="3137030" y="566004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3" name="Freeform 98">
            <a:extLst>
              <a:ext uri="{FF2B5EF4-FFF2-40B4-BE49-F238E27FC236}">
                <a16:creationId xmlns:a16="http://schemas.microsoft.com/office/drawing/2014/main" id="{5F6B2A63-657E-4864-867A-B543FB4FC1C2}"/>
              </a:ext>
            </a:extLst>
          </p:cNvPr>
          <p:cNvSpPr/>
          <p:nvPr/>
        </p:nvSpPr>
        <p:spPr>
          <a:xfrm>
            <a:off x="4313792" y="312665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4" name="Freeform 98">
            <a:extLst>
              <a:ext uri="{FF2B5EF4-FFF2-40B4-BE49-F238E27FC236}">
                <a16:creationId xmlns:a16="http://schemas.microsoft.com/office/drawing/2014/main" id="{BFB8B590-DC56-4128-9C9A-24F400DAD5AB}"/>
              </a:ext>
            </a:extLst>
          </p:cNvPr>
          <p:cNvSpPr/>
          <p:nvPr/>
        </p:nvSpPr>
        <p:spPr>
          <a:xfrm flipV="1">
            <a:off x="4313792" y="442137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5" name="Block Arc 10">
            <a:extLst>
              <a:ext uri="{FF2B5EF4-FFF2-40B4-BE49-F238E27FC236}">
                <a16:creationId xmlns:a16="http://schemas.microsoft.com/office/drawing/2014/main" id="{236A02D4-3CCC-4144-88A5-2977D6F3BEA4}"/>
              </a:ext>
            </a:extLst>
          </p:cNvPr>
          <p:cNvSpPr/>
          <p:nvPr/>
        </p:nvSpPr>
        <p:spPr>
          <a:xfrm>
            <a:off x="4614237" y="5612019"/>
            <a:ext cx="493524" cy="33428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6" name="Rounded Rectangle 5">
            <a:extLst>
              <a:ext uri="{FF2B5EF4-FFF2-40B4-BE49-F238E27FC236}">
                <a16:creationId xmlns:a16="http://schemas.microsoft.com/office/drawing/2014/main" id="{5CACEE9C-BFE4-403A-81AA-9CA2647AC4B9}"/>
              </a:ext>
            </a:extLst>
          </p:cNvPr>
          <p:cNvSpPr/>
          <p:nvPr/>
        </p:nvSpPr>
        <p:spPr>
          <a:xfrm flipH="1">
            <a:off x="4651800" y="1983524"/>
            <a:ext cx="440978" cy="36378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7" name="Round Same Side Corner Rectangle 11">
            <a:extLst>
              <a:ext uri="{FF2B5EF4-FFF2-40B4-BE49-F238E27FC236}">
                <a16:creationId xmlns:a16="http://schemas.microsoft.com/office/drawing/2014/main" id="{3A0E6264-5981-40BA-B638-6D58513D8DA6}"/>
              </a:ext>
            </a:extLst>
          </p:cNvPr>
          <p:cNvSpPr>
            <a:spLocks noChangeAspect="1"/>
          </p:cNvSpPr>
          <p:nvPr/>
        </p:nvSpPr>
        <p:spPr>
          <a:xfrm rot="9900000">
            <a:off x="5762706" y="3167212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8" name="Rectangle 130">
            <a:extLst>
              <a:ext uri="{FF2B5EF4-FFF2-40B4-BE49-F238E27FC236}">
                <a16:creationId xmlns:a16="http://schemas.microsoft.com/office/drawing/2014/main" id="{C714A8DC-E18B-4E51-A683-D017CAFB36CD}"/>
              </a:ext>
            </a:extLst>
          </p:cNvPr>
          <p:cNvSpPr/>
          <p:nvPr/>
        </p:nvSpPr>
        <p:spPr>
          <a:xfrm>
            <a:off x="5791148" y="4421379"/>
            <a:ext cx="402577" cy="404405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39" name="Group 8">
            <a:extLst>
              <a:ext uri="{FF2B5EF4-FFF2-40B4-BE49-F238E27FC236}">
                <a16:creationId xmlns:a16="http://schemas.microsoft.com/office/drawing/2014/main" id="{D6DF2FF8-636C-4279-AF6D-247780E2E484}"/>
              </a:ext>
            </a:extLst>
          </p:cNvPr>
          <p:cNvGrpSpPr/>
          <p:nvPr/>
        </p:nvGrpSpPr>
        <p:grpSpPr>
          <a:xfrm>
            <a:off x="5782009" y="1670437"/>
            <a:ext cx="4779997" cy="1023772"/>
            <a:chOff x="5247690" y="1714185"/>
            <a:chExt cx="2924710" cy="1023772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965EB433-9560-407A-88EA-AC54789BFC1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37096CC-055E-4A8A-A0D1-85DD857D7278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2" name="Group 8">
            <a:extLst>
              <a:ext uri="{FF2B5EF4-FFF2-40B4-BE49-F238E27FC236}">
                <a16:creationId xmlns:a16="http://schemas.microsoft.com/office/drawing/2014/main" id="{195CDE87-783E-4842-AF84-9CD52C6D4422}"/>
              </a:ext>
            </a:extLst>
          </p:cNvPr>
          <p:cNvGrpSpPr/>
          <p:nvPr/>
        </p:nvGrpSpPr>
        <p:grpSpPr>
          <a:xfrm>
            <a:off x="6850028" y="2876980"/>
            <a:ext cx="4779997" cy="1023772"/>
            <a:chOff x="5247690" y="1714185"/>
            <a:chExt cx="2924710" cy="1023772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88A2D2AA-5575-4461-B394-D0C714BA6DB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163601D-364A-49FF-92F8-DC86571E1FB3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roup 8">
            <a:extLst>
              <a:ext uri="{FF2B5EF4-FFF2-40B4-BE49-F238E27FC236}">
                <a16:creationId xmlns:a16="http://schemas.microsoft.com/office/drawing/2014/main" id="{B62B9F81-354C-411D-A5A4-999A15818106}"/>
              </a:ext>
            </a:extLst>
          </p:cNvPr>
          <p:cNvGrpSpPr/>
          <p:nvPr/>
        </p:nvGrpSpPr>
        <p:grpSpPr>
          <a:xfrm>
            <a:off x="6850028" y="4179149"/>
            <a:ext cx="4779997" cy="1023772"/>
            <a:chOff x="5247690" y="1714185"/>
            <a:chExt cx="2924710" cy="1023772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AFC2782-C276-44CC-809E-74C5F9C0EC67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1DF44F1E-CFBC-4377-948B-2EAAABA64304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8" name="Group 8">
            <a:extLst>
              <a:ext uri="{FF2B5EF4-FFF2-40B4-BE49-F238E27FC236}">
                <a16:creationId xmlns:a16="http://schemas.microsoft.com/office/drawing/2014/main" id="{78AC8AAE-BDEE-4491-973D-3D22183B62D5}"/>
              </a:ext>
            </a:extLst>
          </p:cNvPr>
          <p:cNvGrpSpPr/>
          <p:nvPr/>
        </p:nvGrpSpPr>
        <p:grpSpPr>
          <a:xfrm>
            <a:off x="5782009" y="5403712"/>
            <a:ext cx="4779997" cy="1023772"/>
            <a:chOff x="5247690" y="1714185"/>
            <a:chExt cx="2924710" cy="1023772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68AFE22-AA9E-4306-AE20-3D0C8B089B92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27E628A-73B6-4328-8083-DAB1195CBE4F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6">
            <a:extLst>
              <a:ext uri="{FF2B5EF4-FFF2-40B4-BE49-F238E27FC236}">
                <a16:creationId xmlns:a16="http://schemas.microsoft.com/office/drawing/2014/main" id="{0064236C-CCC1-4A1A-B434-732047391D49}"/>
              </a:ext>
            </a:extLst>
          </p:cNvPr>
          <p:cNvSpPr/>
          <p:nvPr/>
        </p:nvSpPr>
        <p:spPr>
          <a:xfrm>
            <a:off x="6096000" y="609227"/>
            <a:ext cx="113212" cy="2203269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D3E501-A0B7-491D-A960-7DCF18898E50}"/>
              </a:ext>
            </a:extLst>
          </p:cNvPr>
          <p:cNvSpPr txBox="1"/>
          <p:nvPr/>
        </p:nvSpPr>
        <p:spPr>
          <a:xfrm>
            <a:off x="1479176" y="662158"/>
            <a:ext cx="4348059" cy="10944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en-US" altLang="ko-KR" sz="2400" dirty="0">
              <a:solidFill>
                <a:schemeClr val="accent4"/>
              </a:solidFill>
              <a:cs typeface="B Nazanin" panose="00000400000000000000" pitchFamily="2" charset="-78"/>
            </a:endParaRPr>
          </a:p>
          <a:p>
            <a:pPr algn="r" rtl="1"/>
            <a:endParaRPr lang="en-GB" altLang="ko-KR" sz="2400" dirty="0">
              <a:solidFill>
                <a:schemeClr val="accent4"/>
              </a:solidFill>
              <a:cs typeface="B Nazanin" panose="00000400000000000000" pitchFamily="2" charset="-78"/>
            </a:endParaRPr>
          </a:p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20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01CDF2-7A63-4432-90C7-B8E46A69445C}"/>
              </a:ext>
            </a:extLst>
          </p:cNvPr>
          <p:cNvSpPr txBox="1"/>
          <p:nvPr/>
        </p:nvSpPr>
        <p:spPr>
          <a:xfrm>
            <a:off x="1837509" y="1905849"/>
            <a:ext cx="3989726" cy="1409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015E03-63B2-4FCA-BC6B-4F124D159DA4}"/>
              </a:ext>
            </a:extLst>
          </p:cNvPr>
          <p:cNvSpPr txBox="1"/>
          <p:nvPr/>
        </p:nvSpPr>
        <p:spPr>
          <a:xfrm>
            <a:off x="495791" y="6383055"/>
            <a:ext cx="1706880" cy="268117"/>
          </a:xfrm>
          <a:custGeom>
            <a:avLst/>
            <a:gdLst/>
            <a:ahLst/>
            <a:cxnLst/>
            <a:rect l="l" t="t" r="r" b="b"/>
            <a:pathLst>
              <a:path w="2348969" h="368977">
                <a:moveTo>
                  <a:pt x="327124" y="246585"/>
                </a:moveTo>
                <a:cubicBezTo>
                  <a:pt x="316991" y="271383"/>
                  <a:pt x="311925" y="291982"/>
                  <a:pt x="311925" y="308381"/>
                </a:cubicBezTo>
                <a:cubicBezTo>
                  <a:pt x="311925" y="316514"/>
                  <a:pt x="313158" y="323447"/>
                  <a:pt x="315625" y="329180"/>
                </a:cubicBezTo>
                <a:cubicBezTo>
                  <a:pt x="318091" y="334913"/>
                  <a:pt x="320991" y="337779"/>
                  <a:pt x="324324" y="337779"/>
                </a:cubicBezTo>
                <a:cubicBezTo>
                  <a:pt x="327791" y="337779"/>
                  <a:pt x="332157" y="334713"/>
                  <a:pt x="337423" y="328580"/>
                </a:cubicBezTo>
                <a:cubicBezTo>
                  <a:pt x="342690" y="322447"/>
                  <a:pt x="347256" y="313381"/>
                  <a:pt x="351123" y="301382"/>
                </a:cubicBezTo>
                <a:cubicBezTo>
                  <a:pt x="354989" y="289382"/>
                  <a:pt x="356922" y="274650"/>
                  <a:pt x="356922" y="257184"/>
                </a:cubicBezTo>
                <a:lnTo>
                  <a:pt x="356522" y="252985"/>
                </a:lnTo>
                <a:cubicBezTo>
                  <a:pt x="352789" y="253385"/>
                  <a:pt x="349789" y="253485"/>
                  <a:pt x="347523" y="253285"/>
                </a:cubicBezTo>
                <a:cubicBezTo>
                  <a:pt x="345256" y="253085"/>
                  <a:pt x="342623" y="252518"/>
                  <a:pt x="339623" y="251585"/>
                </a:cubicBezTo>
                <a:cubicBezTo>
                  <a:pt x="336624" y="250651"/>
                  <a:pt x="334290" y="249785"/>
                  <a:pt x="332624" y="248985"/>
                </a:cubicBezTo>
                <a:cubicBezTo>
                  <a:pt x="330957" y="248185"/>
                  <a:pt x="329124" y="247385"/>
                  <a:pt x="327124" y="246585"/>
                </a:cubicBezTo>
                <a:close/>
                <a:moveTo>
                  <a:pt x="1092194" y="164990"/>
                </a:moveTo>
                <a:cubicBezTo>
                  <a:pt x="1085528" y="164990"/>
                  <a:pt x="1076162" y="170490"/>
                  <a:pt x="1064095" y="181489"/>
                </a:cubicBezTo>
                <a:cubicBezTo>
                  <a:pt x="1052030" y="192488"/>
                  <a:pt x="1039597" y="207321"/>
                  <a:pt x="1026798" y="225986"/>
                </a:cubicBezTo>
                <a:cubicBezTo>
                  <a:pt x="1036664" y="224920"/>
                  <a:pt x="1043263" y="224553"/>
                  <a:pt x="1046596" y="224886"/>
                </a:cubicBezTo>
                <a:cubicBezTo>
                  <a:pt x="1049929" y="225220"/>
                  <a:pt x="1054529" y="226986"/>
                  <a:pt x="1060396" y="230186"/>
                </a:cubicBezTo>
                <a:cubicBezTo>
                  <a:pt x="1073595" y="216320"/>
                  <a:pt x="1083428" y="204521"/>
                  <a:pt x="1089894" y="194788"/>
                </a:cubicBezTo>
                <a:cubicBezTo>
                  <a:pt x="1096360" y="185055"/>
                  <a:pt x="1099593" y="177589"/>
                  <a:pt x="1099593" y="172389"/>
                </a:cubicBezTo>
                <a:cubicBezTo>
                  <a:pt x="1099593" y="167456"/>
                  <a:pt x="1097127" y="164990"/>
                  <a:pt x="1092194" y="164990"/>
                </a:cubicBezTo>
                <a:close/>
                <a:moveTo>
                  <a:pt x="507020" y="150591"/>
                </a:moveTo>
                <a:cubicBezTo>
                  <a:pt x="495954" y="157257"/>
                  <a:pt x="486488" y="163290"/>
                  <a:pt x="478622" y="168690"/>
                </a:cubicBezTo>
                <a:cubicBezTo>
                  <a:pt x="470756" y="174089"/>
                  <a:pt x="464089" y="179556"/>
                  <a:pt x="458623" y="185089"/>
                </a:cubicBezTo>
                <a:cubicBezTo>
                  <a:pt x="453157" y="190622"/>
                  <a:pt x="449490" y="196188"/>
                  <a:pt x="447624" y="201788"/>
                </a:cubicBezTo>
                <a:cubicBezTo>
                  <a:pt x="444291" y="216720"/>
                  <a:pt x="442624" y="224786"/>
                  <a:pt x="442624" y="225986"/>
                </a:cubicBezTo>
                <a:cubicBezTo>
                  <a:pt x="442624" y="234786"/>
                  <a:pt x="448757" y="239185"/>
                  <a:pt x="461023" y="239185"/>
                </a:cubicBezTo>
                <a:cubicBezTo>
                  <a:pt x="466756" y="239185"/>
                  <a:pt x="476355" y="234252"/>
                  <a:pt x="489821" y="224386"/>
                </a:cubicBezTo>
                <a:cubicBezTo>
                  <a:pt x="487555" y="218120"/>
                  <a:pt x="486421" y="212120"/>
                  <a:pt x="486421" y="206387"/>
                </a:cubicBezTo>
                <a:cubicBezTo>
                  <a:pt x="486421" y="197988"/>
                  <a:pt x="488155" y="189422"/>
                  <a:pt x="491621" y="180689"/>
                </a:cubicBezTo>
                <a:cubicBezTo>
                  <a:pt x="495087" y="171956"/>
                  <a:pt x="500221" y="161923"/>
                  <a:pt x="507020" y="150591"/>
                </a:cubicBezTo>
                <a:close/>
                <a:moveTo>
                  <a:pt x="938868" y="145791"/>
                </a:moveTo>
                <a:cubicBezTo>
                  <a:pt x="904203" y="161657"/>
                  <a:pt x="879505" y="175123"/>
                  <a:pt x="864773" y="186189"/>
                </a:cubicBezTo>
                <a:cubicBezTo>
                  <a:pt x="850040" y="197255"/>
                  <a:pt x="842674" y="208654"/>
                  <a:pt x="842674" y="220387"/>
                </a:cubicBezTo>
                <a:cubicBezTo>
                  <a:pt x="842674" y="224653"/>
                  <a:pt x="843407" y="228153"/>
                  <a:pt x="844874" y="230886"/>
                </a:cubicBezTo>
                <a:cubicBezTo>
                  <a:pt x="846341" y="233619"/>
                  <a:pt x="848340" y="234986"/>
                  <a:pt x="850874" y="234986"/>
                </a:cubicBezTo>
                <a:cubicBezTo>
                  <a:pt x="852340" y="234986"/>
                  <a:pt x="854940" y="234052"/>
                  <a:pt x="858673" y="232186"/>
                </a:cubicBezTo>
                <a:cubicBezTo>
                  <a:pt x="872672" y="223920"/>
                  <a:pt x="885471" y="213154"/>
                  <a:pt x="897071" y="199888"/>
                </a:cubicBezTo>
                <a:cubicBezTo>
                  <a:pt x="908670" y="186622"/>
                  <a:pt x="922603" y="168590"/>
                  <a:pt x="938868" y="145791"/>
                </a:cubicBezTo>
                <a:close/>
                <a:moveTo>
                  <a:pt x="2314971" y="141991"/>
                </a:moveTo>
                <a:cubicBezTo>
                  <a:pt x="2312571" y="141991"/>
                  <a:pt x="2308671" y="143525"/>
                  <a:pt x="2303271" y="146591"/>
                </a:cubicBezTo>
                <a:cubicBezTo>
                  <a:pt x="2297872" y="149658"/>
                  <a:pt x="2292405" y="153657"/>
                  <a:pt x="2286872" y="158590"/>
                </a:cubicBezTo>
                <a:cubicBezTo>
                  <a:pt x="2281339" y="163523"/>
                  <a:pt x="2276373" y="169323"/>
                  <a:pt x="2271973" y="175989"/>
                </a:cubicBezTo>
                <a:cubicBezTo>
                  <a:pt x="2267574" y="182656"/>
                  <a:pt x="2264707" y="189922"/>
                  <a:pt x="2263374" y="197788"/>
                </a:cubicBezTo>
                <a:cubicBezTo>
                  <a:pt x="2275373" y="193122"/>
                  <a:pt x="2285639" y="187322"/>
                  <a:pt x="2294172" y="180389"/>
                </a:cubicBezTo>
                <a:cubicBezTo>
                  <a:pt x="2302705" y="173456"/>
                  <a:pt x="2309004" y="166823"/>
                  <a:pt x="2313071" y="160490"/>
                </a:cubicBezTo>
                <a:cubicBezTo>
                  <a:pt x="2317137" y="154157"/>
                  <a:pt x="2319170" y="149524"/>
                  <a:pt x="2319170" y="146591"/>
                </a:cubicBezTo>
                <a:cubicBezTo>
                  <a:pt x="2319170" y="143525"/>
                  <a:pt x="2317770" y="141991"/>
                  <a:pt x="2314971" y="141991"/>
                </a:cubicBezTo>
                <a:close/>
                <a:moveTo>
                  <a:pt x="1483370" y="119593"/>
                </a:moveTo>
                <a:cubicBezTo>
                  <a:pt x="1488170" y="119593"/>
                  <a:pt x="1492236" y="121259"/>
                  <a:pt x="1495569" y="124592"/>
                </a:cubicBezTo>
                <a:cubicBezTo>
                  <a:pt x="1498902" y="127926"/>
                  <a:pt x="1500569" y="132125"/>
                  <a:pt x="1500569" y="137192"/>
                </a:cubicBezTo>
                <a:cubicBezTo>
                  <a:pt x="1500569" y="141458"/>
                  <a:pt x="1498369" y="147524"/>
                  <a:pt x="1493969" y="155391"/>
                </a:cubicBezTo>
                <a:cubicBezTo>
                  <a:pt x="1489570" y="163257"/>
                  <a:pt x="1484636" y="170090"/>
                  <a:pt x="1479170" y="175889"/>
                </a:cubicBezTo>
                <a:cubicBezTo>
                  <a:pt x="1473704" y="181689"/>
                  <a:pt x="1469371" y="184589"/>
                  <a:pt x="1466171" y="184589"/>
                </a:cubicBezTo>
                <a:cubicBezTo>
                  <a:pt x="1462704" y="184589"/>
                  <a:pt x="1460971" y="182722"/>
                  <a:pt x="1460971" y="178989"/>
                </a:cubicBezTo>
                <a:cubicBezTo>
                  <a:pt x="1461104" y="177922"/>
                  <a:pt x="1461204" y="176923"/>
                  <a:pt x="1461271" y="175989"/>
                </a:cubicBezTo>
                <a:cubicBezTo>
                  <a:pt x="1461338" y="175056"/>
                  <a:pt x="1461371" y="174123"/>
                  <a:pt x="1461371" y="173189"/>
                </a:cubicBezTo>
                <a:cubicBezTo>
                  <a:pt x="1461371" y="171590"/>
                  <a:pt x="1460804" y="170690"/>
                  <a:pt x="1459671" y="170490"/>
                </a:cubicBezTo>
                <a:cubicBezTo>
                  <a:pt x="1458538" y="170290"/>
                  <a:pt x="1457172" y="170790"/>
                  <a:pt x="1455572" y="171990"/>
                </a:cubicBezTo>
                <a:cubicBezTo>
                  <a:pt x="1442239" y="181322"/>
                  <a:pt x="1433106" y="187889"/>
                  <a:pt x="1428173" y="191688"/>
                </a:cubicBezTo>
                <a:cubicBezTo>
                  <a:pt x="1423240" y="195488"/>
                  <a:pt x="1419340" y="199321"/>
                  <a:pt x="1416474" y="203188"/>
                </a:cubicBezTo>
                <a:cubicBezTo>
                  <a:pt x="1413608" y="207054"/>
                  <a:pt x="1412174" y="211120"/>
                  <a:pt x="1412174" y="215387"/>
                </a:cubicBezTo>
                <a:cubicBezTo>
                  <a:pt x="1412174" y="223253"/>
                  <a:pt x="1414708" y="229653"/>
                  <a:pt x="1419774" y="234586"/>
                </a:cubicBezTo>
                <a:cubicBezTo>
                  <a:pt x="1424840" y="239519"/>
                  <a:pt x="1431440" y="241985"/>
                  <a:pt x="1439573" y="241985"/>
                </a:cubicBezTo>
                <a:cubicBezTo>
                  <a:pt x="1447972" y="241985"/>
                  <a:pt x="1458071" y="238752"/>
                  <a:pt x="1469871" y="232286"/>
                </a:cubicBezTo>
                <a:cubicBezTo>
                  <a:pt x="1481670" y="225820"/>
                  <a:pt x="1495569" y="216387"/>
                  <a:pt x="1511568" y="203988"/>
                </a:cubicBezTo>
                <a:lnTo>
                  <a:pt x="1511568" y="217387"/>
                </a:lnTo>
                <a:cubicBezTo>
                  <a:pt x="1497303" y="231386"/>
                  <a:pt x="1485670" y="242252"/>
                  <a:pt x="1476670" y="249985"/>
                </a:cubicBezTo>
                <a:cubicBezTo>
                  <a:pt x="1467671" y="257718"/>
                  <a:pt x="1459271" y="263717"/>
                  <a:pt x="1451472" y="267984"/>
                </a:cubicBezTo>
                <a:cubicBezTo>
                  <a:pt x="1443672" y="272250"/>
                  <a:pt x="1436039" y="274383"/>
                  <a:pt x="1428573" y="274383"/>
                </a:cubicBezTo>
                <a:cubicBezTo>
                  <a:pt x="1421240" y="274383"/>
                  <a:pt x="1414508" y="271483"/>
                  <a:pt x="1408375" y="265684"/>
                </a:cubicBezTo>
                <a:cubicBezTo>
                  <a:pt x="1402241" y="259884"/>
                  <a:pt x="1397442" y="252285"/>
                  <a:pt x="1393975" y="242885"/>
                </a:cubicBezTo>
                <a:lnTo>
                  <a:pt x="1389991" y="219974"/>
                </a:lnTo>
                <a:lnTo>
                  <a:pt x="1372771" y="240110"/>
                </a:lnTo>
                <a:cubicBezTo>
                  <a:pt x="1366738" y="246393"/>
                  <a:pt x="1360921" y="251651"/>
                  <a:pt x="1355322" y="255884"/>
                </a:cubicBezTo>
                <a:cubicBezTo>
                  <a:pt x="1344122" y="264351"/>
                  <a:pt x="1334590" y="268584"/>
                  <a:pt x="1326724" y="268584"/>
                </a:cubicBezTo>
                <a:cubicBezTo>
                  <a:pt x="1315791" y="268584"/>
                  <a:pt x="1307658" y="262851"/>
                  <a:pt x="1302325" y="251385"/>
                </a:cubicBezTo>
                <a:cubicBezTo>
                  <a:pt x="1296992" y="239919"/>
                  <a:pt x="1294326" y="227386"/>
                  <a:pt x="1294326" y="213787"/>
                </a:cubicBezTo>
                <a:cubicBezTo>
                  <a:pt x="1294326" y="208587"/>
                  <a:pt x="1294859" y="203621"/>
                  <a:pt x="1295925" y="198888"/>
                </a:cubicBezTo>
                <a:cubicBezTo>
                  <a:pt x="1296992" y="194155"/>
                  <a:pt x="1298258" y="190255"/>
                  <a:pt x="1299725" y="187189"/>
                </a:cubicBezTo>
                <a:cubicBezTo>
                  <a:pt x="1301192" y="184122"/>
                  <a:pt x="1303925" y="179322"/>
                  <a:pt x="1307925" y="172789"/>
                </a:cubicBezTo>
                <a:cubicBezTo>
                  <a:pt x="1326857" y="143325"/>
                  <a:pt x="1344189" y="128592"/>
                  <a:pt x="1359922" y="128592"/>
                </a:cubicBezTo>
                <a:cubicBezTo>
                  <a:pt x="1368054" y="128592"/>
                  <a:pt x="1372121" y="131725"/>
                  <a:pt x="1372121" y="137992"/>
                </a:cubicBezTo>
                <a:cubicBezTo>
                  <a:pt x="1372121" y="142258"/>
                  <a:pt x="1369488" y="148924"/>
                  <a:pt x="1364221" y="157990"/>
                </a:cubicBezTo>
                <a:cubicBezTo>
                  <a:pt x="1358955" y="167056"/>
                  <a:pt x="1354255" y="173523"/>
                  <a:pt x="1350122" y="177389"/>
                </a:cubicBezTo>
                <a:cubicBezTo>
                  <a:pt x="1338523" y="188589"/>
                  <a:pt x="1330956" y="196388"/>
                  <a:pt x="1327424" y="200788"/>
                </a:cubicBezTo>
                <a:cubicBezTo>
                  <a:pt x="1323890" y="205187"/>
                  <a:pt x="1322124" y="210187"/>
                  <a:pt x="1322124" y="215787"/>
                </a:cubicBezTo>
                <a:cubicBezTo>
                  <a:pt x="1322124" y="220587"/>
                  <a:pt x="1323924" y="224586"/>
                  <a:pt x="1327524" y="227786"/>
                </a:cubicBezTo>
                <a:cubicBezTo>
                  <a:pt x="1331123" y="230986"/>
                  <a:pt x="1335790" y="232586"/>
                  <a:pt x="1341523" y="232586"/>
                </a:cubicBezTo>
                <a:cubicBezTo>
                  <a:pt x="1347789" y="232586"/>
                  <a:pt x="1354688" y="230286"/>
                  <a:pt x="1362221" y="225686"/>
                </a:cubicBezTo>
                <a:cubicBezTo>
                  <a:pt x="1365988" y="223386"/>
                  <a:pt x="1370312" y="220395"/>
                  <a:pt x="1375196" y="216712"/>
                </a:cubicBezTo>
                <a:lnTo>
                  <a:pt x="1391003" y="204003"/>
                </a:lnTo>
                <a:lnTo>
                  <a:pt x="1394775" y="188788"/>
                </a:lnTo>
                <a:cubicBezTo>
                  <a:pt x="1398775" y="181722"/>
                  <a:pt x="1406508" y="172589"/>
                  <a:pt x="1417974" y="161390"/>
                </a:cubicBezTo>
                <a:cubicBezTo>
                  <a:pt x="1431573" y="148058"/>
                  <a:pt x="1444205" y="137758"/>
                  <a:pt x="1455872" y="130492"/>
                </a:cubicBezTo>
                <a:cubicBezTo>
                  <a:pt x="1467537" y="123226"/>
                  <a:pt x="1476703" y="119593"/>
                  <a:pt x="1483370" y="119593"/>
                </a:cubicBezTo>
                <a:close/>
                <a:moveTo>
                  <a:pt x="653644" y="115393"/>
                </a:moveTo>
                <a:cubicBezTo>
                  <a:pt x="662177" y="115393"/>
                  <a:pt x="666443" y="118526"/>
                  <a:pt x="666443" y="124792"/>
                </a:cubicBezTo>
                <a:cubicBezTo>
                  <a:pt x="666443" y="133459"/>
                  <a:pt x="657177" y="141925"/>
                  <a:pt x="638645" y="150191"/>
                </a:cubicBezTo>
                <a:cubicBezTo>
                  <a:pt x="627312" y="155124"/>
                  <a:pt x="616079" y="161657"/>
                  <a:pt x="604947" y="169790"/>
                </a:cubicBezTo>
                <a:cubicBezTo>
                  <a:pt x="593814" y="177922"/>
                  <a:pt x="584814" y="186555"/>
                  <a:pt x="577948" y="195688"/>
                </a:cubicBezTo>
                <a:cubicBezTo>
                  <a:pt x="571082" y="204821"/>
                  <a:pt x="567649" y="213054"/>
                  <a:pt x="567649" y="220387"/>
                </a:cubicBezTo>
                <a:cubicBezTo>
                  <a:pt x="567649" y="223986"/>
                  <a:pt x="568515" y="226853"/>
                  <a:pt x="570249" y="228986"/>
                </a:cubicBezTo>
                <a:cubicBezTo>
                  <a:pt x="571982" y="231119"/>
                  <a:pt x="574249" y="232186"/>
                  <a:pt x="577048" y="232186"/>
                </a:cubicBezTo>
                <a:cubicBezTo>
                  <a:pt x="581715" y="232186"/>
                  <a:pt x="587048" y="230053"/>
                  <a:pt x="593047" y="225786"/>
                </a:cubicBezTo>
                <a:cubicBezTo>
                  <a:pt x="599047" y="221520"/>
                  <a:pt x="607913" y="213987"/>
                  <a:pt x="619646" y="203188"/>
                </a:cubicBezTo>
                <a:cubicBezTo>
                  <a:pt x="624979" y="198255"/>
                  <a:pt x="632078" y="190288"/>
                  <a:pt x="640944" y="179289"/>
                </a:cubicBezTo>
                <a:cubicBezTo>
                  <a:pt x="649811" y="168290"/>
                  <a:pt x="657143" y="159890"/>
                  <a:pt x="662943" y="154091"/>
                </a:cubicBezTo>
                <a:cubicBezTo>
                  <a:pt x="668743" y="148291"/>
                  <a:pt x="673976" y="145391"/>
                  <a:pt x="678642" y="145391"/>
                </a:cubicBezTo>
                <a:cubicBezTo>
                  <a:pt x="681309" y="145391"/>
                  <a:pt x="683475" y="146224"/>
                  <a:pt x="685142" y="147891"/>
                </a:cubicBezTo>
                <a:cubicBezTo>
                  <a:pt x="686808" y="149558"/>
                  <a:pt x="687642" y="151991"/>
                  <a:pt x="687642" y="155191"/>
                </a:cubicBezTo>
                <a:cubicBezTo>
                  <a:pt x="687642" y="161324"/>
                  <a:pt x="685208" y="170223"/>
                  <a:pt x="680342" y="181889"/>
                </a:cubicBezTo>
                <a:cubicBezTo>
                  <a:pt x="675476" y="193555"/>
                  <a:pt x="666709" y="212654"/>
                  <a:pt x="654044" y="239185"/>
                </a:cubicBezTo>
                <a:lnTo>
                  <a:pt x="693851" y="210235"/>
                </a:lnTo>
                <a:lnTo>
                  <a:pt x="693851" y="205987"/>
                </a:lnTo>
                <a:cubicBezTo>
                  <a:pt x="701050" y="197455"/>
                  <a:pt x="706516" y="190188"/>
                  <a:pt x="710250" y="184189"/>
                </a:cubicBezTo>
                <a:cubicBezTo>
                  <a:pt x="705983" y="182722"/>
                  <a:pt x="702883" y="180922"/>
                  <a:pt x="700950" y="178789"/>
                </a:cubicBezTo>
                <a:cubicBezTo>
                  <a:pt x="699017" y="176656"/>
                  <a:pt x="698050" y="173456"/>
                  <a:pt x="698050" y="169190"/>
                </a:cubicBezTo>
                <a:cubicBezTo>
                  <a:pt x="698050" y="164390"/>
                  <a:pt x="700050" y="158324"/>
                  <a:pt x="704050" y="150991"/>
                </a:cubicBezTo>
                <a:cubicBezTo>
                  <a:pt x="708050" y="143658"/>
                  <a:pt x="712983" y="136792"/>
                  <a:pt x="718849" y="130392"/>
                </a:cubicBezTo>
                <a:cubicBezTo>
                  <a:pt x="724715" y="123992"/>
                  <a:pt x="730048" y="119859"/>
                  <a:pt x="734848" y="117993"/>
                </a:cubicBezTo>
                <a:cubicBezTo>
                  <a:pt x="736715" y="117060"/>
                  <a:pt x="738514" y="116593"/>
                  <a:pt x="740248" y="116593"/>
                </a:cubicBezTo>
                <a:cubicBezTo>
                  <a:pt x="742914" y="116593"/>
                  <a:pt x="744247" y="117859"/>
                  <a:pt x="744247" y="120393"/>
                </a:cubicBezTo>
                <a:cubicBezTo>
                  <a:pt x="744247" y="122659"/>
                  <a:pt x="742181" y="127259"/>
                  <a:pt x="738048" y="134192"/>
                </a:cubicBezTo>
                <a:cubicBezTo>
                  <a:pt x="765513" y="129925"/>
                  <a:pt x="782845" y="127792"/>
                  <a:pt x="790045" y="127792"/>
                </a:cubicBezTo>
                <a:cubicBezTo>
                  <a:pt x="792845" y="127792"/>
                  <a:pt x="794778" y="128059"/>
                  <a:pt x="795844" y="128592"/>
                </a:cubicBezTo>
                <a:cubicBezTo>
                  <a:pt x="798111" y="129792"/>
                  <a:pt x="799978" y="132592"/>
                  <a:pt x="801444" y="136992"/>
                </a:cubicBezTo>
                <a:cubicBezTo>
                  <a:pt x="802910" y="141391"/>
                  <a:pt x="803644" y="145791"/>
                  <a:pt x="803644" y="150191"/>
                </a:cubicBezTo>
                <a:cubicBezTo>
                  <a:pt x="803644" y="152991"/>
                  <a:pt x="802411" y="156024"/>
                  <a:pt x="799944" y="159290"/>
                </a:cubicBezTo>
                <a:cubicBezTo>
                  <a:pt x="797478" y="162557"/>
                  <a:pt x="793244" y="167323"/>
                  <a:pt x="787245" y="173589"/>
                </a:cubicBezTo>
                <a:cubicBezTo>
                  <a:pt x="780179" y="181189"/>
                  <a:pt x="774246" y="189455"/>
                  <a:pt x="769446" y="198388"/>
                </a:cubicBezTo>
                <a:cubicBezTo>
                  <a:pt x="764646" y="207321"/>
                  <a:pt x="762246" y="214054"/>
                  <a:pt x="762246" y="218587"/>
                </a:cubicBezTo>
                <a:cubicBezTo>
                  <a:pt x="762246" y="224853"/>
                  <a:pt x="766113" y="227986"/>
                  <a:pt x="773846" y="227986"/>
                </a:cubicBezTo>
                <a:cubicBezTo>
                  <a:pt x="781979" y="227986"/>
                  <a:pt x="796111" y="219720"/>
                  <a:pt x="816243" y="203188"/>
                </a:cubicBezTo>
                <a:lnTo>
                  <a:pt x="816243" y="216587"/>
                </a:lnTo>
                <a:cubicBezTo>
                  <a:pt x="805177" y="228186"/>
                  <a:pt x="796044" y="237319"/>
                  <a:pt x="788845" y="243985"/>
                </a:cubicBezTo>
                <a:cubicBezTo>
                  <a:pt x="781645" y="250651"/>
                  <a:pt x="774979" y="255951"/>
                  <a:pt x="768846" y="259884"/>
                </a:cubicBezTo>
                <a:cubicBezTo>
                  <a:pt x="762713" y="263817"/>
                  <a:pt x="757247" y="265784"/>
                  <a:pt x="752447" y="265784"/>
                </a:cubicBezTo>
                <a:cubicBezTo>
                  <a:pt x="746847" y="265784"/>
                  <a:pt x="742181" y="263217"/>
                  <a:pt x="738448" y="258084"/>
                </a:cubicBezTo>
                <a:cubicBezTo>
                  <a:pt x="734715" y="252951"/>
                  <a:pt x="732848" y="245518"/>
                  <a:pt x="732848" y="235786"/>
                </a:cubicBezTo>
                <a:cubicBezTo>
                  <a:pt x="732848" y="230053"/>
                  <a:pt x="734315" y="223520"/>
                  <a:pt x="737248" y="216187"/>
                </a:cubicBezTo>
                <a:cubicBezTo>
                  <a:pt x="740181" y="208854"/>
                  <a:pt x="744481" y="200888"/>
                  <a:pt x="750147" y="192288"/>
                </a:cubicBezTo>
                <a:cubicBezTo>
                  <a:pt x="755813" y="183689"/>
                  <a:pt x="762180" y="175123"/>
                  <a:pt x="769246" y="166590"/>
                </a:cubicBezTo>
                <a:cubicBezTo>
                  <a:pt x="765513" y="167390"/>
                  <a:pt x="761313" y="168223"/>
                  <a:pt x="756647" y="169090"/>
                </a:cubicBezTo>
                <a:cubicBezTo>
                  <a:pt x="751980" y="169956"/>
                  <a:pt x="747047" y="170856"/>
                  <a:pt x="741848" y="171790"/>
                </a:cubicBezTo>
                <a:cubicBezTo>
                  <a:pt x="736648" y="172723"/>
                  <a:pt x="732648" y="173456"/>
                  <a:pt x="729848" y="173989"/>
                </a:cubicBezTo>
                <a:cubicBezTo>
                  <a:pt x="725715" y="182256"/>
                  <a:pt x="720649" y="190138"/>
                  <a:pt x="714649" y="197638"/>
                </a:cubicBezTo>
                <a:lnTo>
                  <a:pt x="702441" y="210169"/>
                </a:lnTo>
                <a:lnTo>
                  <a:pt x="702441" y="216987"/>
                </a:lnTo>
                <a:lnTo>
                  <a:pt x="636045" y="271583"/>
                </a:lnTo>
                <a:cubicBezTo>
                  <a:pt x="617379" y="303848"/>
                  <a:pt x="600380" y="327947"/>
                  <a:pt x="585048" y="343879"/>
                </a:cubicBezTo>
                <a:cubicBezTo>
                  <a:pt x="569715" y="359811"/>
                  <a:pt x="558316" y="367778"/>
                  <a:pt x="550850" y="367778"/>
                </a:cubicBezTo>
                <a:cubicBezTo>
                  <a:pt x="546850" y="367778"/>
                  <a:pt x="544850" y="365311"/>
                  <a:pt x="544850" y="360378"/>
                </a:cubicBezTo>
                <a:cubicBezTo>
                  <a:pt x="544850" y="350779"/>
                  <a:pt x="549717" y="338513"/>
                  <a:pt x="559449" y="323580"/>
                </a:cubicBezTo>
                <a:cubicBezTo>
                  <a:pt x="563316" y="317714"/>
                  <a:pt x="567749" y="311981"/>
                  <a:pt x="572749" y="306381"/>
                </a:cubicBezTo>
                <a:cubicBezTo>
                  <a:pt x="577748" y="300782"/>
                  <a:pt x="582481" y="295949"/>
                  <a:pt x="586948" y="291882"/>
                </a:cubicBezTo>
                <a:cubicBezTo>
                  <a:pt x="591414" y="287816"/>
                  <a:pt x="597314" y="282749"/>
                  <a:pt x="604647" y="276683"/>
                </a:cubicBezTo>
                <a:cubicBezTo>
                  <a:pt x="611979" y="270617"/>
                  <a:pt x="616979" y="266450"/>
                  <a:pt x="619646" y="264184"/>
                </a:cubicBezTo>
                <a:cubicBezTo>
                  <a:pt x="632978" y="236986"/>
                  <a:pt x="642578" y="216187"/>
                  <a:pt x="648444" y="201788"/>
                </a:cubicBezTo>
                <a:cubicBezTo>
                  <a:pt x="635911" y="215120"/>
                  <a:pt x="624979" y="226053"/>
                  <a:pt x="615646" y="234586"/>
                </a:cubicBezTo>
                <a:cubicBezTo>
                  <a:pt x="606313" y="243118"/>
                  <a:pt x="597747" y="249685"/>
                  <a:pt x="589948" y="254284"/>
                </a:cubicBezTo>
                <a:cubicBezTo>
                  <a:pt x="582148" y="258884"/>
                  <a:pt x="575115" y="261184"/>
                  <a:pt x="568849" y="261184"/>
                </a:cubicBezTo>
                <a:cubicBezTo>
                  <a:pt x="562049" y="261184"/>
                  <a:pt x="555783" y="255751"/>
                  <a:pt x="550050" y="244885"/>
                </a:cubicBezTo>
                <a:lnTo>
                  <a:pt x="543749" y="220342"/>
                </a:lnTo>
                <a:lnTo>
                  <a:pt x="536318" y="226586"/>
                </a:lnTo>
                <a:cubicBezTo>
                  <a:pt x="532785" y="229253"/>
                  <a:pt x="529685" y="231253"/>
                  <a:pt x="527019" y="232586"/>
                </a:cubicBezTo>
                <a:cubicBezTo>
                  <a:pt x="521686" y="235252"/>
                  <a:pt x="514020" y="236319"/>
                  <a:pt x="504020" y="235786"/>
                </a:cubicBezTo>
                <a:cubicBezTo>
                  <a:pt x="486688" y="256318"/>
                  <a:pt x="471422" y="266584"/>
                  <a:pt x="458223" y="266584"/>
                </a:cubicBezTo>
                <a:cubicBezTo>
                  <a:pt x="450757" y="266584"/>
                  <a:pt x="443957" y="264117"/>
                  <a:pt x="437824" y="259184"/>
                </a:cubicBezTo>
                <a:cubicBezTo>
                  <a:pt x="431691" y="254251"/>
                  <a:pt x="426792" y="247518"/>
                  <a:pt x="423125" y="238985"/>
                </a:cubicBezTo>
                <a:cubicBezTo>
                  <a:pt x="419459" y="230453"/>
                  <a:pt x="417626" y="220920"/>
                  <a:pt x="417626" y="210387"/>
                </a:cubicBezTo>
                <a:cubicBezTo>
                  <a:pt x="417626" y="201854"/>
                  <a:pt x="420459" y="192388"/>
                  <a:pt x="426125" y="181989"/>
                </a:cubicBezTo>
                <a:cubicBezTo>
                  <a:pt x="431791" y="171590"/>
                  <a:pt x="439124" y="161890"/>
                  <a:pt x="448124" y="152891"/>
                </a:cubicBezTo>
                <a:cubicBezTo>
                  <a:pt x="457123" y="143891"/>
                  <a:pt x="466756" y="136625"/>
                  <a:pt x="477022" y="131092"/>
                </a:cubicBezTo>
                <a:cubicBezTo>
                  <a:pt x="487288" y="125559"/>
                  <a:pt x="496821" y="122793"/>
                  <a:pt x="505620" y="122793"/>
                </a:cubicBezTo>
                <a:cubicBezTo>
                  <a:pt x="511886" y="122793"/>
                  <a:pt x="516820" y="123759"/>
                  <a:pt x="520419" y="125692"/>
                </a:cubicBezTo>
                <a:cubicBezTo>
                  <a:pt x="524019" y="127626"/>
                  <a:pt x="525819" y="130325"/>
                  <a:pt x="525819" y="133792"/>
                </a:cubicBezTo>
                <a:cubicBezTo>
                  <a:pt x="525819" y="136458"/>
                  <a:pt x="524286" y="139525"/>
                  <a:pt x="521219" y="142991"/>
                </a:cubicBezTo>
                <a:cubicBezTo>
                  <a:pt x="526285" y="144058"/>
                  <a:pt x="529752" y="145824"/>
                  <a:pt x="531619" y="148291"/>
                </a:cubicBezTo>
                <a:cubicBezTo>
                  <a:pt x="533485" y="150757"/>
                  <a:pt x="534418" y="155257"/>
                  <a:pt x="534418" y="161790"/>
                </a:cubicBezTo>
                <a:cubicBezTo>
                  <a:pt x="534418" y="168190"/>
                  <a:pt x="532919" y="176256"/>
                  <a:pt x="529919" y="185989"/>
                </a:cubicBezTo>
                <a:cubicBezTo>
                  <a:pt x="526919" y="195721"/>
                  <a:pt x="522819" y="204854"/>
                  <a:pt x="517619" y="213387"/>
                </a:cubicBezTo>
                <a:lnTo>
                  <a:pt x="521219" y="216987"/>
                </a:lnTo>
                <a:lnTo>
                  <a:pt x="524219" y="216987"/>
                </a:lnTo>
                <a:cubicBezTo>
                  <a:pt x="526485" y="216987"/>
                  <a:pt x="528719" y="216420"/>
                  <a:pt x="530919" y="215287"/>
                </a:cubicBezTo>
                <a:cubicBezTo>
                  <a:pt x="533119" y="214154"/>
                  <a:pt x="535085" y="212954"/>
                  <a:pt x="536818" y="211687"/>
                </a:cubicBezTo>
                <a:cubicBezTo>
                  <a:pt x="537685" y="211054"/>
                  <a:pt x="539068" y="210029"/>
                  <a:pt x="540968" y="208612"/>
                </a:cubicBezTo>
                <a:lnTo>
                  <a:pt x="542278" y="207632"/>
                </a:lnTo>
                <a:lnTo>
                  <a:pt x="545150" y="194588"/>
                </a:lnTo>
                <a:cubicBezTo>
                  <a:pt x="547617" y="188722"/>
                  <a:pt x="551483" y="182456"/>
                  <a:pt x="556750" y="175789"/>
                </a:cubicBezTo>
                <a:cubicBezTo>
                  <a:pt x="562016" y="169123"/>
                  <a:pt x="568715" y="162290"/>
                  <a:pt x="576848" y="155291"/>
                </a:cubicBezTo>
                <a:cubicBezTo>
                  <a:pt x="584981" y="148291"/>
                  <a:pt x="594514" y="141458"/>
                  <a:pt x="605447" y="134792"/>
                </a:cubicBezTo>
                <a:cubicBezTo>
                  <a:pt x="626112" y="121859"/>
                  <a:pt x="642178" y="115393"/>
                  <a:pt x="653644" y="115393"/>
                </a:cubicBezTo>
                <a:close/>
                <a:moveTo>
                  <a:pt x="1389720" y="70396"/>
                </a:moveTo>
                <a:cubicBezTo>
                  <a:pt x="1393719" y="70396"/>
                  <a:pt x="1397052" y="71629"/>
                  <a:pt x="1399719" y="74095"/>
                </a:cubicBezTo>
                <a:cubicBezTo>
                  <a:pt x="1402386" y="76562"/>
                  <a:pt x="1403719" y="80128"/>
                  <a:pt x="1403719" y="84795"/>
                </a:cubicBezTo>
                <a:cubicBezTo>
                  <a:pt x="1403719" y="90528"/>
                  <a:pt x="1400986" y="96861"/>
                  <a:pt x="1395519" y="103794"/>
                </a:cubicBezTo>
                <a:cubicBezTo>
                  <a:pt x="1390053" y="110727"/>
                  <a:pt x="1384187" y="114193"/>
                  <a:pt x="1377920" y="114193"/>
                </a:cubicBezTo>
                <a:cubicBezTo>
                  <a:pt x="1374587" y="114193"/>
                  <a:pt x="1371421" y="112926"/>
                  <a:pt x="1368421" y="110393"/>
                </a:cubicBezTo>
                <a:cubicBezTo>
                  <a:pt x="1365421" y="107860"/>
                  <a:pt x="1363921" y="104660"/>
                  <a:pt x="1363921" y="100794"/>
                </a:cubicBezTo>
                <a:cubicBezTo>
                  <a:pt x="1363921" y="94928"/>
                  <a:pt x="1366721" y="88395"/>
                  <a:pt x="1372321" y="81195"/>
                </a:cubicBezTo>
                <a:cubicBezTo>
                  <a:pt x="1377920" y="73995"/>
                  <a:pt x="1383720" y="70396"/>
                  <a:pt x="1389720" y="70396"/>
                </a:cubicBezTo>
                <a:close/>
                <a:moveTo>
                  <a:pt x="2223520" y="65396"/>
                </a:moveTo>
                <a:cubicBezTo>
                  <a:pt x="2222720" y="65396"/>
                  <a:pt x="2221187" y="66129"/>
                  <a:pt x="2218920" y="67596"/>
                </a:cubicBezTo>
                <a:cubicBezTo>
                  <a:pt x="2210787" y="74262"/>
                  <a:pt x="2201655" y="87295"/>
                  <a:pt x="2191522" y="106693"/>
                </a:cubicBezTo>
                <a:cubicBezTo>
                  <a:pt x="2181389" y="126092"/>
                  <a:pt x="2174190" y="145658"/>
                  <a:pt x="2169923" y="165390"/>
                </a:cubicBezTo>
                <a:cubicBezTo>
                  <a:pt x="2176856" y="158590"/>
                  <a:pt x="2183556" y="150857"/>
                  <a:pt x="2190022" y="142191"/>
                </a:cubicBezTo>
                <a:cubicBezTo>
                  <a:pt x="2196488" y="133525"/>
                  <a:pt x="2202588" y="124259"/>
                  <a:pt x="2208321" y="114393"/>
                </a:cubicBezTo>
                <a:cubicBezTo>
                  <a:pt x="2214054" y="104527"/>
                  <a:pt x="2218554" y="95661"/>
                  <a:pt x="2221820" y="87795"/>
                </a:cubicBezTo>
                <a:cubicBezTo>
                  <a:pt x="2225087" y="79928"/>
                  <a:pt x="2226720" y="73995"/>
                  <a:pt x="2226720" y="69996"/>
                </a:cubicBezTo>
                <a:cubicBezTo>
                  <a:pt x="2226720" y="66929"/>
                  <a:pt x="2225653" y="65396"/>
                  <a:pt x="2223520" y="65396"/>
                </a:cubicBezTo>
                <a:close/>
                <a:moveTo>
                  <a:pt x="1829437" y="26198"/>
                </a:moveTo>
                <a:cubicBezTo>
                  <a:pt x="1848636" y="26198"/>
                  <a:pt x="1863469" y="27665"/>
                  <a:pt x="1873934" y="30598"/>
                </a:cubicBezTo>
                <a:cubicBezTo>
                  <a:pt x="1884400" y="33531"/>
                  <a:pt x="1889634" y="38064"/>
                  <a:pt x="1889634" y="44197"/>
                </a:cubicBezTo>
                <a:cubicBezTo>
                  <a:pt x="1889634" y="54197"/>
                  <a:pt x="1888267" y="61930"/>
                  <a:pt x="1885534" y="67396"/>
                </a:cubicBezTo>
                <a:cubicBezTo>
                  <a:pt x="1882800" y="72862"/>
                  <a:pt x="1879868" y="76495"/>
                  <a:pt x="1876734" y="78295"/>
                </a:cubicBezTo>
                <a:cubicBezTo>
                  <a:pt x="1873601" y="80095"/>
                  <a:pt x="1868101" y="82528"/>
                  <a:pt x="1860235" y="85595"/>
                </a:cubicBezTo>
                <a:cubicBezTo>
                  <a:pt x="1851836" y="88528"/>
                  <a:pt x="1844536" y="91594"/>
                  <a:pt x="1838337" y="94794"/>
                </a:cubicBezTo>
                <a:cubicBezTo>
                  <a:pt x="1832137" y="97994"/>
                  <a:pt x="1826837" y="101060"/>
                  <a:pt x="1822438" y="103994"/>
                </a:cubicBezTo>
                <a:cubicBezTo>
                  <a:pt x="1818038" y="106927"/>
                  <a:pt x="1815305" y="108393"/>
                  <a:pt x="1814238" y="108393"/>
                </a:cubicBezTo>
                <a:cubicBezTo>
                  <a:pt x="1812905" y="108393"/>
                  <a:pt x="1812238" y="107860"/>
                  <a:pt x="1812238" y="106793"/>
                </a:cubicBezTo>
                <a:cubicBezTo>
                  <a:pt x="1812238" y="104527"/>
                  <a:pt x="1814605" y="101094"/>
                  <a:pt x="1819338" y="96494"/>
                </a:cubicBezTo>
                <a:cubicBezTo>
                  <a:pt x="1824071" y="91894"/>
                  <a:pt x="1829904" y="87861"/>
                  <a:pt x="1836837" y="84395"/>
                </a:cubicBezTo>
                <a:cubicBezTo>
                  <a:pt x="1844170" y="80528"/>
                  <a:pt x="1847836" y="78062"/>
                  <a:pt x="1847836" y="76995"/>
                </a:cubicBezTo>
                <a:cubicBezTo>
                  <a:pt x="1847836" y="75262"/>
                  <a:pt x="1843770" y="74395"/>
                  <a:pt x="1835637" y="74395"/>
                </a:cubicBezTo>
                <a:cubicBezTo>
                  <a:pt x="1810972" y="74395"/>
                  <a:pt x="1788173" y="76595"/>
                  <a:pt x="1767241" y="80995"/>
                </a:cubicBezTo>
                <a:cubicBezTo>
                  <a:pt x="1746309" y="85395"/>
                  <a:pt x="1729810" y="91194"/>
                  <a:pt x="1717744" y="98394"/>
                </a:cubicBezTo>
                <a:cubicBezTo>
                  <a:pt x="1705678" y="105594"/>
                  <a:pt x="1699645" y="112926"/>
                  <a:pt x="1699645" y="120393"/>
                </a:cubicBezTo>
                <a:cubicBezTo>
                  <a:pt x="1699645" y="125059"/>
                  <a:pt x="1702145" y="128359"/>
                  <a:pt x="1707145" y="130292"/>
                </a:cubicBezTo>
                <a:cubicBezTo>
                  <a:pt x="1712144" y="132225"/>
                  <a:pt x="1723177" y="135458"/>
                  <a:pt x="1740243" y="139991"/>
                </a:cubicBezTo>
                <a:cubicBezTo>
                  <a:pt x="1757308" y="144525"/>
                  <a:pt x="1772574" y="149724"/>
                  <a:pt x="1786040" y="155591"/>
                </a:cubicBezTo>
                <a:cubicBezTo>
                  <a:pt x="1805372" y="163857"/>
                  <a:pt x="1819704" y="172456"/>
                  <a:pt x="1829037" y="181389"/>
                </a:cubicBezTo>
                <a:cubicBezTo>
                  <a:pt x="1838370" y="190322"/>
                  <a:pt x="1843036" y="200321"/>
                  <a:pt x="1843036" y="211387"/>
                </a:cubicBezTo>
                <a:cubicBezTo>
                  <a:pt x="1843036" y="218987"/>
                  <a:pt x="1841203" y="226620"/>
                  <a:pt x="1837537" y="234286"/>
                </a:cubicBezTo>
                <a:cubicBezTo>
                  <a:pt x="1833870" y="241952"/>
                  <a:pt x="1828504" y="248985"/>
                  <a:pt x="1821438" y="255384"/>
                </a:cubicBezTo>
                <a:cubicBezTo>
                  <a:pt x="1814372" y="261784"/>
                  <a:pt x="1806239" y="267050"/>
                  <a:pt x="1797039" y="271183"/>
                </a:cubicBezTo>
                <a:cubicBezTo>
                  <a:pt x="1789173" y="274517"/>
                  <a:pt x="1779274" y="277650"/>
                  <a:pt x="1767341" y="280583"/>
                </a:cubicBezTo>
                <a:cubicBezTo>
                  <a:pt x="1755408" y="283516"/>
                  <a:pt x="1742476" y="285816"/>
                  <a:pt x="1728543" y="287482"/>
                </a:cubicBezTo>
                <a:cubicBezTo>
                  <a:pt x="1714611" y="289149"/>
                  <a:pt x="1701312" y="289982"/>
                  <a:pt x="1688646" y="289982"/>
                </a:cubicBezTo>
                <a:cubicBezTo>
                  <a:pt x="1665314" y="289982"/>
                  <a:pt x="1646548" y="287782"/>
                  <a:pt x="1632349" y="283383"/>
                </a:cubicBezTo>
                <a:cubicBezTo>
                  <a:pt x="1618150" y="278983"/>
                  <a:pt x="1611051" y="272317"/>
                  <a:pt x="1611051" y="263384"/>
                </a:cubicBezTo>
                <a:cubicBezTo>
                  <a:pt x="1611051" y="259384"/>
                  <a:pt x="1613450" y="253151"/>
                  <a:pt x="1618250" y="244685"/>
                </a:cubicBezTo>
                <a:cubicBezTo>
                  <a:pt x="1623050" y="236219"/>
                  <a:pt x="1628716" y="230519"/>
                  <a:pt x="1635249" y="227586"/>
                </a:cubicBezTo>
                <a:cubicBezTo>
                  <a:pt x="1640982" y="225320"/>
                  <a:pt x="1646515" y="224020"/>
                  <a:pt x="1651848" y="223686"/>
                </a:cubicBezTo>
                <a:cubicBezTo>
                  <a:pt x="1657181" y="223353"/>
                  <a:pt x="1659848" y="223986"/>
                  <a:pt x="1659848" y="225586"/>
                </a:cubicBezTo>
                <a:cubicBezTo>
                  <a:pt x="1659848" y="225986"/>
                  <a:pt x="1659648" y="226386"/>
                  <a:pt x="1659248" y="226786"/>
                </a:cubicBezTo>
                <a:cubicBezTo>
                  <a:pt x="1658848" y="227186"/>
                  <a:pt x="1658381" y="227519"/>
                  <a:pt x="1657848" y="227786"/>
                </a:cubicBezTo>
                <a:cubicBezTo>
                  <a:pt x="1657314" y="228053"/>
                  <a:pt x="1656781" y="228319"/>
                  <a:pt x="1656248" y="228586"/>
                </a:cubicBezTo>
                <a:cubicBezTo>
                  <a:pt x="1653581" y="229653"/>
                  <a:pt x="1651415" y="230486"/>
                  <a:pt x="1649748" y="231086"/>
                </a:cubicBezTo>
                <a:cubicBezTo>
                  <a:pt x="1648082" y="231686"/>
                  <a:pt x="1646748" y="232286"/>
                  <a:pt x="1645748" y="232886"/>
                </a:cubicBezTo>
                <a:cubicBezTo>
                  <a:pt x="1644748" y="233486"/>
                  <a:pt x="1644248" y="234319"/>
                  <a:pt x="1644248" y="235386"/>
                </a:cubicBezTo>
                <a:cubicBezTo>
                  <a:pt x="1644248" y="238185"/>
                  <a:pt x="1658048" y="239585"/>
                  <a:pt x="1685646" y="239585"/>
                </a:cubicBezTo>
                <a:cubicBezTo>
                  <a:pt x="1709644" y="239585"/>
                  <a:pt x="1729310" y="238719"/>
                  <a:pt x="1744642" y="236986"/>
                </a:cubicBezTo>
                <a:cubicBezTo>
                  <a:pt x="1759975" y="235252"/>
                  <a:pt x="1773507" y="232119"/>
                  <a:pt x="1785240" y="227586"/>
                </a:cubicBezTo>
                <a:cubicBezTo>
                  <a:pt x="1796973" y="223053"/>
                  <a:pt x="1807639" y="216787"/>
                  <a:pt x="1817238" y="208787"/>
                </a:cubicBezTo>
                <a:cubicBezTo>
                  <a:pt x="1813905" y="202654"/>
                  <a:pt x="1808905" y="197121"/>
                  <a:pt x="1802239" y="192188"/>
                </a:cubicBezTo>
                <a:cubicBezTo>
                  <a:pt x="1795573" y="187255"/>
                  <a:pt x="1788073" y="183289"/>
                  <a:pt x="1779740" y="180289"/>
                </a:cubicBezTo>
                <a:cubicBezTo>
                  <a:pt x="1771407" y="177289"/>
                  <a:pt x="1762708" y="175056"/>
                  <a:pt x="1753642" y="173589"/>
                </a:cubicBezTo>
                <a:cubicBezTo>
                  <a:pt x="1726710" y="169590"/>
                  <a:pt x="1701578" y="160857"/>
                  <a:pt x="1678246" y="147391"/>
                </a:cubicBezTo>
                <a:cubicBezTo>
                  <a:pt x="1676247" y="146324"/>
                  <a:pt x="1674113" y="144058"/>
                  <a:pt x="1671847" y="140591"/>
                </a:cubicBezTo>
                <a:cubicBezTo>
                  <a:pt x="1669580" y="137125"/>
                  <a:pt x="1668447" y="133792"/>
                  <a:pt x="1668447" y="130592"/>
                </a:cubicBezTo>
                <a:cubicBezTo>
                  <a:pt x="1668447" y="118859"/>
                  <a:pt x="1670413" y="107093"/>
                  <a:pt x="1674347" y="95294"/>
                </a:cubicBezTo>
                <a:cubicBezTo>
                  <a:pt x="1678280" y="83495"/>
                  <a:pt x="1683313" y="74262"/>
                  <a:pt x="1689446" y="67596"/>
                </a:cubicBezTo>
                <a:cubicBezTo>
                  <a:pt x="1699312" y="56530"/>
                  <a:pt x="1717077" y="46864"/>
                  <a:pt x="1742742" y="38598"/>
                </a:cubicBezTo>
                <a:cubicBezTo>
                  <a:pt x="1768407" y="30331"/>
                  <a:pt x="1797306" y="26198"/>
                  <a:pt x="1829437" y="26198"/>
                </a:cubicBezTo>
                <a:close/>
                <a:moveTo>
                  <a:pt x="2241519" y="25798"/>
                </a:moveTo>
                <a:cubicBezTo>
                  <a:pt x="2244319" y="25798"/>
                  <a:pt x="2246185" y="27032"/>
                  <a:pt x="2247118" y="29498"/>
                </a:cubicBezTo>
                <a:cubicBezTo>
                  <a:pt x="2248052" y="31965"/>
                  <a:pt x="2248518" y="36198"/>
                  <a:pt x="2248518" y="42197"/>
                </a:cubicBezTo>
                <a:cubicBezTo>
                  <a:pt x="2248518" y="60730"/>
                  <a:pt x="2240986" y="83495"/>
                  <a:pt x="2225920" y="110493"/>
                </a:cubicBezTo>
                <a:cubicBezTo>
                  <a:pt x="2210854" y="137492"/>
                  <a:pt x="2189856" y="165057"/>
                  <a:pt x="2162924" y="193188"/>
                </a:cubicBezTo>
                <a:cubicBezTo>
                  <a:pt x="2161590" y="200121"/>
                  <a:pt x="2160924" y="205454"/>
                  <a:pt x="2160924" y="209187"/>
                </a:cubicBezTo>
                <a:cubicBezTo>
                  <a:pt x="2160924" y="217720"/>
                  <a:pt x="2162757" y="224653"/>
                  <a:pt x="2166423" y="229986"/>
                </a:cubicBezTo>
                <a:cubicBezTo>
                  <a:pt x="2170090" y="235319"/>
                  <a:pt x="2175190" y="237985"/>
                  <a:pt x="2181722" y="237985"/>
                </a:cubicBezTo>
                <a:cubicBezTo>
                  <a:pt x="2185056" y="237985"/>
                  <a:pt x="2188656" y="236686"/>
                  <a:pt x="2192522" y="234086"/>
                </a:cubicBezTo>
                <a:cubicBezTo>
                  <a:pt x="2196388" y="231486"/>
                  <a:pt x="2200455" y="228253"/>
                  <a:pt x="2204721" y="224386"/>
                </a:cubicBezTo>
                <a:cubicBezTo>
                  <a:pt x="2208988" y="220520"/>
                  <a:pt x="2217320" y="212854"/>
                  <a:pt x="2229719" y="201388"/>
                </a:cubicBezTo>
                <a:lnTo>
                  <a:pt x="2229719" y="204498"/>
                </a:lnTo>
                <a:lnTo>
                  <a:pt x="2230226" y="200363"/>
                </a:lnTo>
                <a:cubicBezTo>
                  <a:pt x="2231859" y="194013"/>
                  <a:pt x="2234309" y="187989"/>
                  <a:pt x="2237575" y="182289"/>
                </a:cubicBezTo>
                <a:cubicBezTo>
                  <a:pt x="2244108" y="170890"/>
                  <a:pt x="2254774" y="158857"/>
                  <a:pt x="2269573" y="146191"/>
                </a:cubicBezTo>
                <a:cubicBezTo>
                  <a:pt x="2279706" y="137525"/>
                  <a:pt x="2289772" y="130992"/>
                  <a:pt x="2299772" y="126592"/>
                </a:cubicBezTo>
                <a:cubicBezTo>
                  <a:pt x="2309771" y="122193"/>
                  <a:pt x="2318704" y="119993"/>
                  <a:pt x="2326570" y="119993"/>
                </a:cubicBezTo>
                <a:cubicBezTo>
                  <a:pt x="2332836" y="119993"/>
                  <a:pt x="2337802" y="121426"/>
                  <a:pt x="2341469" y="124292"/>
                </a:cubicBezTo>
                <a:cubicBezTo>
                  <a:pt x="2345135" y="127159"/>
                  <a:pt x="2346969" y="131459"/>
                  <a:pt x="2346969" y="137192"/>
                </a:cubicBezTo>
                <a:cubicBezTo>
                  <a:pt x="2346969" y="145591"/>
                  <a:pt x="2343835" y="153957"/>
                  <a:pt x="2337569" y="162290"/>
                </a:cubicBezTo>
                <a:cubicBezTo>
                  <a:pt x="2331303" y="170623"/>
                  <a:pt x="2321736" y="178889"/>
                  <a:pt x="2308871" y="187089"/>
                </a:cubicBezTo>
                <a:cubicBezTo>
                  <a:pt x="2296005" y="195288"/>
                  <a:pt x="2280173" y="203188"/>
                  <a:pt x="2261374" y="210787"/>
                </a:cubicBezTo>
                <a:lnTo>
                  <a:pt x="2261374" y="215787"/>
                </a:lnTo>
                <a:cubicBezTo>
                  <a:pt x="2261374" y="223653"/>
                  <a:pt x="2263307" y="229786"/>
                  <a:pt x="2267174" y="234186"/>
                </a:cubicBezTo>
                <a:cubicBezTo>
                  <a:pt x="2271040" y="238585"/>
                  <a:pt x="2276106" y="240785"/>
                  <a:pt x="2282373" y="240785"/>
                </a:cubicBezTo>
                <a:cubicBezTo>
                  <a:pt x="2288905" y="240785"/>
                  <a:pt x="2295672" y="239252"/>
                  <a:pt x="2302671" y="236186"/>
                </a:cubicBezTo>
                <a:cubicBezTo>
                  <a:pt x="2309671" y="233119"/>
                  <a:pt x="2316637" y="229053"/>
                  <a:pt x="2323570" y="223986"/>
                </a:cubicBezTo>
                <a:cubicBezTo>
                  <a:pt x="2330503" y="218920"/>
                  <a:pt x="2338969" y="212120"/>
                  <a:pt x="2348969" y="203588"/>
                </a:cubicBezTo>
                <a:lnTo>
                  <a:pt x="2348969" y="215787"/>
                </a:lnTo>
                <a:cubicBezTo>
                  <a:pt x="2333903" y="233919"/>
                  <a:pt x="2319770" y="247818"/>
                  <a:pt x="2306571" y="257484"/>
                </a:cubicBezTo>
                <a:cubicBezTo>
                  <a:pt x="2293372" y="267150"/>
                  <a:pt x="2279973" y="271983"/>
                  <a:pt x="2266374" y="271983"/>
                </a:cubicBezTo>
                <a:cubicBezTo>
                  <a:pt x="2254507" y="271983"/>
                  <a:pt x="2245108" y="267384"/>
                  <a:pt x="2238175" y="258184"/>
                </a:cubicBezTo>
                <a:cubicBezTo>
                  <a:pt x="2231242" y="248985"/>
                  <a:pt x="2227776" y="236386"/>
                  <a:pt x="2227776" y="220387"/>
                </a:cubicBezTo>
                <a:lnTo>
                  <a:pt x="2228039" y="218231"/>
                </a:lnTo>
                <a:lnTo>
                  <a:pt x="2209796" y="240423"/>
                </a:lnTo>
                <a:cubicBezTo>
                  <a:pt x="2190847" y="261197"/>
                  <a:pt x="2174823" y="271583"/>
                  <a:pt x="2161724" y="271583"/>
                </a:cubicBezTo>
                <a:cubicBezTo>
                  <a:pt x="2152258" y="271583"/>
                  <a:pt x="2144825" y="266417"/>
                  <a:pt x="2139425" y="256084"/>
                </a:cubicBezTo>
                <a:cubicBezTo>
                  <a:pt x="2136725" y="250918"/>
                  <a:pt x="2134700" y="244943"/>
                  <a:pt x="2133350" y="238160"/>
                </a:cubicBezTo>
                <a:lnTo>
                  <a:pt x="2131858" y="221376"/>
                </a:lnTo>
                <a:lnTo>
                  <a:pt x="2087219" y="271583"/>
                </a:lnTo>
                <a:cubicBezTo>
                  <a:pt x="2072620" y="288916"/>
                  <a:pt x="2061354" y="302782"/>
                  <a:pt x="2053421" y="313181"/>
                </a:cubicBezTo>
                <a:cubicBezTo>
                  <a:pt x="2045488" y="323580"/>
                  <a:pt x="2040855" y="329647"/>
                  <a:pt x="2039522" y="331380"/>
                </a:cubicBezTo>
                <a:cubicBezTo>
                  <a:pt x="2035922" y="336046"/>
                  <a:pt x="2032689" y="340413"/>
                  <a:pt x="2029823" y="344479"/>
                </a:cubicBezTo>
                <a:cubicBezTo>
                  <a:pt x="2026956" y="348545"/>
                  <a:pt x="2024556" y="351679"/>
                  <a:pt x="2022623" y="353878"/>
                </a:cubicBezTo>
                <a:cubicBezTo>
                  <a:pt x="2020690" y="356078"/>
                  <a:pt x="2019123" y="357178"/>
                  <a:pt x="2017923" y="357178"/>
                </a:cubicBezTo>
                <a:cubicBezTo>
                  <a:pt x="2015124" y="357178"/>
                  <a:pt x="2012624" y="354412"/>
                  <a:pt x="2010424" y="348879"/>
                </a:cubicBezTo>
                <a:cubicBezTo>
                  <a:pt x="2008224" y="343346"/>
                  <a:pt x="2007124" y="338446"/>
                  <a:pt x="2007124" y="334180"/>
                </a:cubicBezTo>
                <a:cubicBezTo>
                  <a:pt x="2007124" y="330313"/>
                  <a:pt x="2007857" y="326913"/>
                  <a:pt x="2009324" y="323980"/>
                </a:cubicBezTo>
                <a:cubicBezTo>
                  <a:pt x="2018923" y="302382"/>
                  <a:pt x="2040455" y="264850"/>
                  <a:pt x="2073920" y="211387"/>
                </a:cubicBezTo>
                <a:lnTo>
                  <a:pt x="2038322" y="241585"/>
                </a:lnTo>
                <a:cubicBezTo>
                  <a:pt x="2021390" y="256384"/>
                  <a:pt x="2010057" y="263784"/>
                  <a:pt x="2004324" y="263784"/>
                </a:cubicBezTo>
                <a:cubicBezTo>
                  <a:pt x="1999124" y="263784"/>
                  <a:pt x="1993658" y="257818"/>
                  <a:pt x="1987925" y="245885"/>
                </a:cubicBezTo>
                <a:cubicBezTo>
                  <a:pt x="1985058" y="239919"/>
                  <a:pt x="1982909" y="234327"/>
                  <a:pt x="1981476" y="229111"/>
                </a:cubicBezTo>
                <a:lnTo>
                  <a:pt x="1979638" y="216698"/>
                </a:lnTo>
                <a:lnTo>
                  <a:pt x="1966685" y="230320"/>
                </a:lnTo>
                <a:cubicBezTo>
                  <a:pt x="1937244" y="260229"/>
                  <a:pt x="1914998" y="275183"/>
                  <a:pt x="1899949" y="275183"/>
                </a:cubicBezTo>
                <a:cubicBezTo>
                  <a:pt x="1893949" y="275183"/>
                  <a:pt x="1889116" y="272850"/>
                  <a:pt x="1885450" y="268184"/>
                </a:cubicBezTo>
                <a:cubicBezTo>
                  <a:pt x="1881783" y="263517"/>
                  <a:pt x="1879950" y="257518"/>
                  <a:pt x="1879950" y="250185"/>
                </a:cubicBezTo>
                <a:cubicBezTo>
                  <a:pt x="1879950" y="245252"/>
                  <a:pt x="1880983" y="239385"/>
                  <a:pt x="1883050" y="232586"/>
                </a:cubicBezTo>
                <a:cubicBezTo>
                  <a:pt x="1885117" y="225786"/>
                  <a:pt x="1888816" y="215520"/>
                  <a:pt x="1894149" y="201788"/>
                </a:cubicBezTo>
                <a:cubicBezTo>
                  <a:pt x="1892283" y="203388"/>
                  <a:pt x="1890516" y="204954"/>
                  <a:pt x="1888850" y="206487"/>
                </a:cubicBezTo>
                <a:cubicBezTo>
                  <a:pt x="1887183" y="208021"/>
                  <a:pt x="1885650" y="209421"/>
                  <a:pt x="1884250" y="210687"/>
                </a:cubicBezTo>
                <a:cubicBezTo>
                  <a:pt x="1882850" y="211954"/>
                  <a:pt x="1881350" y="213287"/>
                  <a:pt x="1879750" y="214687"/>
                </a:cubicBezTo>
                <a:cubicBezTo>
                  <a:pt x="1878150" y="216087"/>
                  <a:pt x="1876550" y="217520"/>
                  <a:pt x="1874950" y="218987"/>
                </a:cubicBezTo>
                <a:lnTo>
                  <a:pt x="1874950" y="205187"/>
                </a:lnTo>
                <a:cubicBezTo>
                  <a:pt x="1888950" y="193455"/>
                  <a:pt x="1905882" y="172856"/>
                  <a:pt x="1925747" y="143391"/>
                </a:cubicBezTo>
                <a:cubicBezTo>
                  <a:pt x="1923747" y="143258"/>
                  <a:pt x="1921881" y="143158"/>
                  <a:pt x="1920148" y="143091"/>
                </a:cubicBezTo>
                <a:cubicBezTo>
                  <a:pt x="1918415" y="143025"/>
                  <a:pt x="1916348" y="142991"/>
                  <a:pt x="1913948" y="142991"/>
                </a:cubicBezTo>
                <a:cubicBezTo>
                  <a:pt x="1906082" y="142991"/>
                  <a:pt x="1900216" y="143525"/>
                  <a:pt x="1896349" y="144591"/>
                </a:cubicBezTo>
                <a:cubicBezTo>
                  <a:pt x="1894749" y="144991"/>
                  <a:pt x="1893249" y="145424"/>
                  <a:pt x="1891849" y="145891"/>
                </a:cubicBezTo>
                <a:cubicBezTo>
                  <a:pt x="1890449" y="146358"/>
                  <a:pt x="1889483" y="146591"/>
                  <a:pt x="1888950" y="146591"/>
                </a:cubicBezTo>
                <a:cubicBezTo>
                  <a:pt x="1888416" y="146591"/>
                  <a:pt x="1888150" y="146191"/>
                  <a:pt x="1888150" y="145391"/>
                </a:cubicBezTo>
                <a:cubicBezTo>
                  <a:pt x="1888150" y="140991"/>
                  <a:pt x="1890883" y="134392"/>
                  <a:pt x="1896349" y="125592"/>
                </a:cubicBezTo>
                <a:cubicBezTo>
                  <a:pt x="1900749" y="118126"/>
                  <a:pt x="1904915" y="112593"/>
                  <a:pt x="1908848" y="108993"/>
                </a:cubicBezTo>
                <a:cubicBezTo>
                  <a:pt x="1912782" y="105394"/>
                  <a:pt x="1917581" y="102960"/>
                  <a:pt x="1923247" y="101694"/>
                </a:cubicBezTo>
                <a:cubicBezTo>
                  <a:pt x="1928914" y="100427"/>
                  <a:pt x="1936880" y="99794"/>
                  <a:pt x="1947146" y="99794"/>
                </a:cubicBezTo>
                <a:lnTo>
                  <a:pt x="1955745" y="99794"/>
                </a:lnTo>
                <a:cubicBezTo>
                  <a:pt x="1962812" y="87128"/>
                  <a:pt x="1969211" y="78162"/>
                  <a:pt x="1974944" y="72896"/>
                </a:cubicBezTo>
                <a:cubicBezTo>
                  <a:pt x="1980677" y="67629"/>
                  <a:pt x="1987210" y="64996"/>
                  <a:pt x="1994543" y="64996"/>
                </a:cubicBezTo>
                <a:cubicBezTo>
                  <a:pt x="2001876" y="64996"/>
                  <a:pt x="2005542" y="66663"/>
                  <a:pt x="2005542" y="69996"/>
                </a:cubicBezTo>
                <a:cubicBezTo>
                  <a:pt x="2005542" y="71596"/>
                  <a:pt x="2002676" y="75929"/>
                  <a:pt x="1996943" y="82995"/>
                </a:cubicBezTo>
                <a:cubicBezTo>
                  <a:pt x="1991210" y="90061"/>
                  <a:pt x="1986877" y="95994"/>
                  <a:pt x="1983944" y="100794"/>
                </a:cubicBezTo>
                <a:cubicBezTo>
                  <a:pt x="1988477" y="101327"/>
                  <a:pt x="1992510" y="101794"/>
                  <a:pt x="1996043" y="102194"/>
                </a:cubicBezTo>
                <a:cubicBezTo>
                  <a:pt x="1999576" y="102594"/>
                  <a:pt x="2002343" y="102927"/>
                  <a:pt x="2004342" y="103194"/>
                </a:cubicBezTo>
                <a:cubicBezTo>
                  <a:pt x="1996743" y="117326"/>
                  <a:pt x="1987210" y="131792"/>
                  <a:pt x="1975744" y="146591"/>
                </a:cubicBezTo>
                <a:cubicBezTo>
                  <a:pt x="1972011" y="146324"/>
                  <a:pt x="1968878" y="146091"/>
                  <a:pt x="1966345" y="145891"/>
                </a:cubicBezTo>
                <a:cubicBezTo>
                  <a:pt x="1963812" y="145691"/>
                  <a:pt x="1961245" y="145491"/>
                  <a:pt x="1958645" y="145291"/>
                </a:cubicBezTo>
                <a:cubicBezTo>
                  <a:pt x="1956045" y="145091"/>
                  <a:pt x="1952879" y="144858"/>
                  <a:pt x="1949146" y="144591"/>
                </a:cubicBezTo>
                <a:cubicBezTo>
                  <a:pt x="1941946" y="156190"/>
                  <a:pt x="1935914" y="166557"/>
                  <a:pt x="1931047" y="175689"/>
                </a:cubicBezTo>
                <a:cubicBezTo>
                  <a:pt x="1926181" y="184822"/>
                  <a:pt x="1922447" y="193188"/>
                  <a:pt x="1919848" y="200788"/>
                </a:cubicBezTo>
                <a:cubicBezTo>
                  <a:pt x="1917248" y="208387"/>
                  <a:pt x="1915948" y="215587"/>
                  <a:pt x="1915948" y="222386"/>
                </a:cubicBezTo>
                <a:cubicBezTo>
                  <a:pt x="1915948" y="231586"/>
                  <a:pt x="1919615" y="236186"/>
                  <a:pt x="1926947" y="236186"/>
                </a:cubicBezTo>
                <a:cubicBezTo>
                  <a:pt x="1932014" y="236186"/>
                  <a:pt x="1938647" y="233486"/>
                  <a:pt x="1946846" y="228086"/>
                </a:cubicBezTo>
                <a:cubicBezTo>
                  <a:pt x="1955046" y="222686"/>
                  <a:pt x="1966012" y="214387"/>
                  <a:pt x="1979744" y="203188"/>
                </a:cubicBezTo>
                <a:lnTo>
                  <a:pt x="1979744" y="212280"/>
                </a:lnTo>
                <a:lnTo>
                  <a:pt x="1982825" y="195288"/>
                </a:lnTo>
                <a:cubicBezTo>
                  <a:pt x="1985159" y="190022"/>
                  <a:pt x="1989192" y="183189"/>
                  <a:pt x="1994925" y="174789"/>
                </a:cubicBezTo>
                <a:cubicBezTo>
                  <a:pt x="2003058" y="163457"/>
                  <a:pt x="2010857" y="153857"/>
                  <a:pt x="2018323" y="145991"/>
                </a:cubicBezTo>
                <a:cubicBezTo>
                  <a:pt x="2025789" y="138125"/>
                  <a:pt x="2032389" y="132025"/>
                  <a:pt x="2038122" y="127692"/>
                </a:cubicBezTo>
                <a:cubicBezTo>
                  <a:pt x="2043855" y="123359"/>
                  <a:pt x="2047855" y="121193"/>
                  <a:pt x="2050121" y="121193"/>
                </a:cubicBezTo>
                <a:cubicBezTo>
                  <a:pt x="2053721" y="121193"/>
                  <a:pt x="2057221" y="123059"/>
                  <a:pt x="2060621" y="126792"/>
                </a:cubicBezTo>
                <a:cubicBezTo>
                  <a:pt x="2064021" y="130525"/>
                  <a:pt x="2065720" y="134392"/>
                  <a:pt x="2065720" y="138392"/>
                </a:cubicBezTo>
                <a:cubicBezTo>
                  <a:pt x="2065720" y="140925"/>
                  <a:pt x="2063887" y="144991"/>
                  <a:pt x="2060221" y="150591"/>
                </a:cubicBezTo>
                <a:cubicBezTo>
                  <a:pt x="2056554" y="156190"/>
                  <a:pt x="2050755" y="163290"/>
                  <a:pt x="2042822" y="171890"/>
                </a:cubicBezTo>
                <a:cubicBezTo>
                  <a:pt x="2034889" y="180489"/>
                  <a:pt x="2023856" y="190788"/>
                  <a:pt x="2009724" y="202788"/>
                </a:cubicBezTo>
                <a:lnTo>
                  <a:pt x="2005924" y="213787"/>
                </a:lnTo>
                <a:cubicBezTo>
                  <a:pt x="2004858" y="215920"/>
                  <a:pt x="2004324" y="217787"/>
                  <a:pt x="2004324" y="219387"/>
                </a:cubicBezTo>
                <a:cubicBezTo>
                  <a:pt x="2004324" y="222986"/>
                  <a:pt x="2006124" y="224786"/>
                  <a:pt x="2009724" y="224786"/>
                </a:cubicBezTo>
                <a:cubicBezTo>
                  <a:pt x="2013457" y="224786"/>
                  <a:pt x="2022223" y="220053"/>
                  <a:pt x="2036022" y="210587"/>
                </a:cubicBezTo>
                <a:cubicBezTo>
                  <a:pt x="2049821" y="201121"/>
                  <a:pt x="2064787" y="188389"/>
                  <a:pt x="2080920" y="172389"/>
                </a:cubicBezTo>
                <a:cubicBezTo>
                  <a:pt x="2087186" y="166123"/>
                  <a:pt x="2092385" y="160590"/>
                  <a:pt x="2096518" y="155791"/>
                </a:cubicBezTo>
                <a:cubicBezTo>
                  <a:pt x="2100652" y="150991"/>
                  <a:pt x="2104385" y="146491"/>
                  <a:pt x="2107718" y="142291"/>
                </a:cubicBezTo>
                <a:cubicBezTo>
                  <a:pt x="2111051" y="138092"/>
                  <a:pt x="2113817" y="134925"/>
                  <a:pt x="2116017" y="132792"/>
                </a:cubicBezTo>
                <a:cubicBezTo>
                  <a:pt x="2118217" y="130659"/>
                  <a:pt x="2120184" y="129525"/>
                  <a:pt x="2121917" y="129392"/>
                </a:cubicBezTo>
                <a:cubicBezTo>
                  <a:pt x="2125250" y="128992"/>
                  <a:pt x="2127850" y="130392"/>
                  <a:pt x="2129716" y="133592"/>
                </a:cubicBezTo>
                <a:cubicBezTo>
                  <a:pt x="2131583" y="136792"/>
                  <a:pt x="2132516" y="141525"/>
                  <a:pt x="2132516" y="147791"/>
                </a:cubicBezTo>
                <a:cubicBezTo>
                  <a:pt x="2132516" y="151391"/>
                  <a:pt x="2130916" y="155891"/>
                  <a:pt x="2127716" y="161290"/>
                </a:cubicBezTo>
                <a:cubicBezTo>
                  <a:pt x="2124517" y="166690"/>
                  <a:pt x="2118517" y="175889"/>
                  <a:pt x="2109717" y="188888"/>
                </a:cubicBezTo>
                <a:cubicBezTo>
                  <a:pt x="2100918" y="201888"/>
                  <a:pt x="2092152" y="215354"/>
                  <a:pt x="2083419" y="229286"/>
                </a:cubicBezTo>
                <a:cubicBezTo>
                  <a:pt x="2074686" y="243218"/>
                  <a:pt x="2065787" y="258918"/>
                  <a:pt x="2056721" y="276383"/>
                </a:cubicBezTo>
                <a:cubicBezTo>
                  <a:pt x="2057121" y="275983"/>
                  <a:pt x="2061221" y="271983"/>
                  <a:pt x="2069020" y="264384"/>
                </a:cubicBezTo>
                <a:cubicBezTo>
                  <a:pt x="2076820" y="256784"/>
                  <a:pt x="2085053" y="248851"/>
                  <a:pt x="2093718" y="240585"/>
                </a:cubicBezTo>
                <a:cubicBezTo>
                  <a:pt x="2102385" y="232319"/>
                  <a:pt x="2109517" y="225686"/>
                  <a:pt x="2115117" y="220687"/>
                </a:cubicBezTo>
                <a:lnTo>
                  <a:pt x="2132295" y="206372"/>
                </a:lnTo>
                <a:lnTo>
                  <a:pt x="2133725" y="193063"/>
                </a:lnTo>
                <a:cubicBezTo>
                  <a:pt x="2135325" y="184980"/>
                  <a:pt x="2137725" y="176256"/>
                  <a:pt x="2140925" y="166890"/>
                </a:cubicBezTo>
                <a:cubicBezTo>
                  <a:pt x="2147324" y="148158"/>
                  <a:pt x="2155891" y="129159"/>
                  <a:pt x="2166623" y="109893"/>
                </a:cubicBezTo>
                <a:cubicBezTo>
                  <a:pt x="2177356" y="90628"/>
                  <a:pt x="2188489" y="73829"/>
                  <a:pt x="2200021" y="59496"/>
                </a:cubicBezTo>
                <a:cubicBezTo>
                  <a:pt x="2211554" y="45164"/>
                  <a:pt x="2222254" y="35131"/>
                  <a:pt x="2232119" y="29398"/>
                </a:cubicBezTo>
                <a:cubicBezTo>
                  <a:pt x="2236119" y="26998"/>
                  <a:pt x="2239253" y="25798"/>
                  <a:pt x="2241519" y="25798"/>
                </a:cubicBezTo>
                <a:close/>
                <a:moveTo>
                  <a:pt x="420118" y="20799"/>
                </a:moveTo>
                <a:cubicBezTo>
                  <a:pt x="422385" y="20799"/>
                  <a:pt x="424385" y="22465"/>
                  <a:pt x="426118" y="25798"/>
                </a:cubicBezTo>
                <a:cubicBezTo>
                  <a:pt x="427851" y="29132"/>
                  <a:pt x="428718" y="33465"/>
                  <a:pt x="428718" y="38798"/>
                </a:cubicBezTo>
                <a:cubicBezTo>
                  <a:pt x="428718" y="45331"/>
                  <a:pt x="428018" y="51330"/>
                  <a:pt x="426618" y="56797"/>
                </a:cubicBezTo>
                <a:cubicBezTo>
                  <a:pt x="425218" y="62263"/>
                  <a:pt x="423218" y="67763"/>
                  <a:pt x="420618" y="73296"/>
                </a:cubicBezTo>
                <a:cubicBezTo>
                  <a:pt x="418019" y="78829"/>
                  <a:pt x="414419" y="85461"/>
                  <a:pt x="409819" y="93194"/>
                </a:cubicBezTo>
                <a:cubicBezTo>
                  <a:pt x="405219" y="100927"/>
                  <a:pt x="402386" y="105727"/>
                  <a:pt x="401320" y="107593"/>
                </a:cubicBezTo>
                <a:cubicBezTo>
                  <a:pt x="394653" y="119326"/>
                  <a:pt x="387120" y="132325"/>
                  <a:pt x="378721" y="146591"/>
                </a:cubicBezTo>
                <a:cubicBezTo>
                  <a:pt x="370321" y="160857"/>
                  <a:pt x="363688" y="172123"/>
                  <a:pt x="358822" y="180389"/>
                </a:cubicBezTo>
                <a:cubicBezTo>
                  <a:pt x="353956" y="188655"/>
                  <a:pt x="350456" y="194855"/>
                  <a:pt x="348323" y="198988"/>
                </a:cubicBezTo>
                <a:cubicBezTo>
                  <a:pt x="355522" y="205254"/>
                  <a:pt x="361222" y="210654"/>
                  <a:pt x="365422" y="215187"/>
                </a:cubicBezTo>
                <a:cubicBezTo>
                  <a:pt x="369622" y="219720"/>
                  <a:pt x="373255" y="225120"/>
                  <a:pt x="376321" y="231386"/>
                </a:cubicBezTo>
                <a:cubicBezTo>
                  <a:pt x="380854" y="229653"/>
                  <a:pt x="384987" y="227586"/>
                  <a:pt x="388720" y="225186"/>
                </a:cubicBezTo>
                <a:cubicBezTo>
                  <a:pt x="392454" y="222786"/>
                  <a:pt x="396853" y="219487"/>
                  <a:pt x="401920" y="215287"/>
                </a:cubicBezTo>
                <a:cubicBezTo>
                  <a:pt x="406986" y="211087"/>
                  <a:pt x="411919" y="207187"/>
                  <a:pt x="416719" y="203588"/>
                </a:cubicBezTo>
                <a:lnTo>
                  <a:pt x="416719" y="217387"/>
                </a:lnTo>
                <a:cubicBezTo>
                  <a:pt x="408719" y="225386"/>
                  <a:pt x="402653" y="231186"/>
                  <a:pt x="398520" y="234786"/>
                </a:cubicBezTo>
                <a:cubicBezTo>
                  <a:pt x="394387" y="238385"/>
                  <a:pt x="388720" y="242052"/>
                  <a:pt x="381521" y="245785"/>
                </a:cubicBezTo>
                <a:cubicBezTo>
                  <a:pt x="381521" y="257918"/>
                  <a:pt x="380921" y="268250"/>
                  <a:pt x="379721" y="276783"/>
                </a:cubicBezTo>
                <a:cubicBezTo>
                  <a:pt x="378521" y="285316"/>
                  <a:pt x="375855" y="294282"/>
                  <a:pt x="371721" y="303681"/>
                </a:cubicBezTo>
                <a:cubicBezTo>
                  <a:pt x="367588" y="313081"/>
                  <a:pt x="361189" y="323380"/>
                  <a:pt x="352523" y="334580"/>
                </a:cubicBezTo>
                <a:cubicBezTo>
                  <a:pt x="343990" y="345646"/>
                  <a:pt x="335590" y="354145"/>
                  <a:pt x="327324" y="360078"/>
                </a:cubicBezTo>
                <a:cubicBezTo>
                  <a:pt x="319058" y="366011"/>
                  <a:pt x="312592" y="368977"/>
                  <a:pt x="307925" y="368977"/>
                </a:cubicBezTo>
                <a:cubicBezTo>
                  <a:pt x="302726" y="368977"/>
                  <a:pt x="297926" y="364711"/>
                  <a:pt x="293526" y="356178"/>
                </a:cubicBezTo>
                <a:cubicBezTo>
                  <a:pt x="289126" y="347645"/>
                  <a:pt x="286927" y="337046"/>
                  <a:pt x="286927" y="324380"/>
                </a:cubicBezTo>
                <a:cubicBezTo>
                  <a:pt x="286927" y="312248"/>
                  <a:pt x="288993" y="299448"/>
                  <a:pt x="293126" y="285983"/>
                </a:cubicBezTo>
                <a:cubicBezTo>
                  <a:pt x="297259" y="272517"/>
                  <a:pt x="303659" y="255118"/>
                  <a:pt x="312325" y="233786"/>
                </a:cubicBezTo>
                <a:lnTo>
                  <a:pt x="303716" y="211473"/>
                </a:lnTo>
                <a:lnTo>
                  <a:pt x="303716" y="216587"/>
                </a:lnTo>
                <a:cubicBezTo>
                  <a:pt x="284784" y="235252"/>
                  <a:pt x="270252" y="248718"/>
                  <a:pt x="260119" y="256984"/>
                </a:cubicBezTo>
                <a:cubicBezTo>
                  <a:pt x="249986" y="265250"/>
                  <a:pt x="241720" y="269384"/>
                  <a:pt x="235320" y="269384"/>
                </a:cubicBezTo>
                <a:cubicBezTo>
                  <a:pt x="224388" y="269384"/>
                  <a:pt x="218921" y="262184"/>
                  <a:pt x="218921" y="247785"/>
                </a:cubicBezTo>
                <a:cubicBezTo>
                  <a:pt x="218921" y="243518"/>
                  <a:pt x="219588" y="239319"/>
                  <a:pt x="220921" y="235186"/>
                </a:cubicBezTo>
                <a:cubicBezTo>
                  <a:pt x="222255" y="231053"/>
                  <a:pt x="224088" y="226753"/>
                  <a:pt x="226421" y="222286"/>
                </a:cubicBezTo>
                <a:cubicBezTo>
                  <a:pt x="228754" y="217820"/>
                  <a:pt x="232321" y="211420"/>
                  <a:pt x="237120" y="203088"/>
                </a:cubicBezTo>
                <a:cubicBezTo>
                  <a:pt x="241920" y="194755"/>
                  <a:pt x="247453" y="185322"/>
                  <a:pt x="253719" y="174789"/>
                </a:cubicBezTo>
                <a:cubicBezTo>
                  <a:pt x="246120" y="178656"/>
                  <a:pt x="236587" y="186322"/>
                  <a:pt x="225121" y="197788"/>
                </a:cubicBezTo>
                <a:cubicBezTo>
                  <a:pt x="217655" y="204988"/>
                  <a:pt x="211322" y="211820"/>
                  <a:pt x="206122" y="218287"/>
                </a:cubicBezTo>
                <a:cubicBezTo>
                  <a:pt x="200923" y="224753"/>
                  <a:pt x="195356" y="231952"/>
                  <a:pt x="189423" y="239885"/>
                </a:cubicBezTo>
                <a:cubicBezTo>
                  <a:pt x="183490" y="247818"/>
                  <a:pt x="179157" y="253151"/>
                  <a:pt x="176424" y="255884"/>
                </a:cubicBezTo>
                <a:cubicBezTo>
                  <a:pt x="173691" y="258618"/>
                  <a:pt x="170924" y="259984"/>
                  <a:pt x="168125" y="259984"/>
                </a:cubicBezTo>
                <a:cubicBezTo>
                  <a:pt x="163858" y="259984"/>
                  <a:pt x="159925" y="255518"/>
                  <a:pt x="156325" y="246585"/>
                </a:cubicBezTo>
                <a:cubicBezTo>
                  <a:pt x="152725" y="237652"/>
                  <a:pt x="150926" y="227253"/>
                  <a:pt x="150926" y="215387"/>
                </a:cubicBezTo>
                <a:cubicBezTo>
                  <a:pt x="150926" y="208054"/>
                  <a:pt x="151759" y="202321"/>
                  <a:pt x="153425" y="198188"/>
                </a:cubicBezTo>
                <a:cubicBezTo>
                  <a:pt x="155092" y="194055"/>
                  <a:pt x="158392" y="188189"/>
                  <a:pt x="163325" y="180589"/>
                </a:cubicBezTo>
                <a:cubicBezTo>
                  <a:pt x="172524" y="166457"/>
                  <a:pt x="180457" y="156090"/>
                  <a:pt x="187123" y="149491"/>
                </a:cubicBezTo>
                <a:cubicBezTo>
                  <a:pt x="193790" y="142891"/>
                  <a:pt x="200189" y="139591"/>
                  <a:pt x="206322" y="139591"/>
                </a:cubicBezTo>
                <a:cubicBezTo>
                  <a:pt x="210588" y="139591"/>
                  <a:pt x="214022" y="140325"/>
                  <a:pt x="216622" y="141791"/>
                </a:cubicBezTo>
                <a:cubicBezTo>
                  <a:pt x="219221" y="143258"/>
                  <a:pt x="220521" y="145524"/>
                  <a:pt x="220521" y="148591"/>
                </a:cubicBezTo>
                <a:cubicBezTo>
                  <a:pt x="220521" y="149924"/>
                  <a:pt x="220121" y="151324"/>
                  <a:pt x="219321" y="152791"/>
                </a:cubicBezTo>
                <a:cubicBezTo>
                  <a:pt x="218521" y="154257"/>
                  <a:pt x="217621" y="155591"/>
                  <a:pt x="216622" y="156790"/>
                </a:cubicBezTo>
                <a:cubicBezTo>
                  <a:pt x="215622" y="157990"/>
                  <a:pt x="213522" y="160324"/>
                  <a:pt x="210322" y="163790"/>
                </a:cubicBezTo>
                <a:cubicBezTo>
                  <a:pt x="189257" y="187122"/>
                  <a:pt x="178724" y="202254"/>
                  <a:pt x="178724" y="209187"/>
                </a:cubicBezTo>
                <a:cubicBezTo>
                  <a:pt x="178724" y="213054"/>
                  <a:pt x="179990" y="214987"/>
                  <a:pt x="182524" y="214987"/>
                </a:cubicBezTo>
                <a:cubicBezTo>
                  <a:pt x="184124" y="214987"/>
                  <a:pt x="187223" y="212420"/>
                  <a:pt x="191823" y="207287"/>
                </a:cubicBezTo>
                <a:cubicBezTo>
                  <a:pt x="196423" y="202154"/>
                  <a:pt x="202356" y="195421"/>
                  <a:pt x="209622" y="187089"/>
                </a:cubicBezTo>
                <a:cubicBezTo>
                  <a:pt x="216888" y="178756"/>
                  <a:pt x="225488" y="170056"/>
                  <a:pt x="235420" y="160990"/>
                </a:cubicBezTo>
                <a:cubicBezTo>
                  <a:pt x="245353" y="151924"/>
                  <a:pt x="256653" y="143191"/>
                  <a:pt x="269318" y="134792"/>
                </a:cubicBezTo>
                <a:cubicBezTo>
                  <a:pt x="276384" y="129859"/>
                  <a:pt x="282251" y="127392"/>
                  <a:pt x="286917" y="127392"/>
                </a:cubicBezTo>
                <a:cubicBezTo>
                  <a:pt x="289051" y="127392"/>
                  <a:pt x="291150" y="130325"/>
                  <a:pt x="293217" y="136192"/>
                </a:cubicBezTo>
                <a:cubicBezTo>
                  <a:pt x="295283" y="142058"/>
                  <a:pt x="296317" y="147991"/>
                  <a:pt x="296317" y="153991"/>
                </a:cubicBezTo>
                <a:cubicBezTo>
                  <a:pt x="296317" y="156924"/>
                  <a:pt x="293450" y="161390"/>
                  <a:pt x="287717" y="167390"/>
                </a:cubicBezTo>
                <a:cubicBezTo>
                  <a:pt x="264252" y="193522"/>
                  <a:pt x="252519" y="211720"/>
                  <a:pt x="252519" y="221986"/>
                </a:cubicBezTo>
                <a:cubicBezTo>
                  <a:pt x="252519" y="227719"/>
                  <a:pt x="254853" y="230586"/>
                  <a:pt x="259519" y="230586"/>
                </a:cubicBezTo>
                <a:cubicBezTo>
                  <a:pt x="263385" y="230586"/>
                  <a:pt x="268418" y="228553"/>
                  <a:pt x="274618" y="224486"/>
                </a:cubicBezTo>
                <a:cubicBezTo>
                  <a:pt x="277718" y="222453"/>
                  <a:pt x="281693" y="219628"/>
                  <a:pt x="286542" y="216012"/>
                </a:cubicBezTo>
                <a:lnTo>
                  <a:pt x="303287" y="203118"/>
                </a:lnTo>
                <a:lnTo>
                  <a:pt x="303826" y="199388"/>
                </a:lnTo>
                <a:cubicBezTo>
                  <a:pt x="304692" y="196788"/>
                  <a:pt x="305992" y="194588"/>
                  <a:pt x="307725" y="192788"/>
                </a:cubicBezTo>
                <a:cubicBezTo>
                  <a:pt x="311192" y="189188"/>
                  <a:pt x="316125" y="185922"/>
                  <a:pt x="322524" y="182989"/>
                </a:cubicBezTo>
                <a:cubicBezTo>
                  <a:pt x="327191" y="175656"/>
                  <a:pt x="331624" y="169423"/>
                  <a:pt x="335824" y="164290"/>
                </a:cubicBezTo>
                <a:cubicBezTo>
                  <a:pt x="340023" y="159157"/>
                  <a:pt x="345723" y="152324"/>
                  <a:pt x="352923" y="143791"/>
                </a:cubicBezTo>
                <a:cubicBezTo>
                  <a:pt x="366788" y="109660"/>
                  <a:pt x="383054" y="76329"/>
                  <a:pt x="401720" y="43797"/>
                </a:cubicBezTo>
                <a:cubicBezTo>
                  <a:pt x="406919" y="34731"/>
                  <a:pt x="410652" y="28632"/>
                  <a:pt x="412919" y="25498"/>
                </a:cubicBezTo>
                <a:cubicBezTo>
                  <a:pt x="415185" y="22365"/>
                  <a:pt x="417585" y="20799"/>
                  <a:pt x="420118" y="20799"/>
                </a:cubicBezTo>
                <a:close/>
                <a:moveTo>
                  <a:pt x="1287717" y="2000"/>
                </a:moveTo>
                <a:cubicBezTo>
                  <a:pt x="1292383" y="2400"/>
                  <a:pt x="1296150" y="3333"/>
                  <a:pt x="1299016" y="4800"/>
                </a:cubicBezTo>
                <a:cubicBezTo>
                  <a:pt x="1301882" y="6266"/>
                  <a:pt x="1303316" y="7933"/>
                  <a:pt x="1303316" y="9799"/>
                </a:cubicBezTo>
                <a:cubicBezTo>
                  <a:pt x="1303316" y="13133"/>
                  <a:pt x="1301016" y="18632"/>
                  <a:pt x="1296416" y="26298"/>
                </a:cubicBezTo>
                <a:cubicBezTo>
                  <a:pt x="1291816" y="33965"/>
                  <a:pt x="1283917" y="45931"/>
                  <a:pt x="1272718" y="62196"/>
                </a:cubicBezTo>
                <a:cubicBezTo>
                  <a:pt x="1260585" y="79395"/>
                  <a:pt x="1251985" y="91494"/>
                  <a:pt x="1246919" y="98494"/>
                </a:cubicBezTo>
                <a:cubicBezTo>
                  <a:pt x="1241853" y="105494"/>
                  <a:pt x="1234286" y="115426"/>
                  <a:pt x="1224221" y="128292"/>
                </a:cubicBezTo>
                <a:cubicBezTo>
                  <a:pt x="1214155" y="141158"/>
                  <a:pt x="1204955" y="152624"/>
                  <a:pt x="1196622" y="162690"/>
                </a:cubicBezTo>
                <a:cubicBezTo>
                  <a:pt x="1188289" y="172756"/>
                  <a:pt x="1178790" y="183655"/>
                  <a:pt x="1168124" y="195388"/>
                </a:cubicBezTo>
                <a:lnTo>
                  <a:pt x="1168124" y="219387"/>
                </a:lnTo>
                <a:cubicBezTo>
                  <a:pt x="1185989" y="199521"/>
                  <a:pt x="1201455" y="183256"/>
                  <a:pt x="1214521" y="170590"/>
                </a:cubicBezTo>
                <a:cubicBezTo>
                  <a:pt x="1227587" y="157924"/>
                  <a:pt x="1238653" y="148358"/>
                  <a:pt x="1247719" y="141891"/>
                </a:cubicBezTo>
                <a:cubicBezTo>
                  <a:pt x="1256785" y="135425"/>
                  <a:pt x="1263452" y="132192"/>
                  <a:pt x="1267718" y="132192"/>
                </a:cubicBezTo>
                <a:cubicBezTo>
                  <a:pt x="1271718" y="132192"/>
                  <a:pt x="1275451" y="134558"/>
                  <a:pt x="1278917" y="139291"/>
                </a:cubicBezTo>
                <a:cubicBezTo>
                  <a:pt x="1282384" y="144025"/>
                  <a:pt x="1284117" y="147924"/>
                  <a:pt x="1284117" y="150991"/>
                </a:cubicBezTo>
                <a:cubicBezTo>
                  <a:pt x="1284117" y="152324"/>
                  <a:pt x="1283450" y="153991"/>
                  <a:pt x="1282117" y="155990"/>
                </a:cubicBezTo>
                <a:cubicBezTo>
                  <a:pt x="1272518" y="167456"/>
                  <a:pt x="1264885" y="176956"/>
                  <a:pt x="1259218" y="184489"/>
                </a:cubicBezTo>
                <a:cubicBezTo>
                  <a:pt x="1253552" y="192022"/>
                  <a:pt x="1249186" y="198755"/>
                  <a:pt x="1246119" y="204688"/>
                </a:cubicBezTo>
                <a:cubicBezTo>
                  <a:pt x="1243053" y="210620"/>
                  <a:pt x="1241519" y="215720"/>
                  <a:pt x="1241519" y="219987"/>
                </a:cubicBezTo>
                <a:cubicBezTo>
                  <a:pt x="1241519" y="226253"/>
                  <a:pt x="1244519" y="229386"/>
                  <a:pt x="1250519" y="229386"/>
                </a:cubicBezTo>
                <a:cubicBezTo>
                  <a:pt x="1256919" y="229386"/>
                  <a:pt x="1271118" y="220787"/>
                  <a:pt x="1293116" y="203588"/>
                </a:cubicBezTo>
                <a:lnTo>
                  <a:pt x="1293116" y="216187"/>
                </a:lnTo>
                <a:cubicBezTo>
                  <a:pt x="1281517" y="228053"/>
                  <a:pt x="1271484" y="237752"/>
                  <a:pt x="1263018" y="245285"/>
                </a:cubicBezTo>
                <a:cubicBezTo>
                  <a:pt x="1254552" y="252818"/>
                  <a:pt x="1247153" y="258518"/>
                  <a:pt x="1240819" y="262384"/>
                </a:cubicBezTo>
                <a:cubicBezTo>
                  <a:pt x="1234486" y="266250"/>
                  <a:pt x="1229120" y="268184"/>
                  <a:pt x="1224720" y="268184"/>
                </a:cubicBezTo>
                <a:cubicBezTo>
                  <a:pt x="1214321" y="268184"/>
                  <a:pt x="1209121" y="262051"/>
                  <a:pt x="1209121" y="249785"/>
                </a:cubicBezTo>
                <a:cubicBezTo>
                  <a:pt x="1209121" y="239919"/>
                  <a:pt x="1212355" y="228486"/>
                  <a:pt x="1218821" y="215487"/>
                </a:cubicBezTo>
                <a:cubicBezTo>
                  <a:pt x="1225287" y="202488"/>
                  <a:pt x="1234586" y="187189"/>
                  <a:pt x="1246719" y="169590"/>
                </a:cubicBezTo>
                <a:cubicBezTo>
                  <a:pt x="1240720" y="172923"/>
                  <a:pt x="1235053" y="176756"/>
                  <a:pt x="1229720" y="181089"/>
                </a:cubicBezTo>
                <a:cubicBezTo>
                  <a:pt x="1224387" y="185422"/>
                  <a:pt x="1219654" y="189955"/>
                  <a:pt x="1215521" y="194688"/>
                </a:cubicBezTo>
                <a:cubicBezTo>
                  <a:pt x="1211388" y="199421"/>
                  <a:pt x="1207922" y="203454"/>
                  <a:pt x="1205122" y="206787"/>
                </a:cubicBezTo>
                <a:cubicBezTo>
                  <a:pt x="1196456" y="216520"/>
                  <a:pt x="1188123" y="226486"/>
                  <a:pt x="1180123" y="236686"/>
                </a:cubicBezTo>
                <a:cubicBezTo>
                  <a:pt x="1172124" y="246885"/>
                  <a:pt x="1166724" y="253518"/>
                  <a:pt x="1163924" y="256584"/>
                </a:cubicBezTo>
                <a:cubicBezTo>
                  <a:pt x="1161124" y="259651"/>
                  <a:pt x="1158458" y="261184"/>
                  <a:pt x="1155925" y="261184"/>
                </a:cubicBezTo>
                <a:cubicBezTo>
                  <a:pt x="1148125" y="261184"/>
                  <a:pt x="1143250" y="253985"/>
                  <a:pt x="1141301" y="239585"/>
                </a:cubicBezTo>
                <a:lnTo>
                  <a:pt x="1140405" y="224159"/>
                </a:lnTo>
                <a:lnTo>
                  <a:pt x="1119492" y="242185"/>
                </a:lnTo>
                <a:cubicBezTo>
                  <a:pt x="1109826" y="250185"/>
                  <a:pt x="1100727" y="256584"/>
                  <a:pt x="1092194" y="261384"/>
                </a:cubicBezTo>
                <a:cubicBezTo>
                  <a:pt x="1083661" y="266184"/>
                  <a:pt x="1075795" y="268584"/>
                  <a:pt x="1068595" y="268584"/>
                </a:cubicBezTo>
                <a:cubicBezTo>
                  <a:pt x="1065928" y="268584"/>
                  <a:pt x="1063095" y="268284"/>
                  <a:pt x="1060096" y="267684"/>
                </a:cubicBezTo>
                <a:cubicBezTo>
                  <a:pt x="1057096" y="267084"/>
                  <a:pt x="1054329" y="266350"/>
                  <a:pt x="1051796" y="265484"/>
                </a:cubicBezTo>
                <a:cubicBezTo>
                  <a:pt x="1049263" y="264617"/>
                  <a:pt x="1045997" y="263384"/>
                  <a:pt x="1041997" y="261784"/>
                </a:cubicBezTo>
                <a:cubicBezTo>
                  <a:pt x="1037997" y="260184"/>
                  <a:pt x="1034931" y="259051"/>
                  <a:pt x="1032797" y="258384"/>
                </a:cubicBezTo>
                <a:cubicBezTo>
                  <a:pt x="1028531" y="259451"/>
                  <a:pt x="1026131" y="259984"/>
                  <a:pt x="1025598" y="259984"/>
                </a:cubicBezTo>
                <a:cubicBezTo>
                  <a:pt x="1020931" y="259984"/>
                  <a:pt x="1015465" y="258118"/>
                  <a:pt x="1009199" y="254384"/>
                </a:cubicBezTo>
                <a:cubicBezTo>
                  <a:pt x="1004799" y="262917"/>
                  <a:pt x="999966" y="273950"/>
                  <a:pt x="994700" y="287482"/>
                </a:cubicBezTo>
                <a:cubicBezTo>
                  <a:pt x="989433" y="301015"/>
                  <a:pt x="985000" y="311781"/>
                  <a:pt x="981400" y="319780"/>
                </a:cubicBezTo>
                <a:cubicBezTo>
                  <a:pt x="977801" y="327780"/>
                  <a:pt x="973001" y="335446"/>
                  <a:pt x="967001" y="342779"/>
                </a:cubicBezTo>
                <a:cubicBezTo>
                  <a:pt x="963668" y="346112"/>
                  <a:pt x="961335" y="347779"/>
                  <a:pt x="960002" y="347779"/>
                </a:cubicBezTo>
                <a:cubicBezTo>
                  <a:pt x="954269" y="347779"/>
                  <a:pt x="951402" y="342712"/>
                  <a:pt x="951402" y="332580"/>
                </a:cubicBezTo>
                <a:cubicBezTo>
                  <a:pt x="951402" y="323780"/>
                  <a:pt x="953169" y="314614"/>
                  <a:pt x="956702" y="305081"/>
                </a:cubicBezTo>
                <a:cubicBezTo>
                  <a:pt x="960235" y="295549"/>
                  <a:pt x="964568" y="286516"/>
                  <a:pt x="969701" y="277983"/>
                </a:cubicBezTo>
                <a:cubicBezTo>
                  <a:pt x="974834" y="269450"/>
                  <a:pt x="980467" y="260817"/>
                  <a:pt x="986600" y="252085"/>
                </a:cubicBezTo>
                <a:cubicBezTo>
                  <a:pt x="992733" y="243352"/>
                  <a:pt x="997066" y="236852"/>
                  <a:pt x="999599" y="232586"/>
                </a:cubicBezTo>
                <a:cubicBezTo>
                  <a:pt x="1020665" y="196321"/>
                  <a:pt x="1037064" y="165457"/>
                  <a:pt x="1048796" y="139991"/>
                </a:cubicBezTo>
                <a:cubicBezTo>
                  <a:pt x="1025798" y="167990"/>
                  <a:pt x="1006999" y="190063"/>
                  <a:pt x="992400" y="206212"/>
                </a:cubicBezTo>
                <a:lnTo>
                  <a:pt x="987665" y="211297"/>
                </a:lnTo>
                <a:lnTo>
                  <a:pt x="987665" y="216187"/>
                </a:lnTo>
                <a:cubicBezTo>
                  <a:pt x="953934" y="253651"/>
                  <a:pt x="929802" y="272383"/>
                  <a:pt x="915270" y="272383"/>
                </a:cubicBezTo>
                <a:cubicBezTo>
                  <a:pt x="910070" y="272383"/>
                  <a:pt x="906370" y="270683"/>
                  <a:pt x="904170" y="267284"/>
                </a:cubicBezTo>
                <a:cubicBezTo>
                  <a:pt x="901970" y="263884"/>
                  <a:pt x="900870" y="258851"/>
                  <a:pt x="900870" y="252185"/>
                </a:cubicBezTo>
                <a:cubicBezTo>
                  <a:pt x="900870" y="241652"/>
                  <a:pt x="904670" y="226386"/>
                  <a:pt x="912270" y="206387"/>
                </a:cubicBezTo>
                <a:cubicBezTo>
                  <a:pt x="892804" y="227986"/>
                  <a:pt x="878338" y="243352"/>
                  <a:pt x="868872" y="252485"/>
                </a:cubicBezTo>
                <a:cubicBezTo>
                  <a:pt x="859406" y="261617"/>
                  <a:pt x="851607" y="266184"/>
                  <a:pt x="845474" y="266184"/>
                </a:cubicBezTo>
                <a:cubicBezTo>
                  <a:pt x="842541" y="266184"/>
                  <a:pt x="838874" y="263651"/>
                  <a:pt x="834475" y="258584"/>
                </a:cubicBezTo>
                <a:cubicBezTo>
                  <a:pt x="830075" y="253518"/>
                  <a:pt x="826175" y="246952"/>
                  <a:pt x="822775" y="238885"/>
                </a:cubicBezTo>
                <a:cubicBezTo>
                  <a:pt x="819375" y="230819"/>
                  <a:pt x="817676" y="222453"/>
                  <a:pt x="817676" y="213787"/>
                </a:cubicBezTo>
                <a:cubicBezTo>
                  <a:pt x="817676" y="207521"/>
                  <a:pt x="818276" y="202288"/>
                  <a:pt x="819475" y="198088"/>
                </a:cubicBezTo>
                <a:cubicBezTo>
                  <a:pt x="820675" y="193888"/>
                  <a:pt x="823009" y="189588"/>
                  <a:pt x="826475" y="185189"/>
                </a:cubicBezTo>
                <a:cubicBezTo>
                  <a:pt x="829941" y="180789"/>
                  <a:pt x="835474" y="174989"/>
                  <a:pt x="843074" y="167790"/>
                </a:cubicBezTo>
                <a:cubicBezTo>
                  <a:pt x="863340" y="149391"/>
                  <a:pt x="883005" y="135725"/>
                  <a:pt x="902070" y="126792"/>
                </a:cubicBezTo>
                <a:cubicBezTo>
                  <a:pt x="921136" y="117859"/>
                  <a:pt x="935868" y="113393"/>
                  <a:pt x="946268" y="113393"/>
                </a:cubicBezTo>
                <a:cubicBezTo>
                  <a:pt x="949068" y="113393"/>
                  <a:pt x="951667" y="114560"/>
                  <a:pt x="954067" y="116893"/>
                </a:cubicBezTo>
                <a:cubicBezTo>
                  <a:pt x="956467" y="119226"/>
                  <a:pt x="958367" y="121926"/>
                  <a:pt x="959767" y="124992"/>
                </a:cubicBezTo>
                <a:cubicBezTo>
                  <a:pt x="961167" y="128059"/>
                  <a:pt x="961867" y="130325"/>
                  <a:pt x="961867" y="131792"/>
                </a:cubicBezTo>
                <a:cubicBezTo>
                  <a:pt x="961867" y="134192"/>
                  <a:pt x="960933" y="135958"/>
                  <a:pt x="959067" y="137092"/>
                </a:cubicBezTo>
                <a:cubicBezTo>
                  <a:pt x="957200" y="138225"/>
                  <a:pt x="953934" y="139591"/>
                  <a:pt x="949268" y="141191"/>
                </a:cubicBezTo>
                <a:cubicBezTo>
                  <a:pt x="950201" y="143325"/>
                  <a:pt x="951401" y="146058"/>
                  <a:pt x="952867" y="149391"/>
                </a:cubicBezTo>
                <a:cubicBezTo>
                  <a:pt x="954334" y="152724"/>
                  <a:pt x="955467" y="155424"/>
                  <a:pt x="956267" y="157490"/>
                </a:cubicBezTo>
                <a:cubicBezTo>
                  <a:pt x="957067" y="159557"/>
                  <a:pt x="957467" y="161390"/>
                  <a:pt x="957467" y="162990"/>
                </a:cubicBezTo>
                <a:cubicBezTo>
                  <a:pt x="957467" y="166190"/>
                  <a:pt x="954234" y="172156"/>
                  <a:pt x="947768" y="180889"/>
                </a:cubicBezTo>
                <a:cubicBezTo>
                  <a:pt x="941301" y="189622"/>
                  <a:pt x="936768" y="196055"/>
                  <a:pt x="934168" y="200188"/>
                </a:cubicBezTo>
                <a:cubicBezTo>
                  <a:pt x="931569" y="204321"/>
                  <a:pt x="930269" y="209387"/>
                  <a:pt x="930269" y="215387"/>
                </a:cubicBezTo>
                <a:cubicBezTo>
                  <a:pt x="930269" y="225253"/>
                  <a:pt x="934802" y="230186"/>
                  <a:pt x="943868" y="230186"/>
                </a:cubicBezTo>
                <a:cubicBezTo>
                  <a:pt x="950867" y="230186"/>
                  <a:pt x="960829" y="225274"/>
                  <a:pt x="973754" y="215449"/>
                </a:cubicBezTo>
                <a:lnTo>
                  <a:pt x="979201" y="210961"/>
                </a:lnTo>
                <a:lnTo>
                  <a:pt x="979201" y="206387"/>
                </a:lnTo>
                <a:cubicBezTo>
                  <a:pt x="997866" y="186122"/>
                  <a:pt x="1013965" y="167056"/>
                  <a:pt x="1027498" y="149191"/>
                </a:cubicBezTo>
                <a:cubicBezTo>
                  <a:pt x="1041030" y="131325"/>
                  <a:pt x="1051729" y="117126"/>
                  <a:pt x="1059596" y="106593"/>
                </a:cubicBezTo>
                <a:cubicBezTo>
                  <a:pt x="1067462" y="96061"/>
                  <a:pt x="1074395" y="88628"/>
                  <a:pt x="1080394" y="84295"/>
                </a:cubicBezTo>
                <a:cubicBezTo>
                  <a:pt x="1086394" y="79962"/>
                  <a:pt x="1093927" y="77795"/>
                  <a:pt x="1102993" y="77795"/>
                </a:cubicBezTo>
                <a:cubicBezTo>
                  <a:pt x="1107526" y="77795"/>
                  <a:pt x="1109793" y="79528"/>
                  <a:pt x="1109793" y="82995"/>
                </a:cubicBezTo>
                <a:cubicBezTo>
                  <a:pt x="1109793" y="85795"/>
                  <a:pt x="1107959" y="89928"/>
                  <a:pt x="1104293" y="95394"/>
                </a:cubicBezTo>
                <a:cubicBezTo>
                  <a:pt x="1100627" y="100861"/>
                  <a:pt x="1095927" y="106460"/>
                  <a:pt x="1090194" y="112193"/>
                </a:cubicBezTo>
                <a:cubicBezTo>
                  <a:pt x="1082594" y="119659"/>
                  <a:pt x="1075162" y="129025"/>
                  <a:pt x="1067895" y="140291"/>
                </a:cubicBezTo>
                <a:cubicBezTo>
                  <a:pt x="1060629" y="151557"/>
                  <a:pt x="1052396" y="165923"/>
                  <a:pt x="1043197" y="183389"/>
                </a:cubicBezTo>
                <a:cubicBezTo>
                  <a:pt x="1050396" y="177789"/>
                  <a:pt x="1058696" y="171156"/>
                  <a:pt x="1068095" y="163490"/>
                </a:cubicBezTo>
                <a:cubicBezTo>
                  <a:pt x="1077495" y="155824"/>
                  <a:pt x="1085161" y="149824"/>
                  <a:pt x="1091094" y="145491"/>
                </a:cubicBezTo>
                <a:cubicBezTo>
                  <a:pt x="1097027" y="141158"/>
                  <a:pt x="1102893" y="137725"/>
                  <a:pt x="1108693" y="135192"/>
                </a:cubicBezTo>
                <a:cubicBezTo>
                  <a:pt x="1114492" y="132659"/>
                  <a:pt x="1120325" y="131392"/>
                  <a:pt x="1126192" y="131392"/>
                </a:cubicBezTo>
                <a:cubicBezTo>
                  <a:pt x="1129925" y="131392"/>
                  <a:pt x="1132358" y="132059"/>
                  <a:pt x="1133491" y="133392"/>
                </a:cubicBezTo>
                <a:cubicBezTo>
                  <a:pt x="1134625" y="134725"/>
                  <a:pt x="1135191" y="137325"/>
                  <a:pt x="1135191" y="141191"/>
                </a:cubicBezTo>
                <a:cubicBezTo>
                  <a:pt x="1135191" y="151324"/>
                  <a:pt x="1132725" y="161223"/>
                  <a:pt x="1127792" y="170890"/>
                </a:cubicBezTo>
                <a:cubicBezTo>
                  <a:pt x="1122858" y="180556"/>
                  <a:pt x="1115792" y="190588"/>
                  <a:pt x="1106593" y="200988"/>
                </a:cubicBezTo>
                <a:cubicBezTo>
                  <a:pt x="1097393" y="211387"/>
                  <a:pt x="1086061" y="222720"/>
                  <a:pt x="1072595" y="234986"/>
                </a:cubicBezTo>
                <a:cubicBezTo>
                  <a:pt x="1077261" y="236719"/>
                  <a:pt x="1082061" y="237586"/>
                  <a:pt x="1086994" y="237586"/>
                </a:cubicBezTo>
                <a:cubicBezTo>
                  <a:pt x="1098593" y="237586"/>
                  <a:pt x="1113155" y="230948"/>
                  <a:pt x="1130679" y="217674"/>
                </a:cubicBezTo>
                <a:lnTo>
                  <a:pt x="1142360" y="207902"/>
                </a:lnTo>
                <a:lnTo>
                  <a:pt x="1144125" y="194988"/>
                </a:lnTo>
                <a:cubicBezTo>
                  <a:pt x="1146659" y="184855"/>
                  <a:pt x="1153458" y="171456"/>
                  <a:pt x="1164524" y="154791"/>
                </a:cubicBezTo>
                <a:cubicBezTo>
                  <a:pt x="1187856" y="119859"/>
                  <a:pt x="1207822" y="91294"/>
                  <a:pt x="1224420" y="69096"/>
                </a:cubicBezTo>
                <a:cubicBezTo>
                  <a:pt x="1241019" y="46897"/>
                  <a:pt x="1254785" y="30098"/>
                  <a:pt x="1265718" y="18699"/>
                </a:cubicBezTo>
                <a:cubicBezTo>
                  <a:pt x="1276651" y="7300"/>
                  <a:pt x="1283983" y="1733"/>
                  <a:pt x="1287717" y="2000"/>
                </a:cubicBezTo>
                <a:close/>
                <a:moveTo>
                  <a:pt x="137791" y="0"/>
                </a:moveTo>
                <a:cubicBezTo>
                  <a:pt x="147391" y="0"/>
                  <a:pt x="154890" y="3633"/>
                  <a:pt x="160290" y="10899"/>
                </a:cubicBezTo>
                <a:cubicBezTo>
                  <a:pt x="165690" y="18166"/>
                  <a:pt x="168390" y="28332"/>
                  <a:pt x="168390" y="41397"/>
                </a:cubicBezTo>
                <a:cubicBezTo>
                  <a:pt x="168390" y="58730"/>
                  <a:pt x="161590" y="83795"/>
                  <a:pt x="147991" y="116593"/>
                </a:cubicBezTo>
                <a:cubicBezTo>
                  <a:pt x="134392" y="149391"/>
                  <a:pt x="113460" y="187789"/>
                  <a:pt x="85195" y="231786"/>
                </a:cubicBezTo>
                <a:cubicBezTo>
                  <a:pt x="85595" y="233119"/>
                  <a:pt x="86061" y="234552"/>
                  <a:pt x="86595" y="236086"/>
                </a:cubicBezTo>
                <a:cubicBezTo>
                  <a:pt x="87128" y="237619"/>
                  <a:pt x="87395" y="239052"/>
                  <a:pt x="87395" y="240385"/>
                </a:cubicBezTo>
                <a:cubicBezTo>
                  <a:pt x="87395" y="240652"/>
                  <a:pt x="87195" y="241152"/>
                  <a:pt x="86795" y="241885"/>
                </a:cubicBezTo>
                <a:cubicBezTo>
                  <a:pt x="86395" y="242619"/>
                  <a:pt x="85928" y="243385"/>
                  <a:pt x="85395" y="244185"/>
                </a:cubicBezTo>
                <a:cubicBezTo>
                  <a:pt x="84861" y="244985"/>
                  <a:pt x="84528" y="245518"/>
                  <a:pt x="84395" y="245785"/>
                </a:cubicBezTo>
                <a:lnTo>
                  <a:pt x="69796" y="269784"/>
                </a:lnTo>
                <a:cubicBezTo>
                  <a:pt x="68196" y="272583"/>
                  <a:pt x="66529" y="273983"/>
                  <a:pt x="64796" y="273983"/>
                </a:cubicBezTo>
                <a:cubicBezTo>
                  <a:pt x="63196" y="273983"/>
                  <a:pt x="61863" y="273450"/>
                  <a:pt x="60796" y="272383"/>
                </a:cubicBezTo>
                <a:lnTo>
                  <a:pt x="48397" y="263384"/>
                </a:lnTo>
                <a:cubicBezTo>
                  <a:pt x="46530" y="261784"/>
                  <a:pt x="45597" y="260117"/>
                  <a:pt x="45597" y="258384"/>
                </a:cubicBezTo>
                <a:cubicBezTo>
                  <a:pt x="45597" y="256651"/>
                  <a:pt x="48730" y="250651"/>
                  <a:pt x="54997" y="240385"/>
                </a:cubicBezTo>
                <a:cubicBezTo>
                  <a:pt x="59530" y="233052"/>
                  <a:pt x="65629" y="222986"/>
                  <a:pt x="73295" y="210187"/>
                </a:cubicBezTo>
                <a:cubicBezTo>
                  <a:pt x="80962" y="197388"/>
                  <a:pt x="87128" y="186855"/>
                  <a:pt x="91794" y="178589"/>
                </a:cubicBezTo>
                <a:cubicBezTo>
                  <a:pt x="96461" y="170323"/>
                  <a:pt x="102160" y="159490"/>
                  <a:pt x="108893" y="146091"/>
                </a:cubicBezTo>
                <a:cubicBezTo>
                  <a:pt x="115626" y="132692"/>
                  <a:pt x="121792" y="119593"/>
                  <a:pt x="127392" y="106793"/>
                </a:cubicBezTo>
                <a:cubicBezTo>
                  <a:pt x="140325" y="77329"/>
                  <a:pt x="146791" y="58530"/>
                  <a:pt x="146791" y="50397"/>
                </a:cubicBezTo>
                <a:cubicBezTo>
                  <a:pt x="146791" y="40798"/>
                  <a:pt x="143058" y="35998"/>
                  <a:pt x="135592" y="35998"/>
                </a:cubicBezTo>
                <a:cubicBezTo>
                  <a:pt x="129992" y="35998"/>
                  <a:pt x="122026" y="38831"/>
                  <a:pt x="111693" y="44497"/>
                </a:cubicBezTo>
                <a:cubicBezTo>
                  <a:pt x="101360" y="50164"/>
                  <a:pt x="90661" y="57596"/>
                  <a:pt x="79595" y="66796"/>
                </a:cubicBezTo>
                <a:cubicBezTo>
                  <a:pt x="68529" y="75995"/>
                  <a:pt x="59330" y="85595"/>
                  <a:pt x="51997" y="95594"/>
                </a:cubicBezTo>
                <a:cubicBezTo>
                  <a:pt x="44664" y="105594"/>
                  <a:pt x="40997" y="114393"/>
                  <a:pt x="40997" y="121993"/>
                </a:cubicBezTo>
                <a:cubicBezTo>
                  <a:pt x="40997" y="123193"/>
                  <a:pt x="41331" y="124092"/>
                  <a:pt x="41997" y="124692"/>
                </a:cubicBezTo>
                <a:cubicBezTo>
                  <a:pt x="42664" y="125292"/>
                  <a:pt x="43864" y="125592"/>
                  <a:pt x="45597" y="125592"/>
                </a:cubicBezTo>
                <a:cubicBezTo>
                  <a:pt x="48797" y="125592"/>
                  <a:pt x="53997" y="123726"/>
                  <a:pt x="61196" y="119993"/>
                </a:cubicBezTo>
                <a:cubicBezTo>
                  <a:pt x="64396" y="118393"/>
                  <a:pt x="65996" y="118659"/>
                  <a:pt x="65996" y="120793"/>
                </a:cubicBezTo>
                <a:cubicBezTo>
                  <a:pt x="65996" y="122926"/>
                  <a:pt x="60930" y="128426"/>
                  <a:pt x="50797" y="137292"/>
                </a:cubicBezTo>
                <a:cubicBezTo>
                  <a:pt x="40664" y="146158"/>
                  <a:pt x="33198" y="150591"/>
                  <a:pt x="28398" y="150591"/>
                </a:cubicBezTo>
                <a:cubicBezTo>
                  <a:pt x="24265" y="150591"/>
                  <a:pt x="18499" y="147024"/>
                  <a:pt x="11099" y="139891"/>
                </a:cubicBezTo>
                <a:cubicBezTo>
                  <a:pt x="3700" y="132759"/>
                  <a:pt x="0" y="126259"/>
                  <a:pt x="0" y="120393"/>
                </a:cubicBezTo>
                <a:cubicBezTo>
                  <a:pt x="0" y="118126"/>
                  <a:pt x="2066" y="112726"/>
                  <a:pt x="6200" y="104194"/>
                </a:cubicBezTo>
                <a:cubicBezTo>
                  <a:pt x="10333" y="95661"/>
                  <a:pt x="15999" y="86028"/>
                  <a:pt x="23198" y="75295"/>
                </a:cubicBezTo>
                <a:cubicBezTo>
                  <a:pt x="30398" y="64563"/>
                  <a:pt x="37998" y="55263"/>
                  <a:pt x="45997" y="47397"/>
                </a:cubicBezTo>
                <a:cubicBezTo>
                  <a:pt x="55197" y="38198"/>
                  <a:pt x="65696" y="29998"/>
                  <a:pt x="77495" y="22799"/>
                </a:cubicBezTo>
                <a:cubicBezTo>
                  <a:pt x="89294" y="15599"/>
                  <a:pt x="100627" y="9999"/>
                  <a:pt x="111493" y="6000"/>
                </a:cubicBezTo>
                <a:cubicBezTo>
                  <a:pt x="122359" y="2000"/>
                  <a:pt x="131125" y="0"/>
                  <a:pt x="13779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F6E85D-2F83-460D-96B6-F4778F0D40D3}"/>
              </a:ext>
            </a:extLst>
          </p:cNvPr>
          <p:cNvSpPr txBox="1"/>
          <p:nvPr/>
        </p:nvSpPr>
        <p:spPr>
          <a:xfrm>
            <a:off x="3832372" y="4649236"/>
            <a:ext cx="324482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i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400" b="1" i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  <a:p>
            <a:pPr algn="ctr" rtl="1"/>
            <a:r>
              <a:rPr lang="fa-IR" altLang="ko-KR" sz="4400" b="1" i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اسلاید</a:t>
            </a:r>
            <a:endParaRPr lang="ko-KR" altLang="en-US" sz="4400" b="1" i="1" dirty="0">
              <a:solidFill>
                <a:schemeClr val="accent3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6E3049E-5DEC-424A-841C-77F5029170C7}"/>
              </a:ext>
            </a:extLst>
          </p:cNvPr>
          <p:cNvGrpSpPr/>
          <p:nvPr/>
        </p:nvGrpSpPr>
        <p:grpSpPr>
          <a:xfrm>
            <a:off x="4835383" y="1850665"/>
            <a:ext cx="2549486" cy="2522860"/>
            <a:chOff x="5552772" y="3314999"/>
            <a:chExt cx="3464643" cy="3428461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C0B1311D-B904-46CF-BB21-95C8E79618C0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5E8EEB3C-6D70-48E2-B562-DB089F8013F8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8ACAFA2B-1446-4221-B759-0B25B598726B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6F798476-651F-46B1-905D-17AC10199528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5C0A51F9-1F8D-4CD9-9CE6-DFAB7B86E165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F31A2277-F599-4119-8EF3-00E7B5486550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8D92AB2C-EF39-44B8-B0A7-FD1B0FB7ECB2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ED6312C9-D723-483E-BC25-0690A3A51E88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D1BFCDB8-80E8-4A78-806A-A811AD908C6A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28D6F0FD-FBAC-4D26-8930-ABBFAFE3FACD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E9D059DE-4D67-424A-AA3A-D94B57442FB0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56891015-8D1D-4215-A0AE-EA69CE147A0E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76D7CD88-8EFE-466E-8718-A2623839EEFA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9805647-7351-4FF6-9CEA-2D16ACB3400C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8D3A74AB-5C78-4DED-8384-29F3A9D8AB64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DFD6445B-DD48-467C-BC1D-E2F29B3AC916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E364B0EA-1807-46DC-8073-37587457DA05}"/>
              </a:ext>
            </a:extLst>
          </p:cNvPr>
          <p:cNvSpPr/>
          <p:nvPr/>
        </p:nvSpPr>
        <p:spPr>
          <a:xfrm>
            <a:off x="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2B914EA2-A42A-4ADA-97A2-2443B2FF793A}"/>
              </a:ext>
            </a:extLst>
          </p:cNvPr>
          <p:cNvSpPr/>
          <p:nvPr/>
        </p:nvSpPr>
        <p:spPr>
          <a:xfrm flipH="1">
            <a:off x="746760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223913-53B0-41F1-84B5-31E7B1786D87}"/>
              </a:ext>
            </a:extLst>
          </p:cNvPr>
          <p:cNvSpPr txBox="1"/>
          <p:nvPr/>
        </p:nvSpPr>
        <p:spPr>
          <a:xfrm>
            <a:off x="8412944" y="2746945"/>
            <a:ext cx="2833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 B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07E47F-A9C4-4E7A-AA0B-6555F4957F98}"/>
              </a:ext>
            </a:extLst>
          </p:cNvPr>
          <p:cNvSpPr txBox="1"/>
          <p:nvPr/>
        </p:nvSpPr>
        <p:spPr>
          <a:xfrm>
            <a:off x="995126" y="2746945"/>
            <a:ext cx="273414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 A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3">
            <a:extLst>
              <a:ext uri="{FF2B5EF4-FFF2-40B4-BE49-F238E27FC236}">
                <a16:creationId xmlns:a16="http://schemas.microsoft.com/office/drawing/2014/main" id="{D441DD18-EDEE-43DD-B976-DD726E7F2E69}"/>
              </a:ext>
            </a:extLst>
          </p:cNvPr>
          <p:cNvGrpSpPr/>
          <p:nvPr/>
        </p:nvGrpSpPr>
        <p:grpSpPr>
          <a:xfrm>
            <a:off x="7936287" y="3887773"/>
            <a:ext cx="3359796" cy="1324825"/>
            <a:chOff x="2081649" y="3313839"/>
            <a:chExt cx="3359796" cy="132482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D8AF5D-1772-4694-9FC9-3028A7D84ACD}"/>
                </a:ext>
              </a:extLst>
            </p:cNvPr>
            <p:cNvSpPr txBox="1"/>
            <p:nvPr/>
          </p:nvSpPr>
          <p:spPr>
            <a:xfrm>
              <a:off x="2081649" y="3568178"/>
              <a:ext cx="3359796" cy="1070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E9596FC-3C97-4CF7-9FCE-C18EE8B132FE}"/>
                </a:ext>
              </a:extLst>
            </p:cNvPr>
            <p:cNvSpPr txBox="1"/>
            <p:nvPr/>
          </p:nvSpPr>
          <p:spPr>
            <a:xfrm>
              <a:off x="2081649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:a16="http://schemas.microsoft.com/office/drawing/2014/main" id="{5C80ED6A-F3B6-4654-8B30-6AA8F9DB9266}"/>
              </a:ext>
            </a:extLst>
          </p:cNvPr>
          <p:cNvGrpSpPr/>
          <p:nvPr/>
        </p:nvGrpSpPr>
        <p:grpSpPr>
          <a:xfrm>
            <a:off x="7936287" y="5231698"/>
            <a:ext cx="3359796" cy="1099865"/>
            <a:chOff x="2081649" y="4978776"/>
            <a:chExt cx="3359796" cy="109986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0A0D9C-B69A-4AD2-9878-073A49E521C3}"/>
                </a:ext>
              </a:extLst>
            </p:cNvPr>
            <p:cNvSpPr txBox="1"/>
            <p:nvPr/>
          </p:nvSpPr>
          <p:spPr>
            <a:xfrm>
              <a:off x="2081649" y="5247644"/>
              <a:ext cx="3359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endPara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1C246BA-CAD5-419F-9216-E658F7886974}"/>
                </a:ext>
              </a:extLst>
            </p:cNvPr>
            <p:cNvSpPr txBox="1"/>
            <p:nvPr/>
          </p:nvSpPr>
          <p:spPr>
            <a:xfrm>
              <a:off x="2081649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5">
            <a:extLst>
              <a:ext uri="{FF2B5EF4-FFF2-40B4-BE49-F238E27FC236}">
                <a16:creationId xmlns:a16="http://schemas.microsoft.com/office/drawing/2014/main" id="{E7F72142-A83D-48FE-9D27-EEA80C31FA15}"/>
              </a:ext>
            </a:extLst>
          </p:cNvPr>
          <p:cNvGrpSpPr/>
          <p:nvPr/>
        </p:nvGrpSpPr>
        <p:grpSpPr>
          <a:xfrm>
            <a:off x="748860" y="3887773"/>
            <a:ext cx="3359796" cy="1324825"/>
            <a:chOff x="6761807" y="3313839"/>
            <a:chExt cx="3359796" cy="132482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BB5DFD4-6787-4BE0-8F5E-8992D1AA47AA}"/>
                </a:ext>
              </a:extLst>
            </p:cNvPr>
            <p:cNvSpPr txBox="1"/>
            <p:nvPr/>
          </p:nvSpPr>
          <p:spPr>
            <a:xfrm>
              <a:off x="6761807" y="3568178"/>
              <a:ext cx="3359796" cy="1070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563DEB-7272-4BD2-A30E-6A8CFFD207A8}"/>
                </a:ext>
              </a:extLst>
            </p:cNvPr>
            <p:cNvSpPr txBox="1"/>
            <p:nvPr/>
          </p:nvSpPr>
          <p:spPr>
            <a:xfrm>
              <a:off x="6761807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6">
            <a:extLst>
              <a:ext uri="{FF2B5EF4-FFF2-40B4-BE49-F238E27FC236}">
                <a16:creationId xmlns:a16="http://schemas.microsoft.com/office/drawing/2014/main" id="{23009B2A-0C8D-44D8-AA10-599D7133A10D}"/>
              </a:ext>
            </a:extLst>
          </p:cNvPr>
          <p:cNvGrpSpPr/>
          <p:nvPr/>
        </p:nvGrpSpPr>
        <p:grpSpPr>
          <a:xfrm>
            <a:off x="748860" y="5231698"/>
            <a:ext cx="3359796" cy="915199"/>
            <a:chOff x="6761807" y="4978776"/>
            <a:chExt cx="3359796" cy="91519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DB11D2-5C14-44FE-BEA3-5F72575ECC29}"/>
                </a:ext>
              </a:extLst>
            </p:cNvPr>
            <p:cNvSpPr txBox="1"/>
            <p:nvPr/>
          </p:nvSpPr>
          <p:spPr>
            <a:xfrm>
              <a:off x="6761807" y="5247644"/>
              <a:ext cx="33597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AD8E1F-63B8-43B7-85AC-0BC3E84D7A20}"/>
                </a:ext>
              </a:extLst>
            </p:cNvPr>
            <p:cNvSpPr txBox="1"/>
            <p:nvPr/>
          </p:nvSpPr>
          <p:spPr>
            <a:xfrm>
              <a:off x="6761807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78">
            <a:extLst>
              <a:ext uri="{FF2B5EF4-FFF2-40B4-BE49-F238E27FC236}">
                <a16:creationId xmlns:a16="http://schemas.microsoft.com/office/drawing/2014/main" id="{5C09A627-3D37-4BD2-8402-5037675BDD20}"/>
              </a:ext>
            </a:extLst>
          </p:cNvPr>
          <p:cNvGrpSpPr/>
          <p:nvPr/>
        </p:nvGrpSpPr>
        <p:grpSpPr>
          <a:xfrm>
            <a:off x="5084092" y="4443734"/>
            <a:ext cx="2014686" cy="787964"/>
            <a:chOff x="4443202" y="2114926"/>
            <a:chExt cx="2488144" cy="787964"/>
          </a:xfrm>
        </p:grpSpPr>
        <p:sp>
          <p:nvSpPr>
            <p:cNvPr id="37" name="Text Placeholder 12">
              <a:extLst>
                <a:ext uri="{FF2B5EF4-FFF2-40B4-BE49-F238E27FC236}">
                  <a16:creationId xmlns:a16="http://schemas.microsoft.com/office/drawing/2014/main" id="{721D0161-19FE-4BF3-91FB-1C1F2C0657C3}"/>
                </a:ext>
              </a:extLst>
            </p:cNvPr>
            <p:cNvSpPr txBox="1">
              <a:spLocks/>
            </p:cNvSpPr>
            <p:nvPr/>
          </p:nvSpPr>
          <p:spPr>
            <a:xfrm>
              <a:off x="4443202" y="2436155"/>
              <a:ext cx="2488144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قالب پاورپوینت مدیریت پروژه 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 Placeholder 13">
              <a:extLst>
                <a:ext uri="{FF2B5EF4-FFF2-40B4-BE49-F238E27FC236}">
                  <a16:creationId xmlns:a16="http://schemas.microsoft.com/office/drawing/2014/main" id="{19C440C7-7686-47C6-81D6-5CCFDE57D255}"/>
                </a:ext>
              </a:extLst>
            </p:cNvPr>
            <p:cNvSpPr txBox="1">
              <a:spLocks/>
            </p:cNvSpPr>
            <p:nvPr/>
          </p:nvSpPr>
          <p:spPr>
            <a:xfrm>
              <a:off x="4594236" y="2114926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C90EC9F-174B-48DF-A1FA-6CBA276DAA6E}"/>
              </a:ext>
            </a:extLst>
          </p:cNvPr>
          <p:cNvGrpSpPr/>
          <p:nvPr/>
        </p:nvGrpSpPr>
        <p:grpSpPr>
          <a:xfrm rot="5400000">
            <a:off x="4857697" y="-1065058"/>
            <a:ext cx="351774" cy="10067741"/>
            <a:chOff x="5706125" y="1518740"/>
            <a:chExt cx="288032" cy="479058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7F557F78-27EE-4F2A-87DC-7735F77F3276}"/>
                </a:ext>
              </a:extLst>
            </p:cNvPr>
            <p:cNvSpPr/>
            <p:nvPr/>
          </p:nvSpPr>
          <p:spPr>
            <a:xfrm>
              <a:off x="5796136" y="1628800"/>
              <a:ext cx="108012" cy="4680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Flowchart: Extract 2">
              <a:extLst>
                <a:ext uri="{FF2B5EF4-FFF2-40B4-BE49-F238E27FC236}">
                  <a16:creationId xmlns:a16="http://schemas.microsoft.com/office/drawing/2014/main" id="{2C073F7C-784B-40E8-988E-26B189F2A48A}"/>
                </a:ext>
              </a:extLst>
            </p:cNvPr>
            <p:cNvSpPr/>
            <p:nvPr/>
          </p:nvSpPr>
          <p:spPr>
            <a:xfrm>
              <a:off x="5706125" y="1518740"/>
              <a:ext cx="288032" cy="1820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6" name="Bent Arrow 6">
            <a:extLst>
              <a:ext uri="{FF2B5EF4-FFF2-40B4-BE49-F238E27FC236}">
                <a16:creationId xmlns:a16="http://schemas.microsoft.com/office/drawing/2014/main" id="{449C507A-DAC0-420C-BB18-771B0C2FFBFB}"/>
              </a:ext>
            </a:extLst>
          </p:cNvPr>
          <p:cNvSpPr/>
          <p:nvPr/>
        </p:nvSpPr>
        <p:spPr>
          <a:xfrm rot="5400000" flipH="1">
            <a:off x="7038484" y="1536277"/>
            <a:ext cx="699978" cy="3883658"/>
          </a:xfrm>
          <a:prstGeom prst="bentArrow">
            <a:avLst>
              <a:gd name="adj1" fmla="val 16372"/>
              <a:gd name="adj2" fmla="val 25000"/>
              <a:gd name="adj3" fmla="val 33165"/>
              <a:gd name="adj4" fmla="val 43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Bent Arrow 40">
            <a:extLst>
              <a:ext uri="{FF2B5EF4-FFF2-40B4-BE49-F238E27FC236}">
                <a16:creationId xmlns:a16="http://schemas.microsoft.com/office/drawing/2014/main" id="{E761F9C5-974C-4C8E-9291-19994E27823A}"/>
              </a:ext>
            </a:extLst>
          </p:cNvPr>
          <p:cNvSpPr/>
          <p:nvPr/>
        </p:nvSpPr>
        <p:spPr>
          <a:xfrm rot="5400000" flipH="1">
            <a:off x="4228134" y="1761681"/>
            <a:ext cx="699978" cy="3432848"/>
          </a:xfrm>
          <a:prstGeom prst="bentArrow">
            <a:avLst>
              <a:gd name="adj1" fmla="val 17248"/>
              <a:gd name="adj2" fmla="val 25000"/>
              <a:gd name="adj3" fmla="val 33165"/>
              <a:gd name="adj4" fmla="val 4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8" name="Bent Arrow 41">
            <a:extLst>
              <a:ext uri="{FF2B5EF4-FFF2-40B4-BE49-F238E27FC236}">
                <a16:creationId xmlns:a16="http://schemas.microsoft.com/office/drawing/2014/main" id="{DC141E12-CC4B-462F-8767-91D3DE645B2A}"/>
              </a:ext>
            </a:extLst>
          </p:cNvPr>
          <p:cNvSpPr/>
          <p:nvPr/>
        </p:nvSpPr>
        <p:spPr>
          <a:xfrm rot="5400000" flipH="1">
            <a:off x="1288564" y="1839550"/>
            <a:ext cx="699978" cy="3277107"/>
          </a:xfrm>
          <a:prstGeom prst="bentArrow">
            <a:avLst>
              <a:gd name="adj1" fmla="val 17525"/>
              <a:gd name="adj2" fmla="val 25000"/>
              <a:gd name="adj3" fmla="val 33165"/>
              <a:gd name="adj4" fmla="val 437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9" name="Bent Arrow 54">
            <a:extLst>
              <a:ext uri="{FF2B5EF4-FFF2-40B4-BE49-F238E27FC236}">
                <a16:creationId xmlns:a16="http://schemas.microsoft.com/office/drawing/2014/main" id="{9966C1B9-0CDA-4130-B609-642C63DDECFE}"/>
              </a:ext>
            </a:extLst>
          </p:cNvPr>
          <p:cNvSpPr/>
          <p:nvPr/>
        </p:nvSpPr>
        <p:spPr>
          <a:xfrm rot="5400000">
            <a:off x="5562995" y="2270368"/>
            <a:ext cx="693283" cy="438480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Bent Arrow 55">
            <a:extLst>
              <a:ext uri="{FF2B5EF4-FFF2-40B4-BE49-F238E27FC236}">
                <a16:creationId xmlns:a16="http://schemas.microsoft.com/office/drawing/2014/main" id="{52047EB5-7C2F-4E4B-A4D6-8E35EBCFE7CD}"/>
              </a:ext>
            </a:extLst>
          </p:cNvPr>
          <p:cNvSpPr/>
          <p:nvPr/>
        </p:nvSpPr>
        <p:spPr>
          <a:xfrm rot="5400000">
            <a:off x="2900208" y="2764065"/>
            <a:ext cx="693283" cy="3397413"/>
          </a:xfrm>
          <a:prstGeom prst="bentArrow">
            <a:avLst>
              <a:gd name="adj1" fmla="val 17660"/>
              <a:gd name="adj2" fmla="val 25000"/>
              <a:gd name="adj3" fmla="val 33165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635CC8-8DD9-48F5-BA2B-1F3953E8467D}"/>
              </a:ext>
            </a:extLst>
          </p:cNvPr>
          <p:cNvSpPr txBox="1"/>
          <p:nvPr/>
        </p:nvSpPr>
        <p:spPr>
          <a:xfrm>
            <a:off x="10038293" y="3553592"/>
            <a:ext cx="19910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2400" b="1" spc="-150" dirty="0">
                <a:solidFill>
                  <a:schemeClr val="accent3"/>
                </a:solidFill>
                <a:cs typeface="B Nazanin" panose="00000700000000000000" pitchFamily="2" charset="-78"/>
              </a:rPr>
              <a:t>موفقیت در کسب و کار</a:t>
            </a:r>
            <a:endParaRPr lang="en-US" altLang="ko-KR" sz="2400" b="1" spc="-15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76933E2-E3AE-48C4-955F-4609E47E113F}"/>
              </a:ext>
            </a:extLst>
          </p:cNvPr>
          <p:cNvGrpSpPr/>
          <p:nvPr/>
        </p:nvGrpSpPr>
        <p:grpSpPr>
          <a:xfrm>
            <a:off x="2271836" y="1925616"/>
            <a:ext cx="1731166" cy="873656"/>
            <a:chOff x="896617" y="2120536"/>
            <a:chExt cx="1731166" cy="87365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05AE9F-AD12-4F56-BD68-2D1FFDC41937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FA2CFBC-3FC7-4250-B063-B26CBF21346D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타원 14">
            <a:extLst>
              <a:ext uri="{FF2B5EF4-FFF2-40B4-BE49-F238E27FC236}">
                <a16:creationId xmlns:a16="http://schemas.microsoft.com/office/drawing/2014/main" id="{43D65DE6-F31F-48C9-A11F-C520DB4BC756}"/>
              </a:ext>
            </a:extLst>
          </p:cNvPr>
          <p:cNvSpPr/>
          <p:nvPr/>
        </p:nvSpPr>
        <p:spPr>
          <a:xfrm>
            <a:off x="1548143" y="1935002"/>
            <a:ext cx="651849" cy="6518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6" name="Bent Arrow 41">
            <a:extLst>
              <a:ext uri="{FF2B5EF4-FFF2-40B4-BE49-F238E27FC236}">
                <a16:creationId xmlns:a16="http://schemas.microsoft.com/office/drawing/2014/main" id="{669D53A6-E932-4F4B-9BB0-5860DF5ADD46}"/>
              </a:ext>
            </a:extLst>
          </p:cNvPr>
          <p:cNvSpPr/>
          <p:nvPr/>
        </p:nvSpPr>
        <p:spPr>
          <a:xfrm rot="16200000" flipH="1" flipV="1">
            <a:off x="607724" y="3508405"/>
            <a:ext cx="699978" cy="191542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0405E6F4-27C2-4BF3-BFD5-37C4250AF1DC}"/>
              </a:ext>
            </a:extLst>
          </p:cNvPr>
          <p:cNvGrpSpPr/>
          <p:nvPr/>
        </p:nvGrpSpPr>
        <p:grpSpPr>
          <a:xfrm>
            <a:off x="5592263" y="1925616"/>
            <a:ext cx="1731166" cy="873656"/>
            <a:chOff x="896617" y="2120536"/>
            <a:chExt cx="1731166" cy="87365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F8B4CF-E645-4847-8BD9-008B4BC3560B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424897-B081-4A47-B0A3-2EF3E219E386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" name="타원 19">
            <a:extLst>
              <a:ext uri="{FF2B5EF4-FFF2-40B4-BE49-F238E27FC236}">
                <a16:creationId xmlns:a16="http://schemas.microsoft.com/office/drawing/2014/main" id="{DEE77F51-6F69-427B-86DA-3220E9E98FA2}"/>
              </a:ext>
            </a:extLst>
          </p:cNvPr>
          <p:cNvSpPr/>
          <p:nvPr/>
        </p:nvSpPr>
        <p:spPr>
          <a:xfrm>
            <a:off x="4868570" y="1935002"/>
            <a:ext cx="651849" cy="6518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CAAE429C-2F56-4101-BB32-0F346F0775E4}"/>
              </a:ext>
            </a:extLst>
          </p:cNvPr>
          <p:cNvGrpSpPr/>
          <p:nvPr/>
        </p:nvGrpSpPr>
        <p:grpSpPr>
          <a:xfrm>
            <a:off x="8912690" y="1925616"/>
            <a:ext cx="1731166" cy="873656"/>
            <a:chOff x="896617" y="2120536"/>
            <a:chExt cx="1731166" cy="87365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B41FE39-6CCE-4581-A2DE-F3F76CFD9535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E615E9-1235-43A9-AA1C-3861D40F256E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타원 23">
            <a:extLst>
              <a:ext uri="{FF2B5EF4-FFF2-40B4-BE49-F238E27FC236}">
                <a16:creationId xmlns:a16="http://schemas.microsoft.com/office/drawing/2014/main" id="{022FA722-26B1-4044-A9EC-D28DE6BCC3C7}"/>
              </a:ext>
            </a:extLst>
          </p:cNvPr>
          <p:cNvSpPr/>
          <p:nvPr/>
        </p:nvSpPr>
        <p:spPr>
          <a:xfrm>
            <a:off x="8188997" y="1935002"/>
            <a:ext cx="651849" cy="6518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D1ABDF8-3222-431D-80CB-0CA6A63F88C9}"/>
              </a:ext>
            </a:extLst>
          </p:cNvPr>
          <p:cNvGrpSpPr/>
          <p:nvPr/>
        </p:nvGrpSpPr>
        <p:grpSpPr>
          <a:xfrm>
            <a:off x="1545941" y="5002286"/>
            <a:ext cx="1731166" cy="873656"/>
            <a:chOff x="896617" y="2120536"/>
            <a:chExt cx="1731166" cy="87365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8BAC93-FB25-49A8-9D20-E6CC50CF45FE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712353-3791-4E91-B281-A66D422E1D9C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타원 27">
            <a:extLst>
              <a:ext uri="{FF2B5EF4-FFF2-40B4-BE49-F238E27FC236}">
                <a16:creationId xmlns:a16="http://schemas.microsoft.com/office/drawing/2014/main" id="{A9F730D4-04DA-4FA8-8EA8-BA1C90CDC8CB}"/>
              </a:ext>
            </a:extLst>
          </p:cNvPr>
          <p:cNvSpPr/>
          <p:nvPr/>
        </p:nvSpPr>
        <p:spPr>
          <a:xfrm>
            <a:off x="822248" y="5011672"/>
            <a:ext cx="651849" cy="6518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93F06DD-D9FB-4438-A0E0-2EF92DB7706B}"/>
              </a:ext>
            </a:extLst>
          </p:cNvPr>
          <p:cNvGrpSpPr/>
          <p:nvPr/>
        </p:nvGrpSpPr>
        <p:grpSpPr>
          <a:xfrm>
            <a:off x="4866368" y="5002286"/>
            <a:ext cx="1731166" cy="873656"/>
            <a:chOff x="896617" y="2120536"/>
            <a:chExt cx="1731166" cy="87365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CBB9213-4DB3-4E6F-ABE0-A60DDBE95C62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36E26C8-E5D3-4377-86DA-D6B377B29BB7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" name="타원 31">
            <a:extLst>
              <a:ext uri="{FF2B5EF4-FFF2-40B4-BE49-F238E27FC236}">
                <a16:creationId xmlns:a16="http://schemas.microsoft.com/office/drawing/2014/main" id="{3B92D4FD-FEF9-464B-ADBB-8DA69AE94267}"/>
              </a:ext>
            </a:extLst>
          </p:cNvPr>
          <p:cNvSpPr/>
          <p:nvPr/>
        </p:nvSpPr>
        <p:spPr>
          <a:xfrm>
            <a:off x="4142675" y="5011672"/>
            <a:ext cx="651849" cy="6518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7A59615-99AF-4D42-A507-1A6BD3745739}"/>
              </a:ext>
            </a:extLst>
          </p:cNvPr>
          <p:cNvGrpSpPr/>
          <p:nvPr/>
        </p:nvGrpSpPr>
        <p:grpSpPr>
          <a:xfrm>
            <a:off x="8186795" y="5002286"/>
            <a:ext cx="1731166" cy="873656"/>
            <a:chOff x="896617" y="2120536"/>
            <a:chExt cx="1731166" cy="87365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B05F6F-2348-4FCB-8911-43BCF06EFAF1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7E68F0-16F9-4198-A034-EDB32D6C85C5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타원 35">
            <a:extLst>
              <a:ext uri="{FF2B5EF4-FFF2-40B4-BE49-F238E27FC236}">
                <a16:creationId xmlns:a16="http://schemas.microsoft.com/office/drawing/2014/main" id="{336CE712-CE88-4EFC-A104-9D70584445AB}"/>
              </a:ext>
            </a:extLst>
          </p:cNvPr>
          <p:cNvSpPr/>
          <p:nvPr/>
        </p:nvSpPr>
        <p:spPr>
          <a:xfrm>
            <a:off x="7463102" y="5011672"/>
            <a:ext cx="651849" cy="65184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C1D616E5-B422-46D2-98C2-4C3169C34D7C}"/>
              </a:ext>
            </a:extLst>
          </p:cNvPr>
          <p:cNvSpPr/>
          <p:nvPr/>
        </p:nvSpPr>
        <p:spPr>
          <a:xfrm>
            <a:off x="1055554" y="5212431"/>
            <a:ext cx="195999" cy="25938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ounded Rectangle 6">
            <a:extLst>
              <a:ext uri="{FF2B5EF4-FFF2-40B4-BE49-F238E27FC236}">
                <a16:creationId xmlns:a16="http://schemas.microsoft.com/office/drawing/2014/main" id="{8101BD2B-EFFA-4ECC-80DA-D5E5E43B6CCF}"/>
              </a:ext>
            </a:extLst>
          </p:cNvPr>
          <p:cNvSpPr/>
          <p:nvPr/>
        </p:nvSpPr>
        <p:spPr>
          <a:xfrm>
            <a:off x="1743660" y="2143002"/>
            <a:ext cx="266821" cy="27127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A4B05CA7-115C-4900-835F-68D40012FA16}"/>
              </a:ext>
            </a:extLst>
          </p:cNvPr>
          <p:cNvSpPr/>
          <p:nvPr/>
        </p:nvSpPr>
        <p:spPr>
          <a:xfrm rot="2700000">
            <a:off x="4363608" y="5169476"/>
            <a:ext cx="205068" cy="36764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33150ED9-2A3B-4EBB-92A6-C64B9D418E72}"/>
              </a:ext>
            </a:extLst>
          </p:cNvPr>
          <p:cNvSpPr/>
          <p:nvPr/>
        </p:nvSpPr>
        <p:spPr>
          <a:xfrm>
            <a:off x="5065888" y="2136885"/>
            <a:ext cx="254069" cy="23783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Oval 7">
            <a:extLst>
              <a:ext uri="{FF2B5EF4-FFF2-40B4-BE49-F238E27FC236}">
                <a16:creationId xmlns:a16="http://schemas.microsoft.com/office/drawing/2014/main" id="{D2D3A1D9-5FAF-40B0-9504-DB13816ED130}"/>
              </a:ext>
            </a:extLst>
          </p:cNvPr>
          <p:cNvSpPr/>
          <p:nvPr/>
        </p:nvSpPr>
        <p:spPr>
          <a:xfrm>
            <a:off x="8393489" y="2123123"/>
            <a:ext cx="278604" cy="27860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Donut 24">
            <a:extLst>
              <a:ext uri="{FF2B5EF4-FFF2-40B4-BE49-F238E27FC236}">
                <a16:creationId xmlns:a16="http://schemas.microsoft.com/office/drawing/2014/main" id="{DDCAAA65-86B2-4813-A4F7-1752704C0169}"/>
              </a:ext>
            </a:extLst>
          </p:cNvPr>
          <p:cNvSpPr/>
          <p:nvPr/>
        </p:nvSpPr>
        <p:spPr>
          <a:xfrm>
            <a:off x="7649336" y="5183967"/>
            <a:ext cx="304776" cy="307257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88201CD8-8443-4C40-ADE1-D36568463A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F1AE5DA7-4F77-4499-8C88-17D3250BDF9D}"/>
              </a:ext>
            </a:extLst>
          </p:cNvPr>
          <p:cNvSpPr/>
          <p:nvPr/>
        </p:nvSpPr>
        <p:spPr>
          <a:xfrm>
            <a:off x="8185081" y="2115541"/>
            <a:ext cx="720080" cy="720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6D8C897E-F2D9-41E0-8E85-49FC8DC2366A}"/>
              </a:ext>
            </a:extLst>
          </p:cNvPr>
          <p:cNvSpPr/>
          <p:nvPr/>
        </p:nvSpPr>
        <p:spPr>
          <a:xfrm>
            <a:off x="8185081" y="3673640"/>
            <a:ext cx="720080" cy="720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28800B56-61D8-4BBD-950A-BAD12A1823A7}"/>
              </a:ext>
            </a:extLst>
          </p:cNvPr>
          <p:cNvGrpSpPr/>
          <p:nvPr/>
        </p:nvGrpSpPr>
        <p:grpSpPr>
          <a:xfrm>
            <a:off x="9184809" y="1935286"/>
            <a:ext cx="2412000" cy="934783"/>
            <a:chOff x="6210998" y="1433695"/>
            <a:chExt cx="1457346" cy="93478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A36426-4352-425A-89BB-B365AD804E6A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527C0A-4058-4EDB-B9E4-06A1E801D49C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5DB0D1E9-DA98-4716-AD5F-B0D4070003D5}"/>
              </a:ext>
            </a:extLst>
          </p:cNvPr>
          <p:cNvGrpSpPr/>
          <p:nvPr/>
        </p:nvGrpSpPr>
        <p:grpSpPr>
          <a:xfrm>
            <a:off x="9184809" y="3493384"/>
            <a:ext cx="2412000" cy="934783"/>
            <a:chOff x="6210998" y="1433695"/>
            <a:chExt cx="1457346" cy="93478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21C3594-3CEE-4035-8AF2-A1D15593F9CE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D1D907E-626F-42E4-BF5F-FC4250AC09F3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8" name="Oval 21">
            <a:extLst>
              <a:ext uri="{FF2B5EF4-FFF2-40B4-BE49-F238E27FC236}">
                <a16:creationId xmlns:a16="http://schemas.microsoft.com/office/drawing/2014/main" id="{BC9799EF-93D8-45D2-A84A-1A22A021DA08}"/>
              </a:ext>
            </a:extLst>
          </p:cNvPr>
          <p:cNvSpPr>
            <a:spLocks noChangeAspect="1"/>
          </p:cNvSpPr>
          <p:nvPr/>
        </p:nvSpPr>
        <p:spPr>
          <a:xfrm>
            <a:off x="8389073" y="3867576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1179A744-924E-43C2-AC19-912AD5C7A1F4}"/>
              </a:ext>
            </a:extLst>
          </p:cNvPr>
          <p:cNvSpPr/>
          <p:nvPr/>
        </p:nvSpPr>
        <p:spPr>
          <a:xfrm>
            <a:off x="8389072" y="2278840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4FD8955F-7BC7-4EAB-845B-6162FDF17FAB}"/>
              </a:ext>
            </a:extLst>
          </p:cNvPr>
          <p:cNvSpPr/>
          <p:nvPr/>
        </p:nvSpPr>
        <p:spPr>
          <a:xfrm>
            <a:off x="3480519" y="2115541"/>
            <a:ext cx="720080" cy="720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Oval 17">
            <a:extLst>
              <a:ext uri="{FF2B5EF4-FFF2-40B4-BE49-F238E27FC236}">
                <a16:creationId xmlns:a16="http://schemas.microsoft.com/office/drawing/2014/main" id="{2A73171E-B91C-4019-8CCB-715F8BD5A699}"/>
              </a:ext>
            </a:extLst>
          </p:cNvPr>
          <p:cNvSpPr/>
          <p:nvPr/>
        </p:nvSpPr>
        <p:spPr>
          <a:xfrm>
            <a:off x="3480519" y="3673640"/>
            <a:ext cx="720080" cy="7200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3" name="Group 19">
            <a:extLst>
              <a:ext uri="{FF2B5EF4-FFF2-40B4-BE49-F238E27FC236}">
                <a16:creationId xmlns:a16="http://schemas.microsoft.com/office/drawing/2014/main" id="{A5DCD415-D45A-472F-9959-2F0408D22FD8}"/>
              </a:ext>
            </a:extLst>
          </p:cNvPr>
          <p:cNvGrpSpPr/>
          <p:nvPr/>
        </p:nvGrpSpPr>
        <p:grpSpPr>
          <a:xfrm>
            <a:off x="591021" y="1935286"/>
            <a:ext cx="2412000" cy="934783"/>
            <a:chOff x="6210998" y="1433695"/>
            <a:chExt cx="1457346" cy="93478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6D58DFB-243C-48A5-95F0-D35C09F8A799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0AEE3E6-0E7C-4597-A49B-D8CC4A0C62A9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2">
            <a:extLst>
              <a:ext uri="{FF2B5EF4-FFF2-40B4-BE49-F238E27FC236}">
                <a16:creationId xmlns:a16="http://schemas.microsoft.com/office/drawing/2014/main" id="{2BAEE544-3459-4321-9670-6FBA99462C1D}"/>
              </a:ext>
            </a:extLst>
          </p:cNvPr>
          <p:cNvGrpSpPr/>
          <p:nvPr/>
        </p:nvGrpSpPr>
        <p:grpSpPr>
          <a:xfrm>
            <a:off x="591021" y="3493384"/>
            <a:ext cx="2412000" cy="934783"/>
            <a:chOff x="6210998" y="1433695"/>
            <a:chExt cx="1457346" cy="93478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C8E2E4-178A-46F3-8E09-6DBA3C0F85AC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492EF52-275E-4C37-99E3-09EDF7AB53B8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9" name="Rectangle 16">
            <a:extLst>
              <a:ext uri="{FF2B5EF4-FFF2-40B4-BE49-F238E27FC236}">
                <a16:creationId xmlns:a16="http://schemas.microsoft.com/office/drawing/2014/main" id="{B523ACA6-5CA1-4A4C-B0A1-7FE2B528F834}"/>
              </a:ext>
            </a:extLst>
          </p:cNvPr>
          <p:cNvSpPr/>
          <p:nvPr/>
        </p:nvSpPr>
        <p:spPr>
          <a:xfrm>
            <a:off x="3653275" y="2344714"/>
            <a:ext cx="389014" cy="25566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216EAF04-3E1C-4560-950C-A3790B55B23B}"/>
              </a:ext>
            </a:extLst>
          </p:cNvPr>
          <p:cNvSpPr/>
          <p:nvPr/>
        </p:nvSpPr>
        <p:spPr>
          <a:xfrm rot="2700000">
            <a:off x="3715347" y="3809193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69A2AC-F73C-44C0-A240-ABC1F9D5F436}"/>
              </a:ext>
            </a:extLst>
          </p:cNvPr>
          <p:cNvSpPr txBox="1"/>
          <p:nvPr/>
        </p:nvSpPr>
        <p:spPr>
          <a:xfrm>
            <a:off x="1528355" y="5937013"/>
            <a:ext cx="9152709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8E39F4-14C1-4A76-9F7E-6BABACB77134}"/>
              </a:ext>
            </a:extLst>
          </p:cNvPr>
          <p:cNvSpPr txBox="1"/>
          <p:nvPr/>
        </p:nvSpPr>
        <p:spPr>
          <a:xfrm>
            <a:off x="877933" y="5254824"/>
            <a:ext cx="10453552" cy="39517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2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00B04385-6359-4BBA-8A9F-6184FCE880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id="{25A3637D-7D35-49B4-A877-0ED79F524A0B}"/>
              </a:ext>
            </a:extLst>
          </p:cNvPr>
          <p:cNvGrpSpPr/>
          <p:nvPr/>
        </p:nvGrpSpPr>
        <p:grpSpPr>
          <a:xfrm>
            <a:off x="3457832" y="2966050"/>
            <a:ext cx="2876315" cy="962188"/>
            <a:chOff x="6210996" y="1433695"/>
            <a:chExt cx="1493001" cy="68452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7299362-2857-4C4B-B563-D25BCAD4030A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AD2CE1-5DAF-47CF-9F86-1BADFA0283B5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88E868FE-BACE-4CFB-AD59-EE185126B02D}"/>
              </a:ext>
            </a:extLst>
          </p:cNvPr>
          <p:cNvGrpSpPr/>
          <p:nvPr/>
        </p:nvGrpSpPr>
        <p:grpSpPr>
          <a:xfrm>
            <a:off x="4254542" y="5280905"/>
            <a:ext cx="3097633" cy="764569"/>
            <a:chOff x="6210996" y="1433695"/>
            <a:chExt cx="1493001" cy="5439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B7BDE0-F600-4629-A8D9-F225E07CABF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AAC995-2421-474E-B1D3-A004D9098C93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4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:a16="http://schemas.microsoft.com/office/drawing/2014/main" id="{ACDDD8EB-4203-42E3-A49B-E983BDE1A19F}"/>
              </a:ext>
            </a:extLst>
          </p:cNvPr>
          <p:cNvGrpSpPr/>
          <p:nvPr/>
        </p:nvGrpSpPr>
        <p:grpSpPr>
          <a:xfrm>
            <a:off x="4254542" y="1808622"/>
            <a:ext cx="3097633" cy="764569"/>
            <a:chOff x="6210996" y="1433695"/>
            <a:chExt cx="1493001" cy="5439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9EE334-A771-4217-9F19-424495EED71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8B5F34-E87C-4D3A-8827-261DC74A75A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4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id="{AC9DDC73-7717-4931-9FE1-29CD9EC9D6E1}"/>
              </a:ext>
            </a:extLst>
          </p:cNvPr>
          <p:cNvGrpSpPr/>
          <p:nvPr/>
        </p:nvGrpSpPr>
        <p:grpSpPr>
          <a:xfrm>
            <a:off x="3457832" y="4123478"/>
            <a:ext cx="2876315" cy="962188"/>
            <a:chOff x="6210996" y="1433695"/>
            <a:chExt cx="1493001" cy="6845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30F2F1-B36E-4163-B7A6-0DE0821CE9A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F7A586F-3E31-41C8-BE42-B5430D7ECC01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BAAB9F3-C29F-427C-9200-408EFA54E255}"/>
              </a:ext>
            </a:extLst>
          </p:cNvPr>
          <p:cNvSpPr txBox="1"/>
          <p:nvPr/>
        </p:nvSpPr>
        <p:spPr>
          <a:xfrm>
            <a:off x="145143" y="2787916"/>
            <a:ext cx="2963816" cy="30162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F7C4E610-7FF5-4817-9D00-CBF370EF84AA}"/>
              </a:ext>
            </a:extLst>
          </p:cNvPr>
          <p:cNvGrpSpPr/>
          <p:nvPr/>
        </p:nvGrpSpPr>
        <p:grpSpPr>
          <a:xfrm>
            <a:off x="9516776" y="4831679"/>
            <a:ext cx="2086478" cy="1194343"/>
            <a:chOff x="7533064" y="2279649"/>
            <a:chExt cx="1339200" cy="1194343"/>
          </a:xfrm>
        </p:grpSpPr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19DE0CBB-77FF-4B36-8E63-558F4EF0CD8D}"/>
                </a:ext>
              </a:extLst>
            </p:cNvPr>
            <p:cNvSpPr/>
            <p:nvPr/>
          </p:nvSpPr>
          <p:spPr>
            <a:xfrm>
              <a:off x="7533064" y="2279649"/>
              <a:ext cx="1339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 
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EA6E31-0BB4-4F3C-87D0-419949D7CD20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4">
            <a:extLst>
              <a:ext uri="{FF2B5EF4-FFF2-40B4-BE49-F238E27FC236}">
                <a16:creationId xmlns:a16="http://schemas.microsoft.com/office/drawing/2014/main" id="{6D14F5AB-BCC3-4B12-84C7-3D575DA17B57}"/>
              </a:ext>
            </a:extLst>
          </p:cNvPr>
          <p:cNvGrpSpPr/>
          <p:nvPr/>
        </p:nvGrpSpPr>
        <p:grpSpPr>
          <a:xfrm>
            <a:off x="9516776" y="1864343"/>
            <a:ext cx="2086478" cy="1194343"/>
            <a:chOff x="7533064" y="2279649"/>
            <a:chExt cx="1339200" cy="1194343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C1D36538-90C8-481A-8995-99D346664A87}"/>
                </a:ext>
              </a:extLst>
            </p:cNvPr>
            <p:cNvSpPr/>
            <p:nvPr/>
          </p:nvSpPr>
          <p:spPr>
            <a:xfrm>
              <a:off x="7533064" y="2279649"/>
              <a:ext cx="1339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 
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71FC3C-A903-43CC-A610-D996CF799B87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5C36A23D-5ED4-40E2-A512-1611CB21C2FA}"/>
              </a:ext>
            </a:extLst>
          </p:cNvPr>
          <p:cNvGrpSpPr/>
          <p:nvPr/>
        </p:nvGrpSpPr>
        <p:grpSpPr>
          <a:xfrm>
            <a:off x="7078879" y="1757175"/>
            <a:ext cx="3972298" cy="4505154"/>
            <a:chOff x="6849800" y="1270939"/>
            <a:chExt cx="4430455" cy="5024770"/>
          </a:xfrm>
        </p:grpSpPr>
        <p:grpSp>
          <p:nvGrpSpPr>
            <p:cNvPr id="24" name="Group 3">
              <a:extLst>
                <a:ext uri="{FF2B5EF4-FFF2-40B4-BE49-F238E27FC236}">
                  <a16:creationId xmlns:a16="http://schemas.microsoft.com/office/drawing/2014/main" id="{13543B59-1D19-4C91-9523-9C0F7FDA8BC3}"/>
                </a:ext>
              </a:extLst>
            </p:cNvPr>
            <p:cNvGrpSpPr/>
            <p:nvPr/>
          </p:nvGrpSpPr>
          <p:grpSpPr>
            <a:xfrm rot="5400000" flipH="1">
              <a:off x="6552643" y="1568096"/>
              <a:ext cx="5024770" cy="4430455"/>
              <a:chOff x="2027268" y="1259074"/>
              <a:chExt cx="5024770" cy="4430455"/>
            </a:xfrm>
          </p:grpSpPr>
          <p:sp>
            <p:nvSpPr>
              <p:cNvPr id="30" name="Block Arc 4">
                <a:extLst>
                  <a:ext uri="{FF2B5EF4-FFF2-40B4-BE49-F238E27FC236}">
                    <a16:creationId xmlns:a16="http://schemas.microsoft.com/office/drawing/2014/main" id="{8A7E8FDE-E045-4C16-97D9-65C897F8757D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Block Arc 5">
                <a:extLst>
                  <a:ext uri="{FF2B5EF4-FFF2-40B4-BE49-F238E27FC236}">
                    <a16:creationId xmlns:a16="http://schemas.microsoft.com/office/drawing/2014/main" id="{E9279FAC-8D96-441C-9FEC-A36F2C738772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3310865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Block Arc 6">
                <a:extLst>
                  <a:ext uri="{FF2B5EF4-FFF2-40B4-BE49-F238E27FC236}">
                    <a16:creationId xmlns:a16="http://schemas.microsoft.com/office/drawing/2014/main" id="{6DC4D289-80C7-46F8-8995-A2CB1FEB1B01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6261930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Block Arc 7">
                <a:extLst>
                  <a:ext uri="{FF2B5EF4-FFF2-40B4-BE49-F238E27FC236}">
                    <a16:creationId xmlns:a16="http://schemas.microsoft.com/office/drawing/2014/main" id="{D4C5E888-FE25-478C-8A88-8E4A9962F681}"/>
                  </a:ext>
                </a:extLst>
              </p:cNvPr>
              <p:cNvSpPr/>
              <p:nvPr/>
            </p:nvSpPr>
            <p:spPr>
              <a:xfrm rot="10800000">
                <a:off x="2339753" y="1261643"/>
                <a:ext cx="4427886" cy="4427886"/>
              </a:xfrm>
              <a:prstGeom prst="blockArc">
                <a:avLst>
                  <a:gd name="adj1" fmla="val 19038967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pic>
            <p:nvPicPr>
              <p:cNvPr id="34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24AF9679-E657-482A-8413-17497C9169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027268" y="3359561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10BFA9CD-C278-44E1-98AB-83D0B658E8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5364088" y="3359562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Round Same Side Corner Rectangle 11">
              <a:extLst>
                <a:ext uri="{FF2B5EF4-FFF2-40B4-BE49-F238E27FC236}">
                  <a16:creationId xmlns:a16="http://schemas.microsoft.com/office/drawing/2014/main" id="{4A4F06EB-7E1A-41C0-B6D2-2E125EDB1D91}"/>
                </a:ext>
              </a:extLst>
            </p:cNvPr>
            <p:cNvSpPr/>
            <p:nvPr/>
          </p:nvSpPr>
          <p:spPr>
            <a:xfrm rot="9900000">
              <a:off x="8317080" y="5190530"/>
              <a:ext cx="445011" cy="377951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F05C1472-244E-4EF0-804A-D26D85957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9259" y="4243813"/>
              <a:ext cx="425909" cy="429465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" name="Trapezoid 3">
              <a:extLst>
                <a:ext uri="{FF2B5EF4-FFF2-40B4-BE49-F238E27FC236}">
                  <a16:creationId xmlns:a16="http://schemas.microsoft.com/office/drawing/2014/main" id="{4424F82D-1D2E-4065-BEF6-711DF088F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8472" y="1947015"/>
              <a:ext cx="462226" cy="471091"/>
            </a:xfrm>
            <a:custGeom>
              <a:avLst/>
              <a:gdLst/>
              <a:ahLst/>
              <a:cxnLst/>
              <a:rect l="l" t="t" r="r" b="b"/>
              <a:pathLst>
                <a:path w="3890855" h="3965475">
                  <a:moveTo>
                    <a:pt x="513635" y="2426125"/>
                  </a:moveTo>
                  <a:lnTo>
                    <a:pt x="1518439" y="2426125"/>
                  </a:lnTo>
                  <a:cubicBezTo>
                    <a:pt x="1550976" y="2510415"/>
                    <a:pt x="1581900" y="2596962"/>
                    <a:pt x="1610725" y="2683637"/>
                  </a:cubicBezTo>
                  <a:lnTo>
                    <a:pt x="901668" y="2683637"/>
                  </a:lnTo>
                  <a:lnTo>
                    <a:pt x="559881" y="3707964"/>
                  </a:lnTo>
                  <a:lnTo>
                    <a:pt x="1917114" y="3707964"/>
                  </a:lnTo>
                  <a:cubicBezTo>
                    <a:pt x="1925031" y="3729959"/>
                    <a:pt x="1931702" y="3744180"/>
                    <a:pt x="1936944" y="3749452"/>
                  </a:cubicBezTo>
                  <a:cubicBezTo>
                    <a:pt x="1940579" y="3743065"/>
                    <a:pt x="1945876" y="3728913"/>
                    <a:pt x="1952632" y="3707964"/>
                  </a:cubicBezTo>
                  <a:lnTo>
                    <a:pt x="3330974" y="3707964"/>
                  </a:lnTo>
                  <a:lnTo>
                    <a:pt x="2989187" y="2683637"/>
                  </a:lnTo>
                  <a:lnTo>
                    <a:pt x="2271337" y="2683637"/>
                  </a:lnTo>
                  <a:cubicBezTo>
                    <a:pt x="2301469" y="2597098"/>
                    <a:pt x="2333531" y="2510572"/>
                    <a:pt x="2366939" y="2426125"/>
                  </a:cubicBezTo>
                  <a:lnTo>
                    <a:pt x="3377220" y="2426125"/>
                  </a:lnTo>
                  <a:lnTo>
                    <a:pt x="3890855" y="3965475"/>
                  </a:lnTo>
                  <a:lnTo>
                    <a:pt x="0" y="3965475"/>
                  </a:lnTo>
                  <a:close/>
                  <a:moveTo>
                    <a:pt x="1936944" y="620869"/>
                  </a:moveTo>
                  <a:cubicBezTo>
                    <a:pt x="1782578" y="620869"/>
                    <a:pt x="1657440" y="746006"/>
                    <a:pt x="1657440" y="900372"/>
                  </a:cubicBezTo>
                  <a:cubicBezTo>
                    <a:pt x="1657440" y="1054738"/>
                    <a:pt x="1782578" y="1179876"/>
                    <a:pt x="1936944" y="1179876"/>
                  </a:cubicBezTo>
                  <a:cubicBezTo>
                    <a:pt x="2091310" y="1179876"/>
                    <a:pt x="2216447" y="1054738"/>
                    <a:pt x="2216447" y="900372"/>
                  </a:cubicBezTo>
                  <a:cubicBezTo>
                    <a:pt x="2216447" y="746006"/>
                    <a:pt x="2091310" y="620869"/>
                    <a:pt x="1936944" y="620869"/>
                  </a:cubicBezTo>
                  <a:close/>
                  <a:moveTo>
                    <a:pt x="1936944" y="0"/>
                  </a:moveTo>
                  <a:cubicBezTo>
                    <a:pt x="2169175" y="0"/>
                    <a:pt x="2401406" y="88593"/>
                    <a:pt x="2578592" y="265779"/>
                  </a:cubicBezTo>
                  <a:lnTo>
                    <a:pt x="2578592" y="265780"/>
                  </a:lnTo>
                  <a:cubicBezTo>
                    <a:pt x="2932964" y="620153"/>
                    <a:pt x="2888999" y="1155622"/>
                    <a:pt x="2578592" y="1549077"/>
                  </a:cubicBezTo>
                  <a:cubicBezTo>
                    <a:pt x="2248849" y="1967039"/>
                    <a:pt x="1976153" y="3125749"/>
                    <a:pt x="1936944" y="3194660"/>
                  </a:cubicBezTo>
                  <a:cubicBezTo>
                    <a:pt x="1883033" y="3140450"/>
                    <a:pt x="1647095" y="1944983"/>
                    <a:pt x="1295295" y="1549076"/>
                  </a:cubicBezTo>
                  <a:cubicBezTo>
                    <a:pt x="962406" y="1174450"/>
                    <a:pt x="940923" y="620152"/>
                    <a:pt x="1295295" y="265779"/>
                  </a:cubicBezTo>
                  <a:cubicBezTo>
                    <a:pt x="1472481" y="88593"/>
                    <a:pt x="1704713" y="0"/>
                    <a:pt x="19369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E46FB4C5-BC91-4417-9791-31F2AC159EDA}"/>
                </a:ext>
              </a:extLst>
            </p:cNvPr>
            <p:cNvSpPr>
              <a:spLocks noChangeAspect="1"/>
            </p:cNvSpPr>
            <p:nvPr/>
          </p:nvSpPr>
          <p:spPr>
            <a:xfrm rot="2648398">
              <a:off x="7416267" y="2819317"/>
              <a:ext cx="222309" cy="568562"/>
            </a:xfrm>
            <a:custGeom>
              <a:avLst/>
              <a:gdLst/>
              <a:ahLst/>
              <a:cxnLst/>
              <a:rect l="l" t="t" r="r" b="b"/>
              <a:pathLst>
                <a:path w="1862952" h="4764557">
                  <a:moveTo>
                    <a:pt x="289679" y="2004751"/>
                  </a:moveTo>
                  <a:cubicBezTo>
                    <a:pt x="458860" y="1838972"/>
                    <a:pt x="691283" y="1737733"/>
                    <a:pt x="946849" y="1740329"/>
                  </a:cubicBezTo>
                  <a:cubicBezTo>
                    <a:pt x="982916" y="1740695"/>
                    <a:pt x="1018481" y="1743119"/>
                    <a:pt x="1053366" y="1748014"/>
                  </a:cubicBezTo>
                  <a:cubicBezTo>
                    <a:pt x="1317748" y="1888655"/>
                    <a:pt x="1203170" y="2165630"/>
                    <a:pt x="978473" y="2204473"/>
                  </a:cubicBezTo>
                  <a:cubicBezTo>
                    <a:pt x="966642" y="2201190"/>
                    <a:pt x="954470" y="2200566"/>
                    <a:pt x="942176" y="2200441"/>
                  </a:cubicBezTo>
                  <a:cubicBezTo>
                    <a:pt x="697403" y="2197955"/>
                    <a:pt x="496962" y="2394367"/>
                    <a:pt x="494475" y="2639137"/>
                  </a:cubicBezTo>
                  <a:lnTo>
                    <a:pt x="482110" y="3856696"/>
                  </a:lnTo>
                  <a:cubicBezTo>
                    <a:pt x="479624" y="4101467"/>
                    <a:pt x="676035" y="4301910"/>
                    <a:pt x="920807" y="4304396"/>
                  </a:cubicBezTo>
                  <a:cubicBezTo>
                    <a:pt x="1043193" y="4305639"/>
                    <a:pt x="1154496" y="4257158"/>
                    <a:pt x="1235513" y="4177768"/>
                  </a:cubicBezTo>
                  <a:cubicBezTo>
                    <a:pt x="1316531" y="4098380"/>
                    <a:pt x="1367262" y="3988084"/>
                    <a:pt x="1368506" y="3865699"/>
                  </a:cubicBezTo>
                  <a:lnTo>
                    <a:pt x="1375662" y="3161156"/>
                  </a:lnTo>
                  <a:cubicBezTo>
                    <a:pt x="1504082" y="3167548"/>
                    <a:pt x="1792622" y="2981572"/>
                    <a:pt x="1861834" y="2783546"/>
                  </a:cubicBezTo>
                  <a:lnTo>
                    <a:pt x="1851019" y="3848423"/>
                  </a:lnTo>
                  <a:cubicBezTo>
                    <a:pt x="1848423" y="4103989"/>
                    <a:pt x="1742485" y="4334308"/>
                    <a:pt x="1573304" y="4500088"/>
                  </a:cubicBezTo>
                  <a:cubicBezTo>
                    <a:pt x="1404123" y="4665866"/>
                    <a:pt x="1171700" y="4767105"/>
                    <a:pt x="916134" y="4764509"/>
                  </a:cubicBezTo>
                  <a:cubicBezTo>
                    <a:pt x="405002" y="4759318"/>
                    <a:pt x="-5143" y="4340756"/>
                    <a:pt x="48" y="3829624"/>
                  </a:cubicBezTo>
                  <a:lnTo>
                    <a:pt x="11964" y="2656415"/>
                  </a:lnTo>
                  <a:cubicBezTo>
                    <a:pt x="14559" y="2400849"/>
                    <a:pt x="120498" y="2170529"/>
                    <a:pt x="289679" y="2004751"/>
                  </a:cubicBezTo>
                  <a:close/>
                  <a:moveTo>
                    <a:pt x="282968" y="271082"/>
                  </a:moveTo>
                  <a:cubicBezTo>
                    <a:pt x="450457" y="103594"/>
                    <a:pt x="681840" y="0"/>
                    <a:pt x="937419" y="0"/>
                  </a:cubicBezTo>
                  <a:cubicBezTo>
                    <a:pt x="1448577" y="0"/>
                    <a:pt x="1862952" y="414375"/>
                    <a:pt x="1862952" y="925533"/>
                  </a:cubicBezTo>
                  <a:lnTo>
                    <a:pt x="1862952" y="2098803"/>
                  </a:lnTo>
                  <a:cubicBezTo>
                    <a:pt x="1862952" y="2609961"/>
                    <a:pt x="1448577" y="3024336"/>
                    <a:pt x="937419" y="3024336"/>
                  </a:cubicBezTo>
                  <a:cubicBezTo>
                    <a:pt x="901350" y="3024336"/>
                    <a:pt x="865762" y="3022273"/>
                    <a:pt x="830829" y="3017733"/>
                  </a:cubicBezTo>
                  <a:cubicBezTo>
                    <a:pt x="565032" y="2879784"/>
                    <a:pt x="676792" y="2601660"/>
                    <a:pt x="901083" y="2560538"/>
                  </a:cubicBezTo>
                  <a:cubicBezTo>
                    <a:pt x="912947" y="2563700"/>
                    <a:pt x="925124" y="2564200"/>
                    <a:pt x="937419" y="2564200"/>
                  </a:cubicBezTo>
                  <a:cubicBezTo>
                    <a:pt x="1182204" y="2564200"/>
                    <a:pt x="1380640" y="2365763"/>
                    <a:pt x="1380641" y="2120980"/>
                  </a:cubicBezTo>
                  <a:lnTo>
                    <a:pt x="1380640" y="903358"/>
                  </a:lnTo>
                  <a:cubicBezTo>
                    <a:pt x="1380640" y="658574"/>
                    <a:pt x="1182204" y="460137"/>
                    <a:pt x="937419" y="460137"/>
                  </a:cubicBezTo>
                  <a:cubicBezTo>
                    <a:pt x="815027" y="460137"/>
                    <a:pt x="704222" y="509746"/>
                    <a:pt x="624015" y="589954"/>
                  </a:cubicBezTo>
                  <a:cubicBezTo>
                    <a:pt x="543808" y="670161"/>
                    <a:pt x="494199" y="780966"/>
                    <a:pt x="494199" y="903358"/>
                  </a:cubicBezTo>
                  <a:lnTo>
                    <a:pt x="494198" y="1607937"/>
                  </a:lnTo>
                  <a:cubicBezTo>
                    <a:pt x="365720" y="1602850"/>
                    <a:pt x="79084" y="1791747"/>
                    <a:pt x="11886" y="1990465"/>
                  </a:cubicBezTo>
                  <a:lnTo>
                    <a:pt x="11886" y="925533"/>
                  </a:lnTo>
                  <a:cubicBezTo>
                    <a:pt x="11886" y="669954"/>
                    <a:pt x="115480" y="438571"/>
                    <a:pt x="282968" y="2710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F9A606B-D433-4489-B768-2D4956EFB991}"/>
              </a:ext>
            </a:extLst>
          </p:cNvPr>
          <p:cNvSpPr txBox="1"/>
          <p:nvPr/>
        </p:nvSpPr>
        <p:spPr>
          <a:xfrm>
            <a:off x="588746" y="1521942"/>
            <a:ext cx="2771903" cy="8887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</a:t>
            </a:r>
            <a:r>
              <a:rPr lang="fa-IR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پاورپوینت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مدیریت پروژه ساختمانی قابل ویرایش می باشد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BBFC27EF-69E8-4D4F-85D2-42A7051AFAC0}"/>
              </a:ext>
            </a:extLst>
          </p:cNvPr>
          <p:cNvGrpSpPr/>
          <p:nvPr/>
        </p:nvGrpSpPr>
        <p:grpSpPr>
          <a:xfrm flipH="1">
            <a:off x="8520372" y="3367596"/>
            <a:ext cx="1276198" cy="1276096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45420883-A4DD-4F49-82F6-8B4BF8EADA0C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C37E6984-0B29-4726-A848-444DD5F68FD0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9">
            <a:extLst>
              <a:ext uri="{FF2B5EF4-FFF2-40B4-BE49-F238E27FC236}">
                <a16:creationId xmlns:a16="http://schemas.microsoft.com/office/drawing/2014/main" id="{0545FD64-F3CA-4DAA-B747-5B31E9B520C3}"/>
              </a:ext>
            </a:extLst>
          </p:cNvPr>
          <p:cNvGrpSpPr/>
          <p:nvPr/>
        </p:nvGrpSpPr>
        <p:grpSpPr>
          <a:xfrm>
            <a:off x="4283208" y="2247064"/>
            <a:ext cx="3625584" cy="2028774"/>
            <a:chOff x="-24359" y="3903"/>
            <a:chExt cx="12241926" cy="6850236"/>
          </a:xfrm>
        </p:grpSpPr>
        <p:grpSp>
          <p:nvGrpSpPr>
            <p:cNvPr id="4" name="Graphic 9">
              <a:extLst>
                <a:ext uri="{FF2B5EF4-FFF2-40B4-BE49-F238E27FC236}">
                  <a16:creationId xmlns:a16="http://schemas.microsoft.com/office/drawing/2014/main" id="{8762A724-189E-40AA-9FCD-5D2BC8AB0C55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12" name="Freeform: Shape 153">
                <a:extLst>
                  <a:ext uri="{FF2B5EF4-FFF2-40B4-BE49-F238E27FC236}">
                    <a16:creationId xmlns:a16="http://schemas.microsoft.com/office/drawing/2014/main" id="{91EAAB0D-1B47-4330-9E59-BBD998EF2B09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54">
                <a:extLst>
                  <a:ext uri="{FF2B5EF4-FFF2-40B4-BE49-F238E27FC236}">
                    <a16:creationId xmlns:a16="http://schemas.microsoft.com/office/drawing/2014/main" id="{C36FBB2F-A408-4B3C-858F-D38F6A73639E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55">
                <a:extLst>
                  <a:ext uri="{FF2B5EF4-FFF2-40B4-BE49-F238E27FC236}">
                    <a16:creationId xmlns:a16="http://schemas.microsoft.com/office/drawing/2014/main" id="{5B0D0E3F-7BA4-42CF-A6F1-D5301F5BB235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56">
                <a:extLst>
                  <a:ext uri="{FF2B5EF4-FFF2-40B4-BE49-F238E27FC236}">
                    <a16:creationId xmlns:a16="http://schemas.microsoft.com/office/drawing/2014/main" id="{6215D669-D6DA-457C-A5FE-42FABA1C71AC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7">
                <a:extLst>
                  <a:ext uri="{FF2B5EF4-FFF2-40B4-BE49-F238E27FC236}">
                    <a16:creationId xmlns:a16="http://schemas.microsoft.com/office/drawing/2014/main" id="{AF34A1CF-6831-40B9-9074-D614FE98D7B8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58">
                <a:extLst>
                  <a:ext uri="{FF2B5EF4-FFF2-40B4-BE49-F238E27FC236}">
                    <a16:creationId xmlns:a16="http://schemas.microsoft.com/office/drawing/2014/main" id="{E6564C09-C94C-41C9-B29B-BC296FA6C28E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59">
                <a:extLst>
                  <a:ext uri="{FF2B5EF4-FFF2-40B4-BE49-F238E27FC236}">
                    <a16:creationId xmlns:a16="http://schemas.microsoft.com/office/drawing/2014/main" id="{D734DB0A-A22F-476D-A89A-D09D1C0AD515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60">
                <a:extLst>
                  <a:ext uri="{FF2B5EF4-FFF2-40B4-BE49-F238E27FC236}">
                    <a16:creationId xmlns:a16="http://schemas.microsoft.com/office/drawing/2014/main" id="{EFE30F76-65A6-482B-BA90-D40FED4230FC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Freeform: Shape 146">
              <a:extLst>
                <a:ext uri="{FF2B5EF4-FFF2-40B4-BE49-F238E27FC236}">
                  <a16:creationId xmlns:a16="http://schemas.microsoft.com/office/drawing/2014/main" id="{665806DD-9CD0-4842-8FB6-5635B2BF7022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6" name="Graphic 9">
              <a:extLst>
                <a:ext uri="{FF2B5EF4-FFF2-40B4-BE49-F238E27FC236}">
                  <a16:creationId xmlns:a16="http://schemas.microsoft.com/office/drawing/2014/main" id="{9BCB5209-2A0D-438B-9B72-ACC6FC994B8C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" name="Freeform: Shape 149">
                <a:extLst>
                  <a:ext uri="{FF2B5EF4-FFF2-40B4-BE49-F238E27FC236}">
                    <a16:creationId xmlns:a16="http://schemas.microsoft.com/office/drawing/2014/main" id="{A302390B-443F-48D2-9EB0-92AFF6188EFA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150">
                <a:extLst>
                  <a:ext uri="{FF2B5EF4-FFF2-40B4-BE49-F238E27FC236}">
                    <a16:creationId xmlns:a16="http://schemas.microsoft.com/office/drawing/2014/main" id="{82A5B7D1-456C-4B03-AEFF-52EC5479ADAA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151">
                <a:extLst>
                  <a:ext uri="{FF2B5EF4-FFF2-40B4-BE49-F238E27FC236}">
                    <a16:creationId xmlns:a16="http://schemas.microsoft.com/office/drawing/2014/main" id="{8356E8A0-B34A-474A-9550-E3A7F23717F4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52">
                <a:extLst>
                  <a:ext uri="{FF2B5EF4-FFF2-40B4-BE49-F238E27FC236}">
                    <a16:creationId xmlns:a16="http://schemas.microsoft.com/office/drawing/2014/main" id="{AA7A3B98-5515-4360-A7B4-B48CC53013D3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Freeform: Shape 148">
              <a:extLst>
                <a:ext uri="{FF2B5EF4-FFF2-40B4-BE49-F238E27FC236}">
                  <a16:creationId xmlns:a16="http://schemas.microsoft.com/office/drawing/2014/main" id="{7C3C269A-86CB-4C14-BA44-C830ED7018A8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279">
            <a:extLst>
              <a:ext uri="{FF2B5EF4-FFF2-40B4-BE49-F238E27FC236}">
                <a16:creationId xmlns:a16="http://schemas.microsoft.com/office/drawing/2014/main" id="{272B29A2-A6D8-49E3-AC32-17CD908F8C1F}"/>
              </a:ext>
            </a:extLst>
          </p:cNvPr>
          <p:cNvSpPr/>
          <p:nvPr/>
        </p:nvSpPr>
        <p:spPr>
          <a:xfrm>
            <a:off x="707404" y="4599954"/>
            <a:ext cx="546492" cy="5464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그룹 4">
            <a:extLst>
              <a:ext uri="{FF2B5EF4-FFF2-40B4-BE49-F238E27FC236}">
                <a16:creationId xmlns:a16="http://schemas.microsoft.com/office/drawing/2014/main" id="{AED6AB99-8A70-437E-A139-F064490BCDA5}"/>
              </a:ext>
            </a:extLst>
          </p:cNvPr>
          <p:cNvGrpSpPr/>
          <p:nvPr/>
        </p:nvGrpSpPr>
        <p:grpSpPr>
          <a:xfrm>
            <a:off x="1270264" y="4674032"/>
            <a:ext cx="1692000" cy="1347584"/>
            <a:chOff x="1254019" y="5143184"/>
            <a:chExt cx="1692000" cy="13475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500B55-DE3A-4605-8A9D-9F0F8387C4BE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6E897B8-4A80-419F-9C29-F600BCA2B670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Oval 283">
            <a:extLst>
              <a:ext uri="{FF2B5EF4-FFF2-40B4-BE49-F238E27FC236}">
                <a16:creationId xmlns:a16="http://schemas.microsoft.com/office/drawing/2014/main" id="{ACD0A184-B2B0-445C-9870-91E6FF33351A}"/>
              </a:ext>
            </a:extLst>
          </p:cNvPr>
          <p:cNvSpPr/>
          <p:nvPr/>
        </p:nvSpPr>
        <p:spPr>
          <a:xfrm>
            <a:off x="3547252" y="4599954"/>
            <a:ext cx="546492" cy="5464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그룹 6">
            <a:extLst>
              <a:ext uri="{FF2B5EF4-FFF2-40B4-BE49-F238E27FC236}">
                <a16:creationId xmlns:a16="http://schemas.microsoft.com/office/drawing/2014/main" id="{CD8F5C9E-346A-4502-942F-56F7C07619D2}"/>
              </a:ext>
            </a:extLst>
          </p:cNvPr>
          <p:cNvGrpSpPr/>
          <p:nvPr/>
        </p:nvGrpSpPr>
        <p:grpSpPr>
          <a:xfrm>
            <a:off x="4110112" y="4661319"/>
            <a:ext cx="1692000" cy="1347584"/>
            <a:chOff x="4530549" y="5130471"/>
            <a:chExt cx="1692000" cy="134758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AB48904-E81B-424B-BE15-5F7B2E45664F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EE1CE1-4EE6-4C92-ADDE-48E1D529A274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Oval 287">
            <a:extLst>
              <a:ext uri="{FF2B5EF4-FFF2-40B4-BE49-F238E27FC236}">
                <a16:creationId xmlns:a16="http://schemas.microsoft.com/office/drawing/2014/main" id="{6536D77D-44D7-40D5-ABA4-B3C4836B03BD}"/>
              </a:ext>
            </a:extLst>
          </p:cNvPr>
          <p:cNvSpPr/>
          <p:nvPr/>
        </p:nvSpPr>
        <p:spPr>
          <a:xfrm>
            <a:off x="6387100" y="4599954"/>
            <a:ext cx="546492" cy="5464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그룹 7">
            <a:extLst>
              <a:ext uri="{FF2B5EF4-FFF2-40B4-BE49-F238E27FC236}">
                <a16:creationId xmlns:a16="http://schemas.microsoft.com/office/drawing/2014/main" id="{E69675B8-EACE-424F-B85B-D91CF050D789}"/>
              </a:ext>
            </a:extLst>
          </p:cNvPr>
          <p:cNvGrpSpPr/>
          <p:nvPr/>
        </p:nvGrpSpPr>
        <p:grpSpPr>
          <a:xfrm>
            <a:off x="6949960" y="4658131"/>
            <a:ext cx="1692000" cy="1347584"/>
            <a:chOff x="6690464" y="5127283"/>
            <a:chExt cx="1692000" cy="134758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88445D-4101-4DC7-B537-8C96C39BCC16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0E9A5F-5F52-4FB8-B1A3-1D82B1B2B1EB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Oval 291">
            <a:extLst>
              <a:ext uri="{FF2B5EF4-FFF2-40B4-BE49-F238E27FC236}">
                <a16:creationId xmlns:a16="http://schemas.microsoft.com/office/drawing/2014/main" id="{7E817FEC-1D62-4CB7-A70F-31E11CBC8A74}"/>
              </a:ext>
            </a:extLst>
          </p:cNvPr>
          <p:cNvSpPr/>
          <p:nvPr/>
        </p:nvSpPr>
        <p:spPr>
          <a:xfrm>
            <a:off x="9226948" y="4599954"/>
            <a:ext cx="546492" cy="546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그룹 8">
            <a:extLst>
              <a:ext uri="{FF2B5EF4-FFF2-40B4-BE49-F238E27FC236}">
                <a16:creationId xmlns:a16="http://schemas.microsoft.com/office/drawing/2014/main" id="{5838598D-AE57-4B5B-8291-8424265F66C2}"/>
              </a:ext>
            </a:extLst>
          </p:cNvPr>
          <p:cNvGrpSpPr/>
          <p:nvPr/>
        </p:nvGrpSpPr>
        <p:grpSpPr>
          <a:xfrm>
            <a:off x="9789809" y="4635893"/>
            <a:ext cx="1692000" cy="1347584"/>
            <a:chOff x="8850379" y="5105045"/>
            <a:chExt cx="1692000" cy="134758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D6DA54-7777-456D-8F8B-2F7548069642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83CCBD-5876-487A-B327-C40AFE0C9C0F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Rectangle 30">
            <a:extLst>
              <a:ext uri="{FF2B5EF4-FFF2-40B4-BE49-F238E27FC236}">
                <a16:creationId xmlns:a16="http://schemas.microsoft.com/office/drawing/2014/main" id="{B3B77DA9-B71B-4F2A-B797-715635C567AD}"/>
              </a:ext>
            </a:extLst>
          </p:cNvPr>
          <p:cNvSpPr/>
          <p:nvPr/>
        </p:nvSpPr>
        <p:spPr>
          <a:xfrm>
            <a:off x="848108" y="4736091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4A8056B9-CD06-4249-88FB-D7B34EE23BBE}"/>
              </a:ext>
            </a:extLst>
          </p:cNvPr>
          <p:cNvSpPr/>
          <p:nvPr/>
        </p:nvSpPr>
        <p:spPr>
          <a:xfrm flipH="1">
            <a:off x="3647113" y="4742477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6288173E-2430-4BFA-93AF-87E33A496708}"/>
              </a:ext>
            </a:extLst>
          </p:cNvPr>
          <p:cNvSpPr/>
          <p:nvPr/>
        </p:nvSpPr>
        <p:spPr>
          <a:xfrm>
            <a:off x="6527545" y="4742477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37F3D6AC-5B2E-4429-ACB3-CCD2C3C1E308}"/>
              </a:ext>
            </a:extLst>
          </p:cNvPr>
          <p:cNvSpPr>
            <a:spLocks noChangeAspect="1"/>
          </p:cNvSpPr>
          <p:nvPr/>
        </p:nvSpPr>
        <p:spPr>
          <a:xfrm>
            <a:off x="9343899" y="4706348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ectangle 58">
            <a:extLst>
              <a:ext uri="{FF2B5EF4-FFF2-40B4-BE49-F238E27FC236}">
                <a16:creationId xmlns:a16="http://schemas.microsoft.com/office/drawing/2014/main" id="{DBF394E0-DFDE-4FE2-8DCC-6ECBFD370F8A}"/>
              </a:ext>
            </a:extLst>
          </p:cNvPr>
          <p:cNvSpPr/>
          <p:nvPr/>
        </p:nvSpPr>
        <p:spPr>
          <a:xfrm>
            <a:off x="4485708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</a:t>
            </a:r>
            <a:r>
              <a:rPr lang="en-US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A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 59">
            <a:extLst>
              <a:ext uri="{FF2B5EF4-FFF2-40B4-BE49-F238E27FC236}">
                <a16:creationId xmlns:a16="http://schemas.microsoft.com/office/drawing/2014/main" id="{157643AC-6647-4762-B530-0264D40F46E4}"/>
              </a:ext>
            </a:extLst>
          </p:cNvPr>
          <p:cNvSpPr/>
          <p:nvPr/>
        </p:nvSpPr>
        <p:spPr>
          <a:xfrm>
            <a:off x="5286274" y="1760340"/>
            <a:ext cx="792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</a:t>
            </a:r>
            <a:r>
              <a:rPr lang="en-US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B
</a:t>
            </a:r>
            <a:endParaRPr lang="ko-KR" altLang="en-US" sz="1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Rectangle 60">
            <a:extLst>
              <a:ext uri="{FF2B5EF4-FFF2-40B4-BE49-F238E27FC236}">
                <a16:creationId xmlns:a16="http://schemas.microsoft.com/office/drawing/2014/main" id="{734294A7-CAFC-434F-9DC4-248E4BEC2197}"/>
              </a:ext>
            </a:extLst>
          </p:cNvPr>
          <p:cNvSpPr/>
          <p:nvPr/>
        </p:nvSpPr>
        <p:spPr>
          <a:xfrm>
            <a:off x="6086840" y="1760340"/>
            <a:ext cx="792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متن </a:t>
            </a:r>
            <a:r>
              <a:rPr lang="en-US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C
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Rectangle 61">
            <a:extLst>
              <a:ext uri="{FF2B5EF4-FFF2-40B4-BE49-F238E27FC236}">
                <a16:creationId xmlns:a16="http://schemas.microsoft.com/office/drawing/2014/main" id="{9289CD92-0B86-42C5-80E0-8BB65A33C032}"/>
              </a:ext>
            </a:extLst>
          </p:cNvPr>
          <p:cNvSpPr/>
          <p:nvPr/>
        </p:nvSpPr>
        <p:spPr>
          <a:xfrm>
            <a:off x="6887406" y="1760340"/>
            <a:ext cx="792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متن </a:t>
            </a:r>
            <a:r>
              <a:rPr lang="en-US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D
</a:t>
            </a:r>
            <a:endParaRPr lang="ko-KR" altLang="en-US" sz="1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Group 28">
            <a:extLst>
              <a:ext uri="{FF2B5EF4-FFF2-40B4-BE49-F238E27FC236}">
                <a16:creationId xmlns:a16="http://schemas.microsoft.com/office/drawing/2014/main" id="{D11A3960-6128-4A8A-BAB3-1D86C155B29A}"/>
              </a:ext>
            </a:extLst>
          </p:cNvPr>
          <p:cNvGrpSpPr/>
          <p:nvPr/>
        </p:nvGrpSpPr>
        <p:grpSpPr>
          <a:xfrm>
            <a:off x="8594512" y="2222469"/>
            <a:ext cx="2915277" cy="1555041"/>
            <a:chOff x="3017859" y="4283314"/>
            <a:chExt cx="1890849" cy="155504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ED3280-AA89-442F-8103-C1FDE63124B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7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E9832F-4C64-4BDB-B366-68BF01DCF8E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38">
            <a:extLst>
              <a:ext uri="{FF2B5EF4-FFF2-40B4-BE49-F238E27FC236}">
                <a16:creationId xmlns:a16="http://schemas.microsoft.com/office/drawing/2014/main" id="{C9617DD6-E13C-421F-9DE8-34000D6410B8}"/>
              </a:ext>
            </a:extLst>
          </p:cNvPr>
          <p:cNvGrpSpPr/>
          <p:nvPr/>
        </p:nvGrpSpPr>
        <p:grpSpPr>
          <a:xfrm>
            <a:off x="682212" y="2222469"/>
            <a:ext cx="2737242" cy="1555041"/>
            <a:chOff x="3021856" y="4283314"/>
            <a:chExt cx="1886852" cy="155504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D7874C3-D163-4305-94D2-921DC9D5FB25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7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98EDD3-6869-4F85-8999-8008DC36391A}"/>
                </a:ext>
              </a:extLst>
            </p:cNvPr>
            <p:cNvSpPr txBox="1"/>
            <p:nvPr/>
          </p:nvSpPr>
          <p:spPr>
            <a:xfrm>
              <a:off x="3037896" y="4283314"/>
              <a:ext cx="1870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5">
            <a:extLst>
              <a:ext uri="{FF2B5EF4-FFF2-40B4-BE49-F238E27FC236}">
                <a16:creationId xmlns:a16="http://schemas.microsoft.com/office/drawing/2014/main" id="{3A79F2B9-15DB-43A7-8BFA-C6D997D93819}"/>
              </a:ext>
            </a:extLst>
          </p:cNvPr>
          <p:cNvSpPr/>
          <p:nvPr/>
        </p:nvSpPr>
        <p:spPr>
          <a:xfrm>
            <a:off x="534400" y="5252568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" name="직사각형 6">
            <a:extLst>
              <a:ext uri="{FF2B5EF4-FFF2-40B4-BE49-F238E27FC236}">
                <a16:creationId xmlns:a16="http://schemas.microsoft.com/office/drawing/2014/main" id="{F790CE4A-0E07-4EBA-A28D-9D773A48B3D6}"/>
              </a:ext>
            </a:extLst>
          </p:cNvPr>
          <p:cNvSpPr/>
          <p:nvPr/>
        </p:nvSpPr>
        <p:spPr>
          <a:xfrm>
            <a:off x="1693392" y="5821158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67C2-E41D-4C03-9112-C47CC36CC291}"/>
              </a:ext>
            </a:extLst>
          </p:cNvPr>
          <p:cNvSpPr txBox="1"/>
          <p:nvPr/>
        </p:nvSpPr>
        <p:spPr>
          <a:xfrm>
            <a:off x="8637272" y="3837118"/>
            <a:ext cx="2898407" cy="19774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chemeClr val="accent3"/>
                </a:solidFill>
                <a:cs typeface="B Nazanin" panose="00000400000000000000" pitchFamily="2" charset="-78"/>
              </a:rPr>
              <a:t>ارائه</a:t>
            </a:r>
            <a:r>
              <a:rPr lang="en-GB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en-GB" altLang="ko-K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chemeClr val="accent3"/>
                </a:solidFill>
                <a:cs typeface="B Nazanin" panose="00000400000000000000" pitchFamily="2" charset="-78"/>
              </a:rPr>
              <a:t>حرفه</a:t>
            </a:r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 ای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1668DE-B798-4240-851A-A885BF2C0F9D}"/>
              </a:ext>
            </a:extLst>
          </p:cNvPr>
          <p:cNvSpPr txBox="1"/>
          <p:nvPr/>
        </p:nvSpPr>
        <p:spPr>
          <a:xfrm rot="341797">
            <a:off x="2305080" y="1240295"/>
            <a:ext cx="1377847" cy="11462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62412F-20BE-40A0-B9DC-45DF319AC123}"/>
              </a:ext>
            </a:extLst>
          </p:cNvPr>
          <p:cNvSpPr txBox="1"/>
          <p:nvPr/>
        </p:nvSpPr>
        <p:spPr>
          <a:xfrm rot="360000">
            <a:off x="2213151" y="3043952"/>
            <a:ext cx="1333442" cy="209457"/>
          </a:xfrm>
          <a:custGeom>
            <a:avLst/>
            <a:gdLst/>
            <a:ahLst/>
            <a:cxnLst/>
            <a:rect l="l" t="t" r="r" b="b"/>
            <a:pathLst>
              <a:path w="2348969" h="368977">
                <a:moveTo>
                  <a:pt x="327124" y="246585"/>
                </a:moveTo>
                <a:cubicBezTo>
                  <a:pt x="316991" y="271383"/>
                  <a:pt x="311925" y="291982"/>
                  <a:pt x="311925" y="308381"/>
                </a:cubicBezTo>
                <a:cubicBezTo>
                  <a:pt x="311925" y="316514"/>
                  <a:pt x="313158" y="323447"/>
                  <a:pt x="315625" y="329180"/>
                </a:cubicBezTo>
                <a:cubicBezTo>
                  <a:pt x="318091" y="334913"/>
                  <a:pt x="320991" y="337779"/>
                  <a:pt x="324324" y="337779"/>
                </a:cubicBezTo>
                <a:cubicBezTo>
                  <a:pt x="327791" y="337779"/>
                  <a:pt x="332157" y="334713"/>
                  <a:pt x="337423" y="328580"/>
                </a:cubicBezTo>
                <a:cubicBezTo>
                  <a:pt x="342690" y="322447"/>
                  <a:pt x="347256" y="313381"/>
                  <a:pt x="351123" y="301382"/>
                </a:cubicBezTo>
                <a:cubicBezTo>
                  <a:pt x="354989" y="289382"/>
                  <a:pt x="356922" y="274650"/>
                  <a:pt x="356922" y="257184"/>
                </a:cubicBezTo>
                <a:lnTo>
                  <a:pt x="356522" y="252985"/>
                </a:lnTo>
                <a:cubicBezTo>
                  <a:pt x="352789" y="253385"/>
                  <a:pt x="349789" y="253485"/>
                  <a:pt x="347523" y="253285"/>
                </a:cubicBezTo>
                <a:cubicBezTo>
                  <a:pt x="345256" y="253085"/>
                  <a:pt x="342623" y="252518"/>
                  <a:pt x="339623" y="251585"/>
                </a:cubicBezTo>
                <a:cubicBezTo>
                  <a:pt x="336624" y="250651"/>
                  <a:pt x="334290" y="249785"/>
                  <a:pt x="332624" y="248985"/>
                </a:cubicBezTo>
                <a:cubicBezTo>
                  <a:pt x="330957" y="248185"/>
                  <a:pt x="329124" y="247385"/>
                  <a:pt x="327124" y="246585"/>
                </a:cubicBezTo>
                <a:close/>
                <a:moveTo>
                  <a:pt x="1092194" y="164990"/>
                </a:moveTo>
                <a:cubicBezTo>
                  <a:pt x="1085528" y="164990"/>
                  <a:pt x="1076162" y="170490"/>
                  <a:pt x="1064095" y="181489"/>
                </a:cubicBezTo>
                <a:cubicBezTo>
                  <a:pt x="1052030" y="192488"/>
                  <a:pt x="1039597" y="207321"/>
                  <a:pt x="1026798" y="225986"/>
                </a:cubicBezTo>
                <a:cubicBezTo>
                  <a:pt x="1036664" y="224920"/>
                  <a:pt x="1043263" y="224553"/>
                  <a:pt x="1046596" y="224886"/>
                </a:cubicBezTo>
                <a:cubicBezTo>
                  <a:pt x="1049929" y="225220"/>
                  <a:pt x="1054529" y="226986"/>
                  <a:pt x="1060396" y="230186"/>
                </a:cubicBezTo>
                <a:cubicBezTo>
                  <a:pt x="1073595" y="216320"/>
                  <a:pt x="1083428" y="204521"/>
                  <a:pt x="1089894" y="194788"/>
                </a:cubicBezTo>
                <a:cubicBezTo>
                  <a:pt x="1096360" y="185055"/>
                  <a:pt x="1099593" y="177589"/>
                  <a:pt x="1099593" y="172389"/>
                </a:cubicBezTo>
                <a:cubicBezTo>
                  <a:pt x="1099593" y="167456"/>
                  <a:pt x="1097127" y="164990"/>
                  <a:pt x="1092194" y="164990"/>
                </a:cubicBezTo>
                <a:close/>
                <a:moveTo>
                  <a:pt x="507020" y="150591"/>
                </a:moveTo>
                <a:cubicBezTo>
                  <a:pt x="495954" y="157257"/>
                  <a:pt x="486488" y="163290"/>
                  <a:pt x="478622" y="168690"/>
                </a:cubicBezTo>
                <a:cubicBezTo>
                  <a:pt x="470756" y="174089"/>
                  <a:pt x="464089" y="179556"/>
                  <a:pt x="458623" y="185089"/>
                </a:cubicBezTo>
                <a:cubicBezTo>
                  <a:pt x="453157" y="190622"/>
                  <a:pt x="449490" y="196188"/>
                  <a:pt x="447624" y="201788"/>
                </a:cubicBezTo>
                <a:cubicBezTo>
                  <a:pt x="444291" y="216720"/>
                  <a:pt x="442624" y="224786"/>
                  <a:pt x="442624" y="225986"/>
                </a:cubicBezTo>
                <a:cubicBezTo>
                  <a:pt x="442624" y="234786"/>
                  <a:pt x="448757" y="239185"/>
                  <a:pt x="461023" y="239185"/>
                </a:cubicBezTo>
                <a:cubicBezTo>
                  <a:pt x="466756" y="239185"/>
                  <a:pt x="476355" y="234252"/>
                  <a:pt x="489821" y="224386"/>
                </a:cubicBezTo>
                <a:cubicBezTo>
                  <a:pt x="487555" y="218120"/>
                  <a:pt x="486421" y="212120"/>
                  <a:pt x="486421" y="206387"/>
                </a:cubicBezTo>
                <a:cubicBezTo>
                  <a:pt x="486421" y="197988"/>
                  <a:pt x="488155" y="189422"/>
                  <a:pt x="491621" y="180689"/>
                </a:cubicBezTo>
                <a:cubicBezTo>
                  <a:pt x="495087" y="171956"/>
                  <a:pt x="500221" y="161923"/>
                  <a:pt x="507020" y="150591"/>
                </a:cubicBezTo>
                <a:close/>
                <a:moveTo>
                  <a:pt x="938868" y="145791"/>
                </a:moveTo>
                <a:cubicBezTo>
                  <a:pt x="904203" y="161657"/>
                  <a:pt x="879505" y="175123"/>
                  <a:pt x="864773" y="186189"/>
                </a:cubicBezTo>
                <a:cubicBezTo>
                  <a:pt x="850040" y="197255"/>
                  <a:pt x="842674" y="208654"/>
                  <a:pt x="842674" y="220387"/>
                </a:cubicBezTo>
                <a:cubicBezTo>
                  <a:pt x="842674" y="224653"/>
                  <a:pt x="843407" y="228153"/>
                  <a:pt x="844874" y="230886"/>
                </a:cubicBezTo>
                <a:cubicBezTo>
                  <a:pt x="846341" y="233619"/>
                  <a:pt x="848340" y="234986"/>
                  <a:pt x="850874" y="234986"/>
                </a:cubicBezTo>
                <a:cubicBezTo>
                  <a:pt x="852340" y="234986"/>
                  <a:pt x="854940" y="234052"/>
                  <a:pt x="858673" y="232186"/>
                </a:cubicBezTo>
                <a:cubicBezTo>
                  <a:pt x="872672" y="223920"/>
                  <a:pt x="885471" y="213154"/>
                  <a:pt x="897071" y="199888"/>
                </a:cubicBezTo>
                <a:cubicBezTo>
                  <a:pt x="908670" y="186622"/>
                  <a:pt x="922603" y="168590"/>
                  <a:pt x="938868" y="145791"/>
                </a:cubicBezTo>
                <a:close/>
                <a:moveTo>
                  <a:pt x="2314971" y="141991"/>
                </a:moveTo>
                <a:cubicBezTo>
                  <a:pt x="2312571" y="141991"/>
                  <a:pt x="2308671" y="143525"/>
                  <a:pt x="2303271" y="146591"/>
                </a:cubicBezTo>
                <a:cubicBezTo>
                  <a:pt x="2297872" y="149658"/>
                  <a:pt x="2292405" y="153657"/>
                  <a:pt x="2286872" y="158590"/>
                </a:cubicBezTo>
                <a:cubicBezTo>
                  <a:pt x="2281339" y="163523"/>
                  <a:pt x="2276373" y="169323"/>
                  <a:pt x="2271973" y="175989"/>
                </a:cubicBezTo>
                <a:cubicBezTo>
                  <a:pt x="2267574" y="182656"/>
                  <a:pt x="2264707" y="189922"/>
                  <a:pt x="2263374" y="197788"/>
                </a:cubicBezTo>
                <a:cubicBezTo>
                  <a:pt x="2275373" y="193122"/>
                  <a:pt x="2285639" y="187322"/>
                  <a:pt x="2294172" y="180389"/>
                </a:cubicBezTo>
                <a:cubicBezTo>
                  <a:pt x="2302705" y="173456"/>
                  <a:pt x="2309004" y="166823"/>
                  <a:pt x="2313071" y="160490"/>
                </a:cubicBezTo>
                <a:cubicBezTo>
                  <a:pt x="2317137" y="154157"/>
                  <a:pt x="2319170" y="149524"/>
                  <a:pt x="2319170" y="146591"/>
                </a:cubicBezTo>
                <a:cubicBezTo>
                  <a:pt x="2319170" y="143525"/>
                  <a:pt x="2317770" y="141991"/>
                  <a:pt x="2314971" y="141991"/>
                </a:cubicBezTo>
                <a:close/>
                <a:moveTo>
                  <a:pt x="1483370" y="119593"/>
                </a:moveTo>
                <a:cubicBezTo>
                  <a:pt x="1488170" y="119593"/>
                  <a:pt x="1492236" y="121259"/>
                  <a:pt x="1495569" y="124592"/>
                </a:cubicBezTo>
                <a:cubicBezTo>
                  <a:pt x="1498902" y="127926"/>
                  <a:pt x="1500569" y="132125"/>
                  <a:pt x="1500569" y="137192"/>
                </a:cubicBezTo>
                <a:cubicBezTo>
                  <a:pt x="1500569" y="141458"/>
                  <a:pt x="1498369" y="147524"/>
                  <a:pt x="1493969" y="155391"/>
                </a:cubicBezTo>
                <a:cubicBezTo>
                  <a:pt x="1489570" y="163257"/>
                  <a:pt x="1484636" y="170090"/>
                  <a:pt x="1479170" y="175889"/>
                </a:cubicBezTo>
                <a:cubicBezTo>
                  <a:pt x="1473704" y="181689"/>
                  <a:pt x="1469371" y="184589"/>
                  <a:pt x="1466171" y="184589"/>
                </a:cubicBezTo>
                <a:cubicBezTo>
                  <a:pt x="1462704" y="184589"/>
                  <a:pt x="1460971" y="182722"/>
                  <a:pt x="1460971" y="178989"/>
                </a:cubicBezTo>
                <a:cubicBezTo>
                  <a:pt x="1461104" y="177922"/>
                  <a:pt x="1461204" y="176923"/>
                  <a:pt x="1461271" y="175989"/>
                </a:cubicBezTo>
                <a:cubicBezTo>
                  <a:pt x="1461338" y="175056"/>
                  <a:pt x="1461371" y="174123"/>
                  <a:pt x="1461371" y="173189"/>
                </a:cubicBezTo>
                <a:cubicBezTo>
                  <a:pt x="1461371" y="171590"/>
                  <a:pt x="1460804" y="170690"/>
                  <a:pt x="1459671" y="170490"/>
                </a:cubicBezTo>
                <a:cubicBezTo>
                  <a:pt x="1458538" y="170290"/>
                  <a:pt x="1457172" y="170790"/>
                  <a:pt x="1455572" y="171990"/>
                </a:cubicBezTo>
                <a:cubicBezTo>
                  <a:pt x="1442239" y="181322"/>
                  <a:pt x="1433106" y="187889"/>
                  <a:pt x="1428173" y="191688"/>
                </a:cubicBezTo>
                <a:cubicBezTo>
                  <a:pt x="1423240" y="195488"/>
                  <a:pt x="1419340" y="199321"/>
                  <a:pt x="1416474" y="203188"/>
                </a:cubicBezTo>
                <a:cubicBezTo>
                  <a:pt x="1413608" y="207054"/>
                  <a:pt x="1412174" y="211120"/>
                  <a:pt x="1412174" y="215387"/>
                </a:cubicBezTo>
                <a:cubicBezTo>
                  <a:pt x="1412174" y="223253"/>
                  <a:pt x="1414708" y="229653"/>
                  <a:pt x="1419774" y="234586"/>
                </a:cubicBezTo>
                <a:cubicBezTo>
                  <a:pt x="1424840" y="239519"/>
                  <a:pt x="1431440" y="241985"/>
                  <a:pt x="1439573" y="241985"/>
                </a:cubicBezTo>
                <a:cubicBezTo>
                  <a:pt x="1447972" y="241985"/>
                  <a:pt x="1458071" y="238752"/>
                  <a:pt x="1469871" y="232286"/>
                </a:cubicBezTo>
                <a:cubicBezTo>
                  <a:pt x="1481670" y="225820"/>
                  <a:pt x="1495569" y="216387"/>
                  <a:pt x="1511568" y="203988"/>
                </a:cubicBezTo>
                <a:lnTo>
                  <a:pt x="1511568" y="217387"/>
                </a:lnTo>
                <a:cubicBezTo>
                  <a:pt x="1497303" y="231386"/>
                  <a:pt x="1485670" y="242252"/>
                  <a:pt x="1476670" y="249985"/>
                </a:cubicBezTo>
                <a:cubicBezTo>
                  <a:pt x="1467671" y="257718"/>
                  <a:pt x="1459271" y="263717"/>
                  <a:pt x="1451472" y="267984"/>
                </a:cubicBezTo>
                <a:cubicBezTo>
                  <a:pt x="1443672" y="272250"/>
                  <a:pt x="1436039" y="274383"/>
                  <a:pt x="1428573" y="274383"/>
                </a:cubicBezTo>
                <a:cubicBezTo>
                  <a:pt x="1421240" y="274383"/>
                  <a:pt x="1414508" y="271483"/>
                  <a:pt x="1408375" y="265684"/>
                </a:cubicBezTo>
                <a:cubicBezTo>
                  <a:pt x="1402241" y="259884"/>
                  <a:pt x="1397442" y="252285"/>
                  <a:pt x="1393975" y="242885"/>
                </a:cubicBezTo>
                <a:lnTo>
                  <a:pt x="1389991" y="219974"/>
                </a:lnTo>
                <a:lnTo>
                  <a:pt x="1372771" y="240110"/>
                </a:lnTo>
                <a:cubicBezTo>
                  <a:pt x="1366738" y="246393"/>
                  <a:pt x="1360921" y="251651"/>
                  <a:pt x="1355322" y="255884"/>
                </a:cubicBezTo>
                <a:cubicBezTo>
                  <a:pt x="1344122" y="264351"/>
                  <a:pt x="1334590" y="268584"/>
                  <a:pt x="1326724" y="268584"/>
                </a:cubicBezTo>
                <a:cubicBezTo>
                  <a:pt x="1315791" y="268584"/>
                  <a:pt x="1307658" y="262851"/>
                  <a:pt x="1302325" y="251385"/>
                </a:cubicBezTo>
                <a:cubicBezTo>
                  <a:pt x="1296992" y="239919"/>
                  <a:pt x="1294326" y="227386"/>
                  <a:pt x="1294326" y="213787"/>
                </a:cubicBezTo>
                <a:cubicBezTo>
                  <a:pt x="1294326" y="208587"/>
                  <a:pt x="1294859" y="203621"/>
                  <a:pt x="1295925" y="198888"/>
                </a:cubicBezTo>
                <a:cubicBezTo>
                  <a:pt x="1296992" y="194155"/>
                  <a:pt x="1298258" y="190255"/>
                  <a:pt x="1299725" y="187189"/>
                </a:cubicBezTo>
                <a:cubicBezTo>
                  <a:pt x="1301192" y="184122"/>
                  <a:pt x="1303925" y="179322"/>
                  <a:pt x="1307925" y="172789"/>
                </a:cubicBezTo>
                <a:cubicBezTo>
                  <a:pt x="1326857" y="143325"/>
                  <a:pt x="1344189" y="128592"/>
                  <a:pt x="1359922" y="128592"/>
                </a:cubicBezTo>
                <a:cubicBezTo>
                  <a:pt x="1368054" y="128592"/>
                  <a:pt x="1372121" y="131725"/>
                  <a:pt x="1372121" y="137992"/>
                </a:cubicBezTo>
                <a:cubicBezTo>
                  <a:pt x="1372121" y="142258"/>
                  <a:pt x="1369488" y="148924"/>
                  <a:pt x="1364221" y="157990"/>
                </a:cubicBezTo>
                <a:cubicBezTo>
                  <a:pt x="1358955" y="167056"/>
                  <a:pt x="1354255" y="173523"/>
                  <a:pt x="1350122" y="177389"/>
                </a:cubicBezTo>
                <a:cubicBezTo>
                  <a:pt x="1338523" y="188589"/>
                  <a:pt x="1330956" y="196388"/>
                  <a:pt x="1327424" y="200788"/>
                </a:cubicBezTo>
                <a:cubicBezTo>
                  <a:pt x="1323890" y="205187"/>
                  <a:pt x="1322124" y="210187"/>
                  <a:pt x="1322124" y="215787"/>
                </a:cubicBezTo>
                <a:cubicBezTo>
                  <a:pt x="1322124" y="220587"/>
                  <a:pt x="1323924" y="224586"/>
                  <a:pt x="1327524" y="227786"/>
                </a:cubicBezTo>
                <a:cubicBezTo>
                  <a:pt x="1331123" y="230986"/>
                  <a:pt x="1335790" y="232586"/>
                  <a:pt x="1341523" y="232586"/>
                </a:cubicBezTo>
                <a:cubicBezTo>
                  <a:pt x="1347789" y="232586"/>
                  <a:pt x="1354688" y="230286"/>
                  <a:pt x="1362221" y="225686"/>
                </a:cubicBezTo>
                <a:cubicBezTo>
                  <a:pt x="1365988" y="223386"/>
                  <a:pt x="1370312" y="220395"/>
                  <a:pt x="1375196" y="216712"/>
                </a:cubicBezTo>
                <a:lnTo>
                  <a:pt x="1391003" y="204003"/>
                </a:lnTo>
                <a:lnTo>
                  <a:pt x="1394775" y="188788"/>
                </a:lnTo>
                <a:cubicBezTo>
                  <a:pt x="1398775" y="181722"/>
                  <a:pt x="1406508" y="172589"/>
                  <a:pt x="1417974" y="161390"/>
                </a:cubicBezTo>
                <a:cubicBezTo>
                  <a:pt x="1431573" y="148058"/>
                  <a:pt x="1444205" y="137758"/>
                  <a:pt x="1455872" y="130492"/>
                </a:cubicBezTo>
                <a:cubicBezTo>
                  <a:pt x="1467537" y="123226"/>
                  <a:pt x="1476703" y="119593"/>
                  <a:pt x="1483370" y="119593"/>
                </a:cubicBezTo>
                <a:close/>
                <a:moveTo>
                  <a:pt x="653644" y="115393"/>
                </a:moveTo>
                <a:cubicBezTo>
                  <a:pt x="662177" y="115393"/>
                  <a:pt x="666443" y="118526"/>
                  <a:pt x="666443" y="124792"/>
                </a:cubicBezTo>
                <a:cubicBezTo>
                  <a:pt x="666443" y="133459"/>
                  <a:pt x="657177" y="141925"/>
                  <a:pt x="638645" y="150191"/>
                </a:cubicBezTo>
                <a:cubicBezTo>
                  <a:pt x="627312" y="155124"/>
                  <a:pt x="616079" y="161657"/>
                  <a:pt x="604947" y="169790"/>
                </a:cubicBezTo>
                <a:cubicBezTo>
                  <a:pt x="593814" y="177922"/>
                  <a:pt x="584814" y="186555"/>
                  <a:pt x="577948" y="195688"/>
                </a:cubicBezTo>
                <a:cubicBezTo>
                  <a:pt x="571082" y="204821"/>
                  <a:pt x="567649" y="213054"/>
                  <a:pt x="567649" y="220387"/>
                </a:cubicBezTo>
                <a:cubicBezTo>
                  <a:pt x="567649" y="223986"/>
                  <a:pt x="568515" y="226853"/>
                  <a:pt x="570249" y="228986"/>
                </a:cubicBezTo>
                <a:cubicBezTo>
                  <a:pt x="571982" y="231119"/>
                  <a:pt x="574249" y="232186"/>
                  <a:pt x="577048" y="232186"/>
                </a:cubicBezTo>
                <a:cubicBezTo>
                  <a:pt x="581715" y="232186"/>
                  <a:pt x="587048" y="230053"/>
                  <a:pt x="593047" y="225786"/>
                </a:cubicBezTo>
                <a:cubicBezTo>
                  <a:pt x="599047" y="221520"/>
                  <a:pt x="607913" y="213987"/>
                  <a:pt x="619646" y="203188"/>
                </a:cubicBezTo>
                <a:cubicBezTo>
                  <a:pt x="624979" y="198255"/>
                  <a:pt x="632078" y="190288"/>
                  <a:pt x="640944" y="179289"/>
                </a:cubicBezTo>
                <a:cubicBezTo>
                  <a:pt x="649811" y="168290"/>
                  <a:pt x="657143" y="159890"/>
                  <a:pt x="662943" y="154091"/>
                </a:cubicBezTo>
                <a:cubicBezTo>
                  <a:pt x="668743" y="148291"/>
                  <a:pt x="673976" y="145391"/>
                  <a:pt x="678642" y="145391"/>
                </a:cubicBezTo>
                <a:cubicBezTo>
                  <a:pt x="681309" y="145391"/>
                  <a:pt x="683475" y="146224"/>
                  <a:pt x="685142" y="147891"/>
                </a:cubicBezTo>
                <a:cubicBezTo>
                  <a:pt x="686808" y="149558"/>
                  <a:pt x="687642" y="151991"/>
                  <a:pt x="687642" y="155191"/>
                </a:cubicBezTo>
                <a:cubicBezTo>
                  <a:pt x="687642" y="161324"/>
                  <a:pt x="685208" y="170223"/>
                  <a:pt x="680342" y="181889"/>
                </a:cubicBezTo>
                <a:cubicBezTo>
                  <a:pt x="675476" y="193555"/>
                  <a:pt x="666709" y="212654"/>
                  <a:pt x="654044" y="239185"/>
                </a:cubicBezTo>
                <a:lnTo>
                  <a:pt x="693851" y="210235"/>
                </a:lnTo>
                <a:lnTo>
                  <a:pt x="693851" y="205987"/>
                </a:lnTo>
                <a:cubicBezTo>
                  <a:pt x="701050" y="197455"/>
                  <a:pt x="706516" y="190188"/>
                  <a:pt x="710250" y="184189"/>
                </a:cubicBezTo>
                <a:cubicBezTo>
                  <a:pt x="705983" y="182722"/>
                  <a:pt x="702883" y="180922"/>
                  <a:pt x="700950" y="178789"/>
                </a:cubicBezTo>
                <a:cubicBezTo>
                  <a:pt x="699017" y="176656"/>
                  <a:pt x="698050" y="173456"/>
                  <a:pt x="698050" y="169190"/>
                </a:cubicBezTo>
                <a:cubicBezTo>
                  <a:pt x="698050" y="164390"/>
                  <a:pt x="700050" y="158324"/>
                  <a:pt x="704050" y="150991"/>
                </a:cubicBezTo>
                <a:cubicBezTo>
                  <a:pt x="708050" y="143658"/>
                  <a:pt x="712983" y="136792"/>
                  <a:pt x="718849" y="130392"/>
                </a:cubicBezTo>
                <a:cubicBezTo>
                  <a:pt x="724715" y="123992"/>
                  <a:pt x="730048" y="119859"/>
                  <a:pt x="734848" y="117993"/>
                </a:cubicBezTo>
                <a:cubicBezTo>
                  <a:pt x="736715" y="117060"/>
                  <a:pt x="738514" y="116593"/>
                  <a:pt x="740248" y="116593"/>
                </a:cubicBezTo>
                <a:cubicBezTo>
                  <a:pt x="742914" y="116593"/>
                  <a:pt x="744247" y="117859"/>
                  <a:pt x="744247" y="120393"/>
                </a:cubicBezTo>
                <a:cubicBezTo>
                  <a:pt x="744247" y="122659"/>
                  <a:pt x="742181" y="127259"/>
                  <a:pt x="738048" y="134192"/>
                </a:cubicBezTo>
                <a:cubicBezTo>
                  <a:pt x="765513" y="129925"/>
                  <a:pt x="782845" y="127792"/>
                  <a:pt x="790045" y="127792"/>
                </a:cubicBezTo>
                <a:cubicBezTo>
                  <a:pt x="792845" y="127792"/>
                  <a:pt x="794778" y="128059"/>
                  <a:pt x="795844" y="128592"/>
                </a:cubicBezTo>
                <a:cubicBezTo>
                  <a:pt x="798111" y="129792"/>
                  <a:pt x="799978" y="132592"/>
                  <a:pt x="801444" y="136992"/>
                </a:cubicBezTo>
                <a:cubicBezTo>
                  <a:pt x="802910" y="141391"/>
                  <a:pt x="803644" y="145791"/>
                  <a:pt x="803644" y="150191"/>
                </a:cubicBezTo>
                <a:cubicBezTo>
                  <a:pt x="803644" y="152991"/>
                  <a:pt x="802411" y="156024"/>
                  <a:pt x="799944" y="159290"/>
                </a:cubicBezTo>
                <a:cubicBezTo>
                  <a:pt x="797478" y="162557"/>
                  <a:pt x="793244" y="167323"/>
                  <a:pt x="787245" y="173589"/>
                </a:cubicBezTo>
                <a:cubicBezTo>
                  <a:pt x="780179" y="181189"/>
                  <a:pt x="774246" y="189455"/>
                  <a:pt x="769446" y="198388"/>
                </a:cubicBezTo>
                <a:cubicBezTo>
                  <a:pt x="764646" y="207321"/>
                  <a:pt x="762246" y="214054"/>
                  <a:pt x="762246" y="218587"/>
                </a:cubicBezTo>
                <a:cubicBezTo>
                  <a:pt x="762246" y="224853"/>
                  <a:pt x="766113" y="227986"/>
                  <a:pt x="773846" y="227986"/>
                </a:cubicBezTo>
                <a:cubicBezTo>
                  <a:pt x="781979" y="227986"/>
                  <a:pt x="796111" y="219720"/>
                  <a:pt x="816243" y="203188"/>
                </a:cubicBezTo>
                <a:lnTo>
                  <a:pt x="816243" y="216587"/>
                </a:lnTo>
                <a:cubicBezTo>
                  <a:pt x="805177" y="228186"/>
                  <a:pt x="796044" y="237319"/>
                  <a:pt x="788845" y="243985"/>
                </a:cubicBezTo>
                <a:cubicBezTo>
                  <a:pt x="781645" y="250651"/>
                  <a:pt x="774979" y="255951"/>
                  <a:pt x="768846" y="259884"/>
                </a:cubicBezTo>
                <a:cubicBezTo>
                  <a:pt x="762713" y="263817"/>
                  <a:pt x="757247" y="265784"/>
                  <a:pt x="752447" y="265784"/>
                </a:cubicBezTo>
                <a:cubicBezTo>
                  <a:pt x="746847" y="265784"/>
                  <a:pt x="742181" y="263217"/>
                  <a:pt x="738448" y="258084"/>
                </a:cubicBezTo>
                <a:cubicBezTo>
                  <a:pt x="734715" y="252951"/>
                  <a:pt x="732848" y="245518"/>
                  <a:pt x="732848" y="235786"/>
                </a:cubicBezTo>
                <a:cubicBezTo>
                  <a:pt x="732848" y="230053"/>
                  <a:pt x="734315" y="223520"/>
                  <a:pt x="737248" y="216187"/>
                </a:cubicBezTo>
                <a:cubicBezTo>
                  <a:pt x="740181" y="208854"/>
                  <a:pt x="744481" y="200888"/>
                  <a:pt x="750147" y="192288"/>
                </a:cubicBezTo>
                <a:cubicBezTo>
                  <a:pt x="755813" y="183689"/>
                  <a:pt x="762180" y="175123"/>
                  <a:pt x="769246" y="166590"/>
                </a:cubicBezTo>
                <a:cubicBezTo>
                  <a:pt x="765513" y="167390"/>
                  <a:pt x="761313" y="168223"/>
                  <a:pt x="756647" y="169090"/>
                </a:cubicBezTo>
                <a:cubicBezTo>
                  <a:pt x="751980" y="169956"/>
                  <a:pt x="747047" y="170856"/>
                  <a:pt x="741848" y="171790"/>
                </a:cubicBezTo>
                <a:cubicBezTo>
                  <a:pt x="736648" y="172723"/>
                  <a:pt x="732648" y="173456"/>
                  <a:pt x="729848" y="173989"/>
                </a:cubicBezTo>
                <a:cubicBezTo>
                  <a:pt x="725715" y="182256"/>
                  <a:pt x="720649" y="190138"/>
                  <a:pt x="714649" y="197638"/>
                </a:cubicBezTo>
                <a:lnTo>
                  <a:pt x="702441" y="210169"/>
                </a:lnTo>
                <a:lnTo>
                  <a:pt x="702441" y="216987"/>
                </a:lnTo>
                <a:lnTo>
                  <a:pt x="636045" y="271583"/>
                </a:lnTo>
                <a:cubicBezTo>
                  <a:pt x="617379" y="303848"/>
                  <a:pt x="600380" y="327947"/>
                  <a:pt x="585048" y="343879"/>
                </a:cubicBezTo>
                <a:cubicBezTo>
                  <a:pt x="569715" y="359811"/>
                  <a:pt x="558316" y="367778"/>
                  <a:pt x="550850" y="367778"/>
                </a:cubicBezTo>
                <a:cubicBezTo>
                  <a:pt x="546850" y="367778"/>
                  <a:pt x="544850" y="365311"/>
                  <a:pt x="544850" y="360378"/>
                </a:cubicBezTo>
                <a:cubicBezTo>
                  <a:pt x="544850" y="350779"/>
                  <a:pt x="549717" y="338513"/>
                  <a:pt x="559449" y="323580"/>
                </a:cubicBezTo>
                <a:cubicBezTo>
                  <a:pt x="563316" y="317714"/>
                  <a:pt x="567749" y="311981"/>
                  <a:pt x="572749" y="306381"/>
                </a:cubicBezTo>
                <a:cubicBezTo>
                  <a:pt x="577748" y="300782"/>
                  <a:pt x="582481" y="295949"/>
                  <a:pt x="586948" y="291882"/>
                </a:cubicBezTo>
                <a:cubicBezTo>
                  <a:pt x="591414" y="287816"/>
                  <a:pt x="597314" y="282749"/>
                  <a:pt x="604647" y="276683"/>
                </a:cubicBezTo>
                <a:cubicBezTo>
                  <a:pt x="611979" y="270617"/>
                  <a:pt x="616979" y="266450"/>
                  <a:pt x="619646" y="264184"/>
                </a:cubicBezTo>
                <a:cubicBezTo>
                  <a:pt x="632978" y="236986"/>
                  <a:pt x="642578" y="216187"/>
                  <a:pt x="648444" y="201788"/>
                </a:cubicBezTo>
                <a:cubicBezTo>
                  <a:pt x="635911" y="215120"/>
                  <a:pt x="624979" y="226053"/>
                  <a:pt x="615646" y="234586"/>
                </a:cubicBezTo>
                <a:cubicBezTo>
                  <a:pt x="606313" y="243118"/>
                  <a:pt x="597747" y="249685"/>
                  <a:pt x="589948" y="254284"/>
                </a:cubicBezTo>
                <a:cubicBezTo>
                  <a:pt x="582148" y="258884"/>
                  <a:pt x="575115" y="261184"/>
                  <a:pt x="568849" y="261184"/>
                </a:cubicBezTo>
                <a:cubicBezTo>
                  <a:pt x="562049" y="261184"/>
                  <a:pt x="555783" y="255751"/>
                  <a:pt x="550050" y="244885"/>
                </a:cubicBezTo>
                <a:lnTo>
                  <a:pt x="543749" y="220342"/>
                </a:lnTo>
                <a:lnTo>
                  <a:pt x="536318" y="226586"/>
                </a:lnTo>
                <a:cubicBezTo>
                  <a:pt x="532785" y="229253"/>
                  <a:pt x="529685" y="231253"/>
                  <a:pt x="527019" y="232586"/>
                </a:cubicBezTo>
                <a:cubicBezTo>
                  <a:pt x="521686" y="235252"/>
                  <a:pt x="514020" y="236319"/>
                  <a:pt x="504020" y="235786"/>
                </a:cubicBezTo>
                <a:cubicBezTo>
                  <a:pt x="486688" y="256318"/>
                  <a:pt x="471422" y="266584"/>
                  <a:pt x="458223" y="266584"/>
                </a:cubicBezTo>
                <a:cubicBezTo>
                  <a:pt x="450757" y="266584"/>
                  <a:pt x="443957" y="264117"/>
                  <a:pt x="437824" y="259184"/>
                </a:cubicBezTo>
                <a:cubicBezTo>
                  <a:pt x="431691" y="254251"/>
                  <a:pt x="426792" y="247518"/>
                  <a:pt x="423125" y="238985"/>
                </a:cubicBezTo>
                <a:cubicBezTo>
                  <a:pt x="419459" y="230453"/>
                  <a:pt x="417626" y="220920"/>
                  <a:pt x="417626" y="210387"/>
                </a:cubicBezTo>
                <a:cubicBezTo>
                  <a:pt x="417626" y="201854"/>
                  <a:pt x="420459" y="192388"/>
                  <a:pt x="426125" y="181989"/>
                </a:cubicBezTo>
                <a:cubicBezTo>
                  <a:pt x="431791" y="171590"/>
                  <a:pt x="439124" y="161890"/>
                  <a:pt x="448124" y="152891"/>
                </a:cubicBezTo>
                <a:cubicBezTo>
                  <a:pt x="457123" y="143891"/>
                  <a:pt x="466756" y="136625"/>
                  <a:pt x="477022" y="131092"/>
                </a:cubicBezTo>
                <a:cubicBezTo>
                  <a:pt x="487288" y="125559"/>
                  <a:pt x="496821" y="122793"/>
                  <a:pt x="505620" y="122793"/>
                </a:cubicBezTo>
                <a:cubicBezTo>
                  <a:pt x="511886" y="122793"/>
                  <a:pt x="516820" y="123759"/>
                  <a:pt x="520419" y="125692"/>
                </a:cubicBezTo>
                <a:cubicBezTo>
                  <a:pt x="524019" y="127626"/>
                  <a:pt x="525819" y="130325"/>
                  <a:pt x="525819" y="133792"/>
                </a:cubicBezTo>
                <a:cubicBezTo>
                  <a:pt x="525819" y="136458"/>
                  <a:pt x="524286" y="139525"/>
                  <a:pt x="521219" y="142991"/>
                </a:cubicBezTo>
                <a:cubicBezTo>
                  <a:pt x="526285" y="144058"/>
                  <a:pt x="529752" y="145824"/>
                  <a:pt x="531619" y="148291"/>
                </a:cubicBezTo>
                <a:cubicBezTo>
                  <a:pt x="533485" y="150757"/>
                  <a:pt x="534418" y="155257"/>
                  <a:pt x="534418" y="161790"/>
                </a:cubicBezTo>
                <a:cubicBezTo>
                  <a:pt x="534418" y="168190"/>
                  <a:pt x="532919" y="176256"/>
                  <a:pt x="529919" y="185989"/>
                </a:cubicBezTo>
                <a:cubicBezTo>
                  <a:pt x="526919" y="195721"/>
                  <a:pt x="522819" y="204854"/>
                  <a:pt x="517619" y="213387"/>
                </a:cubicBezTo>
                <a:lnTo>
                  <a:pt x="521219" y="216987"/>
                </a:lnTo>
                <a:lnTo>
                  <a:pt x="524219" y="216987"/>
                </a:lnTo>
                <a:cubicBezTo>
                  <a:pt x="526485" y="216987"/>
                  <a:pt x="528719" y="216420"/>
                  <a:pt x="530919" y="215287"/>
                </a:cubicBezTo>
                <a:cubicBezTo>
                  <a:pt x="533119" y="214154"/>
                  <a:pt x="535085" y="212954"/>
                  <a:pt x="536818" y="211687"/>
                </a:cubicBezTo>
                <a:cubicBezTo>
                  <a:pt x="537685" y="211054"/>
                  <a:pt x="539068" y="210029"/>
                  <a:pt x="540968" y="208612"/>
                </a:cubicBezTo>
                <a:lnTo>
                  <a:pt x="542278" y="207632"/>
                </a:lnTo>
                <a:lnTo>
                  <a:pt x="545150" y="194588"/>
                </a:lnTo>
                <a:cubicBezTo>
                  <a:pt x="547617" y="188722"/>
                  <a:pt x="551483" y="182456"/>
                  <a:pt x="556750" y="175789"/>
                </a:cubicBezTo>
                <a:cubicBezTo>
                  <a:pt x="562016" y="169123"/>
                  <a:pt x="568715" y="162290"/>
                  <a:pt x="576848" y="155291"/>
                </a:cubicBezTo>
                <a:cubicBezTo>
                  <a:pt x="584981" y="148291"/>
                  <a:pt x="594514" y="141458"/>
                  <a:pt x="605447" y="134792"/>
                </a:cubicBezTo>
                <a:cubicBezTo>
                  <a:pt x="626112" y="121859"/>
                  <a:pt x="642178" y="115393"/>
                  <a:pt x="653644" y="115393"/>
                </a:cubicBezTo>
                <a:close/>
                <a:moveTo>
                  <a:pt x="1389720" y="70396"/>
                </a:moveTo>
                <a:cubicBezTo>
                  <a:pt x="1393719" y="70396"/>
                  <a:pt x="1397052" y="71629"/>
                  <a:pt x="1399719" y="74095"/>
                </a:cubicBezTo>
                <a:cubicBezTo>
                  <a:pt x="1402386" y="76562"/>
                  <a:pt x="1403719" y="80128"/>
                  <a:pt x="1403719" y="84795"/>
                </a:cubicBezTo>
                <a:cubicBezTo>
                  <a:pt x="1403719" y="90528"/>
                  <a:pt x="1400986" y="96861"/>
                  <a:pt x="1395519" y="103794"/>
                </a:cubicBezTo>
                <a:cubicBezTo>
                  <a:pt x="1390053" y="110727"/>
                  <a:pt x="1384187" y="114193"/>
                  <a:pt x="1377920" y="114193"/>
                </a:cubicBezTo>
                <a:cubicBezTo>
                  <a:pt x="1374587" y="114193"/>
                  <a:pt x="1371421" y="112926"/>
                  <a:pt x="1368421" y="110393"/>
                </a:cubicBezTo>
                <a:cubicBezTo>
                  <a:pt x="1365421" y="107860"/>
                  <a:pt x="1363921" y="104660"/>
                  <a:pt x="1363921" y="100794"/>
                </a:cubicBezTo>
                <a:cubicBezTo>
                  <a:pt x="1363921" y="94928"/>
                  <a:pt x="1366721" y="88395"/>
                  <a:pt x="1372321" y="81195"/>
                </a:cubicBezTo>
                <a:cubicBezTo>
                  <a:pt x="1377920" y="73995"/>
                  <a:pt x="1383720" y="70396"/>
                  <a:pt x="1389720" y="70396"/>
                </a:cubicBezTo>
                <a:close/>
                <a:moveTo>
                  <a:pt x="2223520" y="65396"/>
                </a:moveTo>
                <a:cubicBezTo>
                  <a:pt x="2222720" y="65396"/>
                  <a:pt x="2221187" y="66129"/>
                  <a:pt x="2218920" y="67596"/>
                </a:cubicBezTo>
                <a:cubicBezTo>
                  <a:pt x="2210787" y="74262"/>
                  <a:pt x="2201655" y="87295"/>
                  <a:pt x="2191522" y="106693"/>
                </a:cubicBezTo>
                <a:cubicBezTo>
                  <a:pt x="2181389" y="126092"/>
                  <a:pt x="2174190" y="145658"/>
                  <a:pt x="2169923" y="165390"/>
                </a:cubicBezTo>
                <a:cubicBezTo>
                  <a:pt x="2176856" y="158590"/>
                  <a:pt x="2183556" y="150857"/>
                  <a:pt x="2190022" y="142191"/>
                </a:cubicBezTo>
                <a:cubicBezTo>
                  <a:pt x="2196488" y="133525"/>
                  <a:pt x="2202588" y="124259"/>
                  <a:pt x="2208321" y="114393"/>
                </a:cubicBezTo>
                <a:cubicBezTo>
                  <a:pt x="2214054" y="104527"/>
                  <a:pt x="2218554" y="95661"/>
                  <a:pt x="2221820" y="87795"/>
                </a:cubicBezTo>
                <a:cubicBezTo>
                  <a:pt x="2225087" y="79928"/>
                  <a:pt x="2226720" y="73995"/>
                  <a:pt x="2226720" y="69996"/>
                </a:cubicBezTo>
                <a:cubicBezTo>
                  <a:pt x="2226720" y="66929"/>
                  <a:pt x="2225653" y="65396"/>
                  <a:pt x="2223520" y="65396"/>
                </a:cubicBezTo>
                <a:close/>
                <a:moveTo>
                  <a:pt x="1829437" y="26198"/>
                </a:moveTo>
                <a:cubicBezTo>
                  <a:pt x="1848636" y="26198"/>
                  <a:pt x="1863469" y="27665"/>
                  <a:pt x="1873934" y="30598"/>
                </a:cubicBezTo>
                <a:cubicBezTo>
                  <a:pt x="1884400" y="33531"/>
                  <a:pt x="1889634" y="38064"/>
                  <a:pt x="1889634" y="44197"/>
                </a:cubicBezTo>
                <a:cubicBezTo>
                  <a:pt x="1889634" y="54197"/>
                  <a:pt x="1888267" y="61930"/>
                  <a:pt x="1885534" y="67396"/>
                </a:cubicBezTo>
                <a:cubicBezTo>
                  <a:pt x="1882800" y="72862"/>
                  <a:pt x="1879868" y="76495"/>
                  <a:pt x="1876734" y="78295"/>
                </a:cubicBezTo>
                <a:cubicBezTo>
                  <a:pt x="1873601" y="80095"/>
                  <a:pt x="1868101" y="82528"/>
                  <a:pt x="1860235" y="85595"/>
                </a:cubicBezTo>
                <a:cubicBezTo>
                  <a:pt x="1851836" y="88528"/>
                  <a:pt x="1844536" y="91594"/>
                  <a:pt x="1838337" y="94794"/>
                </a:cubicBezTo>
                <a:cubicBezTo>
                  <a:pt x="1832137" y="97994"/>
                  <a:pt x="1826837" y="101060"/>
                  <a:pt x="1822438" y="103994"/>
                </a:cubicBezTo>
                <a:cubicBezTo>
                  <a:pt x="1818038" y="106927"/>
                  <a:pt x="1815305" y="108393"/>
                  <a:pt x="1814238" y="108393"/>
                </a:cubicBezTo>
                <a:cubicBezTo>
                  <a:pt x="1812905" y="108393"/>
                  <a:pt x="1812238" y="107860"/>
                  <a:pt x="1812238" y="106793"/>
                </a:cubicBezTo>
                <a:cubicBezTo>
                  <a:pt x="1812238" y="104527"/>
                  <a:pt x="1814605" y="101094"/>
                  <a:pt x="1819338" y="96494"/>
                </a:cubicBezTo>
                <a:cubicBezTo>
                  <a:pt x="1824071" y="91894"/>
                  <a:pt x="1829904" y="87861"/>
                  <a:pt x="1836837" y="84395"/>
                </a:cubicBezTo>
                <a:cubicBezTo>
                  <a:pt x="1844170" y="80528"/>
                  <a:pt x="1847836" y="78062"/>
                  <a:pt x="1847836" y="76995"/>
                </a:cubicBezTo>
                <a:cubicBezTo>
                  <a:pt x="1847836" y="75262"/>
                  <a:pt x="1843770" y="74395"/>
                  <a:pt x="1835637" y="74395"/>
                </a:cubicBezTo>
                <a:cubicBezTo>
                  <a:pt x="1810972" y="74395"/>
                  <a:pt x="1788173" y="76595"/>
                  <a:pt x="1767241" y="80995"/>
                </a:cubicBezTo>
                <a:cubicBezTo>
                  <a:pt x="1746309" y="85395"/>
                  <a:pt x="1729810" y="91194"/>
                  <a:pt x="1717744" y="98394"/>
                </a:cubicBezTo>
                <a:cubicBezTo>
                  <a:pt x="1705678" y="105594"/>
                  <a:pt x="1699645" y="112926"/>
                  <a:pt x="1699645" y="120393"/>
                </a:cubicBezTo>
                <a:cubicBezTo>
                  <a:pt x="1699645" y="125059"/>
                  <a:pt x="1702145" y="128359"/>
                  <a:pt x="1707145" y="130292"/>
                </a:cubicBezTo>
                <a:cubicBezTo>
                  <a:pt x="1712144" y="132225"/>
                  <a:pt x="1723177" y="135458"/>
                  <a:pt x="1740243" y="139991"/>
                </a:cubicBezTo>
                <a:cubicBezTo>
                  <a:pt x="1757308" y="144525"/>
                  <a:pt x="1772574" y="149724"/>
                  <a:pt x="1786040" y="155591"/>
                </a:cubicBezTo>
                <a:cubicBezTo>
                  <a:pt x="1805372" y="163857"/>
                  <a:pt x="1819704" y="172456"/>
                  <a:pt x="1829037" y="181389"/>
                </a:cubicBezTo>
                <a:cubicBezTo>
                  <a:pt x="1838370" y="190322"/>
                  <a:pt x="1843036" y="200321"/>
                  <a:pt x="1843036" y="211387"/>
                </a:cubicBezTo>
                <a:cubicBezTo>
                  <a:pt x="1843036" y="218987"/>
                  <a:pt x="1841203" y="226620"/>
                  <a:pt x="1837537" y="234286"/>
                </a:cubicBezTo>
                <a:cubicBezTo>
                  <a:pt x="1833870" y="241952"/>
                  <a:pt x="1828504" y="248985"/>
                  <a:pt x="1821438" y="255384"/>
                </a:cubicBezTo>
                <a:cubicBezTo>
                  <a:pt x="1814372" y="261784"/>
                  <a:pt x="1806239" y="267050"/>
                  <a:pt x="1797039" y="271183"/>
                </a:cubicBezTo>
                <a:cubicBezTo>
                  <a:pt x="1789173" y="274517"/>
                  <a:pt x="1779274" y="277650"/>
                  <a:pt x="1767341" y="280583"/>
                </a:cubicBezTo>
                <a:cubicBezTo>
                  <a:pt x="1755408" y="283516"/>
                  <a:pt x="1742476" y="285816"/>
                  <a:pt x="1728543" y="287482"/>
                </a:cubicBezTo>
                <a:cubicBezTo>
                  <a:pt x="1714611" y="289149"/>
                  <a:pt x="1701312" y="289982"/>
                  <a:pt x="1688646" y="289982"/>
                </a:cubicBezTo>
                <a:cubicBezTo>
                  <a:pt x="1665314" y="289982"/>
                  <a:pt x="1646548" y="287782"/>
                  <a:pt x="1632349" y="283383"/>
                </a:cubicBezTo>
                <a:cubicBezTo>
                  <a:pt x="1618150" y="278983"/>
                  <a:pt x="1611051" y="272317"/>
                  <a:pt x="1611051" y="263384"/>
                </a:cubicBezTo>
                <a:cubicBezTo>
                  <a:pt x="1611051" y="259384"/>
                  <a:pt x="1613450" y="253151"/>
                  <a:pt x="1618250" y="244685"/>
                </a:cubicBezTo>
                <a:cubicBezTo>
                  <a:pt x="1623050" y="236219"/>
                  <a:pt x="1628716" y="230519"/>
                  <a:pt x="1635249" y="227586"/>
                </a:cubicBezTo>
                <a:cubicBezTo>
                  <a:pt x="1640982" y="225320"/>
                  <a:pt x="1646515" y="224020"/>
                  <a:pt x="1651848" y="223686"/>
                </a:cubicBezTo>
                <a:cubicBezTo>
                  <a:pt x="1657181" y="223353"/>
                  <a:pt x="1659848" y="223986"/>
                  <a:pt x="1659848" y="225586"/>
                </a:cubicBezTo>
                <a:cubicBezTo>
                  <a:pt x="1659848" y="225986"/>
                  <a:pt x="1659648" y="226386"/>
                  <a:pt x="1659248" y="226786"/>
                </a:cubicBezTo>
                <a:cubicBezTo>
                  <a:pt x="1658848" y="227186"/>
                  <a:pt x="1658381" y="227519"/>
                  <a:pt x="1657848" y="227786"/>
                </a:cubicBezTo>
                <a:cubicBezTo>
                  <a:pt x="1657314" y="228053"/>
                  <a:pt x="1656781" y="228319"/>
                  <a:pt x="1656248" y="228586"/>
                </a:cubicBezTo>
                <a:cubicBezTo>
                  <a:pt x="1653581" y="229653"/>
                  <a:pt x="1651415" y="230486"/>
                  <a:pt x="1649748" y="231086"/>
                </a:cubicBezTo>
                <a:cubicBezTo>
                  <a:pt x="1648082" y="231686"/>
                  <a:pt x="1646748" y="232286"/>
                  <a:pt x="1645748" y="232886"/>
                </a:cubicBezTo>
                <a:cubicBezTo>
                  <a:pt x="1644748" y="233486"/>
                  <a:pt x="1644248" y="234319"/>
                  <a:pt x="1644248" y="235386"/>
                </a:cubicBezTo>
                <a:cubicBezTo>
                  <a:pt x="1644248" y="238185"/>
                  <a:pt x="1658048" y="239585"/>
                  <a:pt x="1685646" y="239585"/>
                </a:cubicBezTo>
                <a:cubicBezTo>
                  <a:pt x="1709644" y="239585"/>
                  <a:pt x="1729310" y="238719"/>
                  <a:pt x="1744642" y="236986"/>
                </a:cubicBezTo>
                <a:cubicBezTo>
                  <a:pt x="1759975" y="235252"/>
                  <a:pt x="1773507" y="232119"/>
                  <a:pt x="1785240" y="227586"/>
                </a:cubicBezTo>
                <a:cubicBezTo>
                  <a:pt x="1796973" y="223053"/>
                  <a:pt x="1807639" y="216787"/>
                  <a:pt x="1817238" y="208787"/>
                </a:cubicBezTo>
                <a:cubicBezTo>
                  <a:pt x="1813905" y="202654"/>
                  <a:pt x="1808905" y="197121"/>
                  <a:pt x="1802239" y="192188"/>
                </a:cubicBezTo>
                <a:cubicBezTo>
                  <a:pt x="1795573" y="187255"/>
                  <a:pt x="1788073" y="183289"/>
                  <a:pt x="1779740" y="180289"/>
                </a:cubicBezTo>
                <a:cubicBezTo>
                  <a:pt x="1771407" y="177289"/>
                  <a:pt x="1762708" y="175056"/>
                  <a:pt x="1753642" y="173589"/>
                </a:cubicBezTo>
                <a:cubicBezTo>
                  <a:pt x="1726710" y="169590"/>
                  <a:pt x="1701578" y="160857"/>
                  <a:pt x="1678246" y="147391"/>
                </a:cubicBezTo>
                <a:cubicBezTo>
                  <a:pt x="1676247" y="146324"/>
                  <a:pt x="1674113" y="144058"/>
                  <a:pt x="1671847" y="140591"/>
                </a:cubicBezTo>
                <a:cubicBezTo>
                  <a:pt x="1669580" y="137125"/>
                  <a:pt x="1668447" y="133792"/>
                  <a:pt x="1668447" y="130592"/>
                </a:cubicBezTo>
                <a:cubicBezTo>
                  <a:pt x="1668447" y="118859"/>
                  <a:pt x="1670413" y="107093"/>
                  <a:pt x="1674347" y="95294"/>
                </a:cubicBezTo>
                <a:cubicBezTo>
                  <a:pt x="1678280" y="83495"/>
                  <a:pt x="1683313" y="74262"/>
                  <a:pt x="1689446" y="67596"/>
                </a:cubicBezTo>
                <a:cubicBezTo>
                  <a:pt x="1699312" y="56530"/>
                  <a:pt x="1717077" y="46864"/>
                  <a:pt x="1742742" y="38598"/>
                </a:cubicBezTo>
                <a:cubicBezTo>
                  <a:pt x="1768407" y="30331"/>
                  <a:pt x="1797306" y="26198"/>
                  <a:pt x="1829437" y="26198"/>
                </a:cubicBezTo>
                <a:close/>
                <a:moveTo>
                  <a:pt x="2241519" y="25798"/>
                </a:moveTo>
                <a:cubicBezTo>
                  <a:pt x="2244319" y="25798"/>
                  <a:pt x="2246185" y="27032"/>
                  <a:pt x="2247118" y="29498"/>
                </a:cubicBezTo>
                <a:cubicBezTo>
                  <a:pt x="2248052" y="31965"/>
                  <a:pt x="2248518" y="36198"/>
                  <a:pt x="2248518" y="42197"/>
                </a:cubicBezTo>
                <a:cubicBezTo>
                  <a:pt x="2248518" y="60730"/>
                  <a:pt x="2240986" y="83495"/>
                  <a:pt x="2225920" y="110493"/>
                </a:cubicBezTo>
                <a:cubicBezTo>
                  <a:pt x="2210854" y="137492"/>
                  <a:pt x="2189856" y="165057"/>
                  <a:pt x="2162924" y="193188"/>
                </a:cubicBezTo>
                <a:cubicBezTo>
                  <a:pt x="2161590" y="200121"/>
                  <a:pt x="2160924" y="205454"/>
                  <a:pt x="2160924" y="209187"/>
                </a:cubicBezTo>
                <a:cubicBezTo>
                  <a:pt x="2160924" y="217720"/>
                  <a:pt x="2162757" y="224653"/>
                  <a:pt x="2166423" y="229986"/>
                </a:cubicBezTo>
                <a:cubicBezTo>
                  <a:pt x="2170090" y="235319"/>
                  <a:pt x="2175190" y="237985"/>
                  <a:pt x="2181722" y="237985"/>
                </a:cubicBezTo>
                <a:cubicBezTo>
                  <a:pt x="2185056" y="237985"/>
                  <a:pt x="2188656" y="236686"/>
                  <a:pt x="2192522" y="234086"/>
                </a:cubicBezTo>
                <a:cubicBezTo>
                  <a:pt x="2196388" y="231486"/>
                  <a:pt x="2200455" y="228253"/>
                  <a:pt x="2204721" y="224386"/>
                </a:cubicBezTo>
                <a:cubicBezTo>
                  <a:pt x="2208988" y="220520"/>
                  <a:pt x="2217320" y="212854"/>
                  <a:pt x="2229719" y="201388"/>
                </a:cubicBezTo>
                <a:lnTo>
                  <a:pt x="2229719" y="204498"/>
                </a:lnTo>
                <a:lnTo>
                  <a:pt x="2230226" y="200363"/>
                </a:lnTo>
                <a:cubicBezTo>
                  <a:pt x="2231859" y="194013"/>
                  <a:pt x="2234309" y="187989"/>
                  <a:pt x="2237575" y="182289"/>
                </a:cubicBezTo>
                <a:cubicBezTo>
                  <a:pt x="2244108" y="170890"/>
                  <a:pt x="2254774" y="158857"/>
                  <a:pt x="2269573" y="146191"/>
                </a:cubicBezTo>
                <a:cubicBezTo>
                  <a:pt x="2279706" y="137525"/>
                  <a:pt x="2289772" y="130992"/>
                  <a:pt x="2299772" y="126592"/>
                </a:cubicBezTo>
                <a:cubicBezTo>
                  <a:pt x="2309771" y="122193"/>
                  <a:pt x="2318704" y="119993"/>
                  <a:pt x="2326570" y="119993"/>
                </a:cubicBezTo>
                <a:cubicBezTo>
                  <a:pt x="2332836" y="119993"/>
                  <a:pt x="2337802" y="121426"/>
                  <a:pt x="2341469" y="124292"/>
                </a:cubicBezTo>
                <a:cubicBezTo>
                  <a:pt x="2345135" y="127159"/>
                  <a:pt x="2346969" y="131459"/>
                  <a:pt x="2346969" y="137192"/>
                </a:cubicBezTo>
                <a:cubicBezTo>
                  <a:pt x="2346969" y="145591"/>
                  <a:pt x="2343835" y="153957"/>
                  <a:pt x="2337569" y="162290"/>
                </a:cubicBezTo>
                <a:cubicBezTo>
                  <a:pt x="2331303" y="170623"/>
                  <a:pt x="2321736" y="178889"/>
                  <a:pt x="2308871" y="187089"/>
                </a:cubicBezTo>
                <a:cubicBezTo>
                  <a:pt x="2296005" y="195288"/>
                  <a:pt x="2280173" y="203188"/>
                  <a:pt x="2261374" y="210787"/>
                </a:cubicBezTo>
                <a:lnTo>
                  <a:pt x="2261374" y="215787"/>
                </a:lnTo>
                <a:cubicBezTo>
                  <a:pt x="2261374" y="223653"/>
                  <a:pt x="2263307" y="229786"/>
                  <a:pt x="2267174" y="234186"/>
                </a:cubicBezTo>
                <a:cubicBezTo>
                  <a:pt x="2271040" y="238585"/>
                  <a:pt x="2276106" y="240785"/>
                  <a:pt x="2282373" y="240785"/>
                </a:cubicBezTo>
                <a:cubicBezTo>
                  <a:pt x="2288905" y="240785"/>
                  <a:pt x="2295672" y="239252"/>
                  <a:pt x="2302671" y="236186"/>
                </a:cubicBezTo>
                <a:cubicBezTo>
                  <a:pt x="2309671" y="233119"/>
                  <a:pt x="2316637" y="229053"/>
                  <a:pt x="2323570" y="223986"/>
                </a:cubicBezTo>
                <a:cubicBezTo>
                  <a:pt x="2330503" y="218920"/>
                  <a:pt x="2338969" y="212120"/>
                  <a:pt x="2348969" y="203588"/>
                </a:cubicBezTo>
                <a:lnTo>
                  <a:pt x="2348969" y="215787"/>
                </a:lnTo>
                <a:cubicBezTo>
                  <a:pt x="2333903" y="233919"/>
                  <a:pt x="2319770" y="247818"/>
                  <a:pt x="2306571" y="257484"/>
                </a:cubicBezTo>
                <a:cubicBezTo>
                  <a:pt x="2293372" y="267150"/>
                  <a:pt x="2279973" y="271983"/>
                  <a:pt x="2266374" y="271983"/>
                </a:cubicBezTo>
                <a:cubicBezTo>
                  <a:pt x="2254507" y="271983"/>
                  <a:pt x="2245108" y="267384"/>
                  <a:pt x="2238175" y="258184"/>
                </a:cubicBezTo>
                <a:cubicBezTo>
                  <a:pt x="2231242" y="248985"/>
                  <a:pt x="2227776" y="236386"/>
                  <a:pt x="2227776" y="220387"/>
                </a:cubicBezTo>
                <a:lnTo>
                  <a:pt x="2228039" y="218231"/>
                </a:lnTo>
                <a:lnTo>
                  <a:pt x="2209796" y="240423"/>
                </a:lnTo>
                <a:cubicBezTo>
                  <a:pt x="2190847" y="261197"/>
                  <a:pt x="2174823" y="271583"/>
                  <a:pt x="2161724" y="271583"/>
                </a:cubicBezTo>
                <a:cubicBezTo>
                  <a:pt x="2152258" y="271583"/>
                  <a:pt x="2144825" y="266417"/>
                  <a:pt x="2139425" y="256084"/>
                </a:cubicBezTo>
                <a:cubicBezTo>
                  <a:pt x="2136725" y="250918"/>
                  <a:pt x="2134700" y="244943"/>
                  <a:pt x="2133350" y="238160"/>
                </a:cubicBezTo>
                <a:lnTo>
                  <a:pt x="2131858" y="221376"/>
                </a:lnTo>
                <a:lnTo>
                  <a:pt x="2087219" y="271583"/>
                </a:lnTo>
                <a:cubicBezTo>
                  <a:pt x="2072620" y="288916"/>
                  <a:pt x="2061354" y="302782"/>
                  <a:pt x="2053421" y="313181"/>
                </a:cubicBezTo>
                <a:cubicBezTo>
                  <a:pt x="2045488" y="323580"/>
                  <a:pt x="2040855" y="329647"/>
                  <a:pt x="2039522" y="331380"/>
                </a:cubicBezTo>
                <a:cubicBezTo>
                  <a:pt x="2035922" y="336046"/>
                  <a:pt x="2032689" y="340413"/>
                  <a:pt x="2029823" y="344479"/>
                </a:cubicBezTo>
                <a:cubicBezTo>
                  <a:pt x="2026956" y="348545"/>
                  <a:pt x="2024556" y="351679"/>
                  <a:pt x="2022623" y="353878"/>
                </a:cubicBezTo>
                <a:cubicBezTo>
                  <a:pt x="2020690" y="356078"/>
                  <a:pt x="2019123" y="357178"/>
                  <a:pt x="2017923" y="357178"/>
                </a:cubicBezTo>
                <a:cubicBezTo>
                  <a:pt x="2015124" y="357178"/>
                  <a:pt x="2012624" y="354412"/>
                  <a:pt x="2010424" y="348879"/>
                </a:cubicBezTo>
                <a:cubicBezTo>
                  <a:pt x="2008224" y="343346"/>
                  <a:pt x="2007124" y="338446"/>
                  <a:pt x="2007124" y="334180"/>
                </a:cubicBezTo>
                <a:cubicBezTo>
                  <a:pt x="2007124" y="330313"/>
                  <a:pt x="2007857" y="326913"/>
                  <a:pt x="2009324" y="323980"/>
                </a:cubicBezTo>
                <a:cubicBezTo>
                  <a:pt x="2018923" y="302382"/>
                  <a:pt x="2040455" y="264850"/>
                  <a:pt x="2073920" y="211387"/>
                </a:cubicBezTo>
                <a:lnTo>
                  <a:pt x="2038322" y="241585"/>
                </a:lnTo>
                <a:cubicBezTo>
                  <a:pt x="2021390" y="256384"/>
                  <a:pt x="2010057" y="263784"/>
                  <a:pt x="2004324" y="263784"/>
                </a:cubicBezTo>
                <a:cubicBezTo>
                  <a:pt x="1999124" y="263784"/>
                  <a:pt x="1993658" y="257818"/>
                  <a:pt x="1987925" y="245885"/>
                </a:cubicBezTo>
                <a:cubicBezTo>
                  <a:pt x="1985058" y="239919"/>
                  <a:pt x="1982909" y="234327"/>
                  <a:pt x="1981476" y="229111"/>
                </a:cubicBezTo>
                <a:lnTo>
                  <a:pt x="1979638" y="216698"/>
                </a:lnTo>
                <a:lnTo>
                  <a:pt x="1966685" y="230320"/>
                </a:lnTo>
                <a:cubicBezTo>
                  <a:pt x="1937244" y="260229"/>
                  <a:pt x="1914998" y="275183"/>
                  <a:pt x="1899949" y="275183"/>
                </a:cubicBezTo>
                <a:cubicBezTo>
                  <a:pt x="1893949" y="275183"/>
                  <a:pt x="1889116" y="272850"/>
                  <a:pt x="1885450" y="268184"/>
                </a:cubicBezTo>
                <a:cubicBezTo>
                  <a:pt x="1881783" y="263517"/>
                  <a:pt x="1879950" y="257518"/>
                  <a:pt x="1879950" y="250185"/>
                </a:cubicBezTo>
                <a:cubicBezTo>
                  <a:pt x="1879950" y="245252"/>
                  <a:pt x="1880983" y="239385"/>
                  <a:pt x="1883050" y="232586"/>
                </a:cubicBezTo>
                <a:cubicBezTo>
                  <a:pt x="1885117" y="225786"/>
                  <a:pt x="1888816" y="215520"/>
                  <a:pt x="1894149" y="201788"/>
                </a:cubicBezTo>
                <a:cubicBezTo>
                  <a:pt x="1892283" y="203388"/>
                  <a:pt x="1890516" y="204954"/>
                  <a:pt x="1888850" y="206487"/>
                </a:cubicBezTo>
                <a:cubicBezTo>
                  <a:pt x="1887183" y="208021"/>
                  <a:pt x="1885650" y="209421"/>
                  <a:pt x="1884250" y="210687"/>
                </a:cubicBezTo>
                <a:cubicBezTo>
                  <a:pt x="1882850" y="211954"/>
                  <a:pt x="1881350" y="213287"/>
                  <a:pt x="1879750" y="214687"/>
                </a:cubicBezTo>
                <a:cubicBezTo>
                  <a:pt x="1878150" y="216087"/>
                  <a:pt x="1876550" y="217520"/>
                  <a:pt x="1874950" y="218987"/>
                </a:cubicBezTo>
                <a:lnTo>
                  <a:pt x="1874950" y="205187"/>
                </a:lnTo>
                <a:cubicBezTo>
                  <a:pt x="1888950" y="193455"/>
                  <a:pt x="1905882" y="172856"/>
                  <a:pt x="1925747" y="143391"/>
                </a:cubicBezTo>
                <a:cubicBezTo>
                  <a:pt x="1923747" y="143258"/>
                  <a:pt x="1921881" y="143158"/>
                  <a:pt x="1920148" y="143091"/>
                </a:cubicBezTo>
                <a:cubicBezTo>
                  <a:pt x="1918415" y="143025"/>
                  <a:pt x="1916348" y="142991"/>
                  <a:pt x="1913948" y="142991"/>
                </a:cubicBezTo>
                <a:cubicBezTo>
                  <a:pt x="1906082" y="142991"/>
                  <a:pt x="1900216" y="143525"/>
                  <a:pt x="1896349" y="144591"/>
                </a:cubicBezTo>
                <a:cubicBezTo>
                  <a:pt x="1894749" y="144991"/>
                  <a:pt x="1893249" y="145424"/>
                  <a:pt x="1891849" y="145891"/>
                </a:cubicBezTo>
                <a:cubicBezTo>
                  <a:pt x="1890449" y="146358"/>
                  <a:pt x="1889483" y="146591"/>
                  <a:pt x="1888950" y="146591"/>
                </a:cubicBezTo>
                <a:cubicBezTo>
                  <a:pt x="1888416" y="146591"/>
                  <a:pt x="1888150" y="146191"/>
                  <a:pt x="1888150" y="145391"/>
                </a:cubicBezTo>
                <a:cubicBezTo>
                  <a:pt x="1888150" y="140991"/>
                  <a:pt x="1890883" y="134392"/>
                  <a:pt x="1896349" y="125592"/>
                </a:cubicBezTo>
                <a:cubicBezTo>
                  <a:pt x="1900749" y="118126"/>
                  <a:pt x="1904915" y="112593"/>
                  <a:pt x="1908848" y="108993"/>
                </a:cubicBezTo>
                <a:cubicBezTo>
                  <a:pt x="1912782" y="105394"/>
                  <a:pt x="1917581" y="102960"/>
                  <a:pt x="1923247" y="101694"/>
                </a:cubicBezTo>
                <a:cubicBezTo>
                  <a:pt x="1928914" y="100427"/>
                  <a:pt x="1936880" y="99794"/>
                  <a:pt x="1947146" y="99794"/>
                </a:cubicBezTo>
                <a:lnTo>
                  <a:pt x="1955745" y="99794"/>
                </a:lnTo>
                <a:cubicBezTo>
                  <a:pt x="1962812" y="87128"/>
                  <a:pt x="1969211" y="78162"/>
                  <a:pt x="1974944" y="72896"/>
                </a:cubicBezTo>
                <a:cubicBezTo>
                  <a:pt x="1980677" y="67629"/>
                  <a:pt x="1987210" y="64996"/>
                  <a:pt x="1994543" y="64996"/>
                </a:cubicBezTo>
                <a:cubicBezTo>
                  <a:pt x="2001876" y="64996"/>
                  <a:pt x="2005542" y="66663"/>
                  <a:pt x="2005542" y="69996"/>
                </a:cubicBezTo>
                <a:cubicBezTo>
                  <a:pt x="2005542" y="71596"/>
                  <a:pt x="2002676" y="75929"/>
                  <a:pt x="1996943" y="82995"/>
                </a:cubicBezTo>
                <a:cubicBezTo>
                  <a:pt x="1991210" y="90061"/>
                  <a:pt x="1986877" y="95994"/>
                  <a:pt x="1983944" y="100794"/>
                </a:cubicBezTo>
                <a:cubicBezTo>
                  <a:pt x="1988477" y="101327"/>
                  <a:pt x="1992510" y="101794"/>
                  <a:pt x="1996043" y="102194"/>
                </a:cubicBezTo>
                <a:cubicBezTo>
                  <a:pt x="1999576" y="102594"/>
                  <a:pt x="2002343" y="102927"/>
                  <a:pt x="2004342" y="103194"/>
                </a:cubicBezTo>
                <a:cubicBezTo>
                  <a:pt x="1996743" y="117326"/>
                  <a:pt x="1987210" y="131792"/>
                  <a:pt x="1975744" y="146591"/>
                </a:cubicBezTo>
                <a:cubicBezTo>
                  <a:pt x="1972011" y="146324"/>
                  <a:pt x="1968878" y="146091"/>
                  <a:pt x="1966345" y="145891"/>
                </a:cubicBezTo>
                <a:cubicBezTo>
                  <a:pt x="1963812" y="145691"/>
                  <a:pt x="1961245" y="145491"/>
                  <a:pt x="1958645" y="145291"/>
                </a:cubicBezTo>
                <a:cubicBezTo>
                  <a:pt x="1956045" y="145091"/>
                  <a:pt x="1952879" y="144858"/>
                  <a:pt x="1949146" y="144591"/>
                </a:cubicBezTo>
                <a:cubicBezTo>
                  <a:pt x="1941946" y="156190"/>
                  <a:pt x="1935914" y="166557"/>
                  <a:pt x="1931047" y="175689"/>
                </a:cubicBezTo>
                <a:cubicBezTo>
                  <a:pt x="1926181" y="184822"/>
                  <a:pt x="1922447" y="193188"/>
                  <a:pt x="1919848" y="200788"/>
                </a:cubicBezTo>
                <a:cubicBezTo>
                  <a:pt x="1917248" y="208387"/>
                  <a:pt x="1915948" y="215587"/>
                  <a:pt x="1915948" y="222386"/>
                </a:cubicBezTo>
                <a:cubicBezTo>
                  <a:pt x="1915948" y="231586"/>
                  <a:pt x="1919615" y="236186"/>
                  <a:pt x="1926947" y="236186"/>
                </a:cubicBezTo>
                <a:cubicBezTo>
                  <a:pt x="1932014" y="236186"/>
                  <a:pt x="1938647" y="233486"/>
                  <a:pt x="1946846" y="228086"/>
                </a:cubicBezTo>
                <a:cubicBezTo>
                  <a:pt x="1955046" y="222686"/>
                  <a:pt x="1966012" y="214387"/>
                  <a:pt x="1979744" y="203188"/>
                </a:cubicBezTo>
                <a:lnTo>
                  <a:pt x="1979744" y="212280"/>
                </a:lnTo>
                <a:lnTo>
                  <a:pt x="1982825" y="195288"/>
                </a:lnTo>
                <a:cubicBezTo>
                  <a:pt x="1985159" y="190022"/>
                  <a:pt x="1989192" y="183189"/>
                  <a:pt x="1994925" y="174789"/>
                </a:cubicBezTo>
                <a:cubicBezTo>
                  <a:pt x="2003058" y="163457"/>
                  <a:pt x="2010857" y="153857"/>
                  <a:pt x="2018323" y="145991"/>
                </a:cubicBezTo>
                <a:cubicBezTo>
                  <a:pt x="2025789" y="138125"/>
                  <a:pt x="2032389" y="132025"/>
                  <a:pt x="2038122" y="127692"/>
                </a:cubicBezTo>
                <a:cubicBezTo>
                  <a:pt x="2043855" y="123359"/>
                  <a:pt x="2047855" y="121193"/>
                  <a:pt x="2050121" y="121193"/>
                </a:cubicBezTo>
                <a:cubicBezTo>
                  <a:pt x="2053721" y="121193"/>
                  <a:pt x="2057221" y="123059"/>
                  <a:pt x="2060621" y="126792"/>
                </a:cubicBezTo>
                <a:cubicBezTo>
                  <a:pt x="2064021" y="130525"/>
                  <a:pt x="2065720" y="134392"/>
                  <a:pt x="2065720" y="138392"/>
                </a:cubicBezTo>
                <a:cubicBezTo>
                  <a:pt x="2065720" y="140925"/>
                  <a:pt x="2063887" y="144991"/>
                  <a:pt x="2060221" y="150591"/>
                </a:cubicBezTo>
                <a:cubicBezTo>
                  <a:pt x="2056554" y="156190"/>
                  <a:pt x="2050755" y="163290"/>
                  <a:pt x="2042822" y="171890"/>
                </a:cubicBezTo>
                <a:cubicBezTo>
                  <a:pt x="2034889" y="180489"/>
                  <a:pt x="2023856" y="190788"/>
                  <a:pt x="2009724" y="202788"/>
                </a:cubicBezTo>
                <a:lnTo>
                  <a:pt x="2005924" y="213787"/>
                </a:lnTo>
                <a:cubicBezTo>
                  <a:pt x="2004858" y="215920"/>
                  <a:pt x="2004324" y="217787"/>
                  <a:pt x="2004324" y="219387"/>
                </a:cubicBezTo>
                <a:cubicBezTo>
                  <a:pt x="2004324" y="222986"/>
                  <a:pt x="2006124" y="224786"/>
                  <a:pt x="2009724" y="224786"/>
                </a:cubicBezTo>
                <a:cubicBezTo>
                  <a:pt x="2013457" y="224786"/>
                  <a:pt x="2022223" y="220053"/>
                  <a:pt x="2036022" y="210587"/>
                </a:cubicBezTo>
                <a:cubicBezTo>
                  <a:pt x="2049821" y="201121"/>
                  <a:pt x="2064787" y="188389"/>
                  <a:pt x="2080920" y="172389"/>
                </a:cubicBezTo>
                <a:cubicBezTo>
                  <a:pt x="2087186" y="166123"/>
                  <a:pt x="2092385" y="160590"/>
                  <a:pt x="2096518" y="155791"/>
                </a:cubicBezTo>
                <a:cubicBezTo>
                  <a:pt x="2100652" y="150991"/>
                  <a:pt x="2104385" y="146491"/>
                  <a:pt x="2107718" y="142291"/>
                </a:cubicBezTo>
                <a:cubicBezTo>
                  <a:pt x="2111051" y="138092"/>
                  <a:pt x="2113817" y="134925"/>
                  <a:pt x="2116017" y="132792"/>
                </a:cubicBezTo>
                <a:cubicBezTo>
                  <a:pt x="2118217" y="130659"/>
                  <a:pt x="2120184" y="129525"/>
                  <a:pt x="2121917" y="129392"/>
                </a:cubicBezTo>
                <a:cubicBezTo>
                  <a:pt x="2125250" y="128992"/>
                  <a:pt x="2127850" y="130392"/>
                  <a:pt x="2129716" y="133592"/>
                </a:cubicBezTo>
                <a:cubicBezTo>
                  <a:pt x="2131583" y="136792"/>
                  <a:pt x="2132516" y="141525"/>
                  <a:pt x="2132516" y="147791"/>
                </a:cubicBezTo>
                <a:cubicBezTo>
                  <a:pt x="2132516" y="151391"/>
                  <a:pt x="2130916" y="155891"/>
                  <a:pt x="2127716" y="161290"/>
                </a:cubicBezTo>
                <a:cubicBezTo>
                  <a:pt x="2124517" y="166690"/>
                  <a:pt x="2118517" y="175889"/>
                  <a:pt x="2109717" y="188888"/>
                </a:cubicBezTo>
                <a:cubicBezTo>
                  <a:pt x="2100918" y="201888"/>
                  <a:pt x="2092152" y="215354"/>
                  <a:pt x="2083419" y="229286"/>
                </a:cubicBezTo>
                <a:cubicBezTo>
                  <a:pt x="2074686" y="243218"/>
                  <a:pt x="2065787" y="258918"/>
                  <a:pt x="2056721" y="276383"/>
                </a:cubicBezTo>
                <a:cubicBezTo>
                  <a:pt x="2057121" y="275983"/>
                  <a:pt x="2061221" y="271983"/>
                  <a:pt x="2069020" y="264384"/>
                </a:cubicBezTo>
                <a:cubicBezTo>
                  <a:pt x="2076820" y="256784"/>
                  <a:pt x="2085053" y="248851"/>
                  <a:pt x="2093718" y="240585"/>
                </a:cubicBezTo>
                <a:cubicBezTo>
                  <a:pt x="2102385" y="232319"/>
                  <a:pt x="2109517" y="225686"/>
                  <a:pt x="2115117" y="220687"/>
                </a:cubicBezTo>
                <a:lnTo>
                  <a:pt x="2132295" y="206372"/>
                </a:lnTo>
                <a:lnTo>
                  <a:pt x="2133725" y="193063"/>
                </a:lnTo>
                <a:cubicBezTo>
                  <a:pt x="2135325" y="184980"/>
                  <a:pt x="2137725" y="176256"/>
                  <a:pt x="2140925" y="166890"/>
                </a:cubicBezTo>
                <a:cubicBezTo>
                  <a:pt x="2147324" y="148158"/>
                  <a:pt x="2155891" y="129159"/>
                  <a:pt x="2166623" y="109893"/>
                </a:cubicBezTo>
                <a:cubicBezTo>
                  <a:pt x="2177356" y="90628"/>
                  <a:pt x="2188489" y="73829"/>
                  <a:pt x="2200021" y="59496"/>
                </a:cubicBezTo>
                <a:cubicBezTo>
                  <a:pt x="2211554" y="45164"/>
                  <a:pt x="2222254" y="35131"/>
                  <a:pt x="2232119" y="29398"/>
                </a:cubicBezTo>
                <a:cubicBezTo>
                  <a:pt x="2236119" y="26998"/>
                  <a:pt x="2239253" y="25798"/>
                  <a:pt x="2241519" y="25798"/>
                </a:cubicBezTo>
                <a:close/>
                <a:moveTo>
                  <a:pt x="420118" y="20799"/>
                </a:moveTo>
                <a:cubicBezTo>
                  <a:pt x="422385" y="20799"/>
                  <a:pt x="424385" y="22465"/>
                  <a:pt x="426118" y="25798"/>
                </a:cubicBezTo>
                <a:cubicBezTo>
                  <a:pt x="427851" y="29132"/>
                  <a:pt x="428718" y="33465"/>
                  <a:pt x="428718" y="38798"/>
                </a:cubicBezTo>
                <a:cubicBezTo>
                  <a:pt x="428718" y="45331"/>
                  <a:pt x="428018" y="51330"/>
                  <a:pt x="426618" y="56797"/>
                </a:cubicBezTo>
                <a:cubicBezTo>
                  <a:pt x="425218" y="62263"/>
                  <a:pt x="423218" y="67763"/>
                  <a:pt x="420618" y="73296"/>
                </a:cubicBezTo>
                <a:cubicBezTo>
                  <a:pt x="418019" y="78829"/>
                  <a:pt x="414419" y="85461"/>
                  <a:pt x="409819" y="93194"/>
                </a:cubicBezTo>
                <a:cubicBezTo>
                  <a:pt x="405219" y="100927"/>
                  <a:pt x="402386" y="105727"/>
                  <a:pt x="401320" y="107593"/>
                </a:cubicBezTo>
                <a:cubicBezTo>
                  <a:pt x="394653" y="119326"/>
                  <a:pt x="387120" y="132325"/>
                  <a:pt x="378721" y="146591"/>
                </a:cubicBezTo>
                <a:cubicBezTo>
                  <a:pt x="370321" y="160857"/>
                  <a:pt x="363688" y="172123"/>
                  <a:pt x="358822" y="180389"/>
                </a:cubicBezTo>
                <a:cubicBezTo>
                  <a:pt x="353956" y="188655"/>
                  <a:pt x="350456" y="194855"/>
                  <a:pt x="348323" y="198988"/>
                </a:cubicBezTo>
                <a:cubicBezTo>
                  <a:pt x="355522" y="205254"/>
                  <a:pt x="361222" y="210654"/>
                  <a:pt x="365422" y="215187"/>
                </a:cubicBezTo>
                <a:cubicBezTo>
                  <a:pt x="369622" y="219720"/>
                  <a:pt x="373255" y="225120"/>
                  <a:pt x="376321" y="231386"/>
                </a:cubicBezTo>
                <a:cubicBezTo>
                  <a:pt x="380854" y="229653"/>
                  <a:pt x="384987" y="227586"/>
                  <a:pt x="388720" y="225186"/>
                </a:cubicBezTo>
                <a:cubicBezTo>
                  <a:pt x="392454" y="222786"/>
                  <a:pt x="396853" y="219487"/>
                  <a:pt x="401920" y="215287"/>
                </a:cubicBezTo>
                <a:cubicBezTo>
                  <a:pt x="406986" y="211087"/>
                  <a:pt x="411919" y="207187"/>
                  <a:pt x="416719" y="203588"/>
                </a:cubicBezTo>
                <a:lnTo>
                  <a:pt x="416719" y="217387"/>
                </a:lnTo>
                <a:cubicBezTo>
                  <a:pt x="408719" y="225386"/>
                  <a:pt x="402653" y="231186"/>
                  <a:pt x="398520" y="234786"/>
                </a:cubicBezTo>
                <a:cubicBezTo>
                  <a:pt x="394387" y="238385"/>
                  <a:pt x="388720" y="242052"/>
                  <a:pt x="381521" y="245785"/>
                </a:cubicBezTo>
                <a:cubicBezTo>
                  <a:pt x="381521" y="257918"/>
                  <a:pt x="380921" y="268250"/>
                  <a:pt x="379721" y="276783"/>
                </a:cubicBezTo>
                <a:cubicBezTo>
                  <a:pt x="378521" y="285316"/>
                  <a:pt x="375855" y="294282"/>
                  <a:pt x="371721" y="303681"/>
                </a:cubicBezTo>
                <a:cubicBezTo>
                  <a:pt x="367588" y="313081"/>
                  <a:pt x="361189" y="323380"/>
                  <a:pt x="352523" y="334580"/>
                </a:cubicBezTo>
                <a:cubicBezTo>
                  <a:pt x="343990" y="345646"/>
                  <a:pt x="335590" y="354145"/>
                  <a:pt x="327324" y="360078"/>
                </a:cubicBezTo>
                <a:cubicBezTo>
                  <a:pt x="319058" y="366011"/>
                  <a:pt x="312592" y="368977"/>
                  <a:pt x="307925" y="368977"/>
                </a:cubicBezTo>
                <a:cubicBezTo>
                  <a:pt x="302726" y="368977"/>
                  <a:pt x="297926" y="364711"/>
                  <a:pt x="293526" y="356178"/>
                </a:cubicBezTo>
                <a:cubicBezTo>
                  <a:pt x="289126" y="347645"/>
                  <a:pt x="286927" y="337046"/>
                  <a:pt x="286927" y="324380"/>
                </a:cubicBezTo>
                <a:cubicBezTo>
                  <a:pt x="286927" y="312248"/>
                  <a:pt x="288993" y="299448"/>
                  <a:pt x="293126" y="285983"/>
                </a:cubicBezTo>
                <a:cubicBezTo>
                  <a:pt x="297259" y="272517"/>
                  <a:pt x="303659" y="255118"/>
                  <a:pt x="312325" y="233786"/>
                </a:cubicBezTo>
                <a:lnTo>
                  <a:pt x="303716" y="211473"/>
                </a:lnTo>
                <a:lnTo>
                  <a:pt x="303716" y="216587"/>
                </a:lnTo>
                <a:cubicBezTo>
                  <a:pt x="284784" y="235252"/>
                  <a:pt x="270252" y="248718"/>
                  <a:pt x="260119" y="256984"/>
                </a:cubicBezTo>
                <a:cubicBezTo>
                  <a:pt x="249986" y="265250"/>
                  <a:pt x="241720" y="269384"/>
                  <a:pt x="235320" y="269384"/>
                </a:cubicBezTo>
                <a:cubicBezTo>
                  <a:pt x="224388" y="269384"/>
                  <a:pt x="218921" y="262184"/>
                  <a:pt x="218921" y="247785"/>
                </a:cubicBezTo>
                <a:cubicBezTo>
                  <a:pt x="218921" y="243518"/>
                  <a:pt x="219588" y="239319"/>
                  <a:pt x="220921" y="235186"/>
                </a:cubicBezTo>
                <a:cubicBezTo>
                  <a:pt x="222255" y="231053"/>
                  <a:pt x="224088" y="226753"/>
                  <a:pt x="226421" y="222286"/>
                </a:cubicBezTo>
                <a:cubicBezTo>
                  <a:pt x="228754" y="217820"/>
                  <a:pt x="232321" y="211420"/>
                  <a:pt x="237120" y="203088"/>
                </a:cubicBezTo>
                <a:cubicBezTo>
                  <a:pt x="241920" y="194755"/>
                  <a:pt x="247453" y="185322"/>
                  <a:pt x="253719" y="174789"/>
                </a:cubicBezTo>
                <a:cubicBezTo>
                  <a:pt x="246120" y="178656"/>
                  <a:pt x="236587" y="186322"/>
                  <a:pt x="225121" y="197788"/>
                </a:cubicBezTo>
                <a:cubicBezTo>
                  <a:pt x="217655" y="204988"/>
                  <a:pt x="211322" y="211820"/>
                  <a:pt x="206122" y="218287"/>
                </a:cubicBezTo>
                <a:cubicBezTo>
                  <a:pt x="200923" y="224753"/>
                  <a:pt x="195356" y="231952"/>
                  <a:pt x="189423" y="239885"/>
                </a:cubicBezTo>
                <a:cubicBezTo>
                  <a:pt x="183490" y="247818"/>
                  <a:pt x="179157" y="253151"/>
                  <a:pt x="176424" y="255884"/>
                </a:cubicBezTo>
                <a:cubicBezTo>
                  <a:pt x="173691" y="258618"/>
                  <a:pt x="170924" y="259984"/>
                  <a:pt x="168125" y="259984"/>
                </a:cubicBezTo>
                <a:cubicBezTo>
                  <a:pt x="163858" y="259984"/>
                  <a:pt x="159925" y="255518"/>
                  <a:pt x="156325" y="246585"/>
                </a:cubicBezTo>
                <a:cubicBezTo>
                  <a:pt x="152725" y="237652"/>
                  <a:pt x="150926" y="227253"/>
                  <a:pt x="150926" y="215387"/>
                </a:cubicBezTo>
                <a:cubicBezTo>
                  <a:pt x="150926" y="208054"/>
                  <a:pt x="151759" y="202321"/>
                  <a:pt x="153425" y="198188"/>
                </a:cubicBezTo>
                <a:cubicBezTo>
                  <a:pt x="155092" y="194055"/>
                  <a:pt x="158392" y="188189"/>
                  <a:pt x="163325" y="180589"/>
                </a:cubicBezTo>
                <a:cubicBezTo>
                  <a:pt x="172524" y="166457"/>
                  <a:pt x="180457" y="156090"/>
                  <a:pt x="187123" y="149491"/>
                </a:cubicBezTo>
                <a:cubicBezTo>
                  <a:pt x="193790" y="142891"/>
                  <a:pt x="200189" y="139591"/>
                  <a:pt x="206322" y="139591"/>
                </a:cubicBezTo>
                <a:cubicBezTo>
                  <a:pt x="210588" y="139591"/>
                  <a:pt x="214022" y="140325"/>
                  <a:pt x="216622" y="141791"/>
                </a:cubicBezTo>
                <a:cubicBezTo>
                  <a:pt x="219221" y="143258"/>
                  <a:pt x="220521" y="145524"/>
                  <a:pt x="220521" y="148591"/>
                </a:cubicBezTo>
                <a:cubicBezTo>
                  <a:pt x="220521" y="149924"/>
                  <a:pt x="220121" y="151324"/>
                  <a:pt x="219321" y="152791"/>
                </a:cubicBezTo>
                <a:cubicBezTo>
                  <a:pt x="218521" y="154257"/>
                  <a:pt x="217621" y="155591"/>
                  <a:pt x="216622" y="156790"/>
                </a:cubicBezTo>
                <a:cubicBezTo>
                  <a:pt x="215622" y="157990"/>
                  <a:pt x="213522" y="160324"/>
                  <a:pt x="210322" y="163790"/>
                </a:cubicBezTo>
                <a:cubicBezTo>
                  <a:pt x="189257" y="187122"/>
                  <a:pt x="178724" y="202254"/>
                  <a:pt x="178724" y="209187"/>
                </a:cubicBezTo>
                <a:cubicBezTo>
                  <a:pt x="178724" y="213054"/>
                  <a:pt x="179990" y="214987"/>
                  <a:pt x="182524" y="214987"/>
                </a:cubicBezTo>
                <a:cubicBezTo>
                  <a:pt x="184124" y="214987"/>
                  <a:pt x="187223" y="212420"/>
                  <a:pt x="191823" y="207287"/>
                </a:cubicBezTo>
                <a:cubicBezTo>
                  <a:pt x="196423" y="202154"/>
                  <a:pt x="202356" y="195421"/>
                  <a:pt x="209622" y="187089"/>
                </a:cubicBezTo>
                <a:cubicBezTo>
                  <a:pt x="216888" y="178756"/>
                  <a:pt x="225488" y="170056"/>
                  <a:pt x="235420" y="160990"/>
                </a:cubicBezTo>
                <a:cubicBezTo>
                  <a:pt x="245353" y="151924"/>
                  <a:pt x="256653" y="143191"/>
                  <a:pt x="269318" y="134792"/>
                </a:cubicBezTo>
                <a:cubicBezTo>
                  <a:pt x="276384" y="129859"/>
                  <a:pt x="282251" y="127392"/>
                  <a:pt x="286917" y="127392"/>
                </a:cubicBezTo>
                <a:cubicBezTo>
                  <a:pt x="289051" y="127392"/>
                  <a:pt x="291150" y="130325"/>
                  <a:pt x="293217" y="136192"/>
                </a:cubicBezTo>
                <a:cubicBezTo>
                  <a:pt x="295283" y="142058"/>
                  <a:pt x="296317" y="147991"/>
                  <a:pt x="296317" y="153991"/>
                </a:cubicBezTo>
                <a:cubicBezTo>
                  <a:pt x="296317" y="156924"/>
                  <a:pt x="293450" y="161390"/>
                  <a:pt x="287717" y="167390"/>
                </a:cubicBezTo>
                <a:cubicBezTo>
                  <a:pt x="264252" y="193522"/>
                  <a:pt x="252519" y="211720"/>
                  <a:pt x="252519" y="221986"/>
                </a:cubicBezTo>
                <a:cubicBezTo>
                  <a:pt x="252519" y="227719"/>
                  <a:pt x="254853" y="230586"/>
                  <a:pt x="259519" y="230586"/>
                </a:cubicBezTo>
                <a:cubicBezTo>
                  <a:pt x="263385" y="230586"/>
                  <a:pt x="268418" y="228553"/>
                  <a:pt x="274618" y="224486"/>
                </a:cubicBezTo>
                <a:cubicBezTo>
                  <a:pt x="277718" y="222453"/>
                  <a:pt x="281693" y="219628"/>
                  <a:pt x="286542" y="216012"/>
                </a:cubicBezTo>
                <a:lnTo>
                  <a:pt x="303287" y="203118"/>
                </a:lnTo>
                <a:lnTo>
                  <a:pt x="303826" y="199388"/>
                </a:lnTo>
                <a:cubicBezTo>
                  <a:pt x="304692" y="196788"/>
                  <a:pt x="305992" y="194588"/>
                  <a:pt x="307725" y="192788"/>
                </a:cubicBezTo>
                <a:cubicBezTo>
                  <a:pt x="311192" y="189188"/>
                  <a:pt x="316125" y="185922"/>
                  <a:pt x="322524" y="182989"/>
                </a:cubicBezTo>
                <a:cubicBezTo>
                  <a:pt x="327191" y="175656"/>
                  <a:pt x="331624" y="169423"/>
                  <a:pt x="335824" y="164290"/>
                </a:cubicBezTo>
                <a:cubicBezTo>
                  <a:pt x="340023" y="159157"/>
                  <a:pt x="345723" y="152324"/>
                  <a:pt x="352923" y="143791"/>
                </a:cubicBezTo>
                <a:cubicBezTo>
                  <a:pt x="366788" y="109660"/>
                  <a:pt x="383054" y="76329"/>
                  <a:pt x="401720" y="43797"/>
                </a:cubicBezTo>
                <a:cubicBezTo>
                  <a:pt x="406919" y="34731"/>
                  <a:pt x="410652" y="28632"/>
                  <a:pt x="412919" y="25498"/>
                </a:cubicBezTo>
                <a:cubicBezTo>
                  <a:pt x="415185" y="22365"/>
                  <a:pt x="417585" y="20799"/>
                  <a:pt x="420118" y="20799"/>
                </a:cubicBezTo>
                <a:close/>
                <a:moveTo>
                  <a:pt x="1287717" y="2000"/>
                </a:moveTo>
                <a:cubicBezTo>
                  <a:pt x="1292383" y="2400"/>
                  <a:pt x="1296150" y="3333"/>
                  <a:pt x="1299016" y="4800"/>
                </a:cubicBezTo>
                <a:cubicBezTo>
                  <a:pt x="1301882" y="6266"/>
                  <a:pt x="1303316" y="7933"/>
                  <a:pt x="1303316" y="9799"/>
                </a:cubicBezTo>
                <a:cubicBezTo>
                  <a:pt x="1303316" y="13133"/>
                  <a:pt x="1301016" y="18632"/>
                  <a:pt x="1296416" y="26298"/>
                </a:cubicBezTo>
                <a:cubicBezTo>
                  <a:pt x="1291816" y="33965"/>
                  <a:pt x="1283917" y="45931"/>
                  <a:pt x="1272718" y="62196"/>
                </a:cubicBezTo>
                <a:cubicBezTo>
                  <a:pt x="1260585" y="79395"/>
                  <a:pt x="1251985" y="91494"/>
                  <a:pt x="1246919" y="98494"/>
                </a:cubicBezTo>
                <a:cubicBezTo>
                  <a:pt x="1241853" y="105494"/>
                  <a:pt x="1234286" y="115426"/>
                  <a:pt x="1224221" y="128292"/>
                </a:cubicBezTo>
                <a:cubicBezTo>
                  <a:pt x="1214155" y="141158"/>
                  <a:pt x="1204955" y="152624"/>
                  <a:pt x="1196622" y="162690"/>
                </a:cubicBezTo>
                <a:cubicBezTo>
                  <a:pt x="1188289" y="172756"/>
                  <a:pt x="1178790" y="183655"/>
                  <a:pt x="1168124" y="195388"/>
                </a:cubicBezTo>
                <a:lnTo>
                  <a:pt x="1168124" y="219387"/>
                </a:lnTo>
                <a:cubicBezTo>
                  <a:pt x="1185989" y="199521"/>
                  <a:pt x="1201455" y="183256"/>
                  <a:pt x="1214521" y="170590"/>
                </a:cubicBezTo>
                <a:cubicBezTo>
                  <a:pt x="1227587" y="157924"/>
                  <a:pt x="1238653" y="148358"/>
                  <a:pt x="1247719" y="141891"/>
                </a:cubicBezTo>
                <a:cubicBezTo>
                  <a:pt x="1256785" y="135425"/>
                  <a:pt x="1263452" y="132192"/>
                  <a:pt x="1267718" y="132192"/>
                </a:cubicBezTo>
                <a:cubicBezTo>
                  <a:pt x="1271718" y="132192"/>
                  <a:pt x="1275451" y="134558"/>
                  <a:pt x="1278917" y="139291"/>
                </a:cubicBezTo>
                <a:cubicBezTo>
                  <a:pt x="1282384" y="144025"/>
                  <a:pt x="1284117" y="147924"/>
                  <a:pt x="1284117" y="150991"/>
                </a:cubicBezTo>
                <a:cubicBezTo>
                  <a:pt x="1284117" y="152324"/>
                  <a:pt x="1283450" y="153991"/>
                  <a:pt x="1282117" y="155990"/>
                </a:cubicBezTo>
                <a:cubicBezTo>
                  <a:pt x="1272518" y="167456"/>
                  <a:pt x="1264885" y="176956"/>
                  <a:pt x="1259218" y="184489"/>
                </a:cubicBezTo>
                <a:cubicBezTo>
                  <a:pt x="1253552" y="192022"/>
                  <a:pt x="1249186" y="198755"/>
                  <a:pt x="1246119" y="204688"/>
                </a:cubicBezTo>
                <a:cubicBezTo>
                  <a:pt x="1243053" y="210620"/>
                  <a:pt x="1241519" y="215720"/>
                  <a:pt x="1241519" y="219987"/>
                </a:cubicBezTo>
                <a:cubicBezTo>
                  <a:pt x="1241519" y="226253"/>
                  <a:pt x="1244519" y="229386"/>
                  <a:pt x="1250519" y="229386"/>
                </a:cubicBezTo>
                <a:cubicBezTo>
                  <a:pt x="1256919" y="229386"/>
                  <a:pt x="1271118" y="220787"/>
                  <a:pt x="1293116" y="203588"/>
                </a:cubicBezTo>
                <a:lnTo>
                  <a:pt x="1293116" y="216187"/>
                </a:lnTo>
                <a:cubicBezTo>
                  <a:pt x="1281517" y="228053"/>
                  <a:pt x="1271484" y="237752"/>
                  <a:pt x="1263018" y="245285"/>
                </a:cubicBezTo>
                <a:cubicBezTo>
                  <a:pt x="1254552" y="252818"/>
                  <a:pt x="1247153" y="258518"/>
                  <a:pt x="1240819" y="262384"/>
                </a:cubicBezTo>
                <a:cubicBezTo>
                  <a:pt x="1234486" y="266250"/>
                  <a:pt x="1229120" y="268184"/>
                  <a:pt x="1224720" y="268184"/>
                </a:cubicBezTo>
                <a:cubicBezTo>
                  <a:pt x="1214321" y="268184"/>
                  <a:pt x="1209121" y="262051"/>
                  <a:pt x="1209121" y="249785"/>
                </a:cubicBezTo>
                <a:cubicBezTo>
                  <a:pt x="1209121" y="239919"/>
                  <a:pt x="1212355" y="228486"/>
                  <a:pt x="1218821" y="215487"/>
                </a:cubicBezTo>
                <a:cubicBezTo>
                  <a:pt x="1225287" y="202488"/>
                  <a:pt x="1234586" y="187189"/>
                  <a:pt x="1246719" y="169590"/>
                </a:cubicBezTo>
                <a:cubicBezTo>
                  <a:pt x="1240720" y="172923"/>
                  <a:pt x="1235053" y="176756"/>
                  <a:pt x="1229720" y="181089"/>
                </a:cubicBezTo>
                <a:cubicBezTo>
                  <a:pt x="1224387" y="185422"/>
                  <a:pt x="1219654" y="189955"/>
                  <a:pt x="1215521" y="194688"/>
                </a:cubicBezTo>
                <a:cubicBezTo>
                  <a:pt x="1211388" y="199421"/>
                  <a:pt x="1207922" y="203454"/>
                  <a:pt x="1205122" y="206787"/>
                </a:cubicBezTo>
                <a:cubicBezTo>
                  <a:pt x="1196456" y="216520"/>
                  <a:pt x="1188123" y="226486"/>
                  <a:pt x="1180123" y="236686"/>
                </a:cubicBezTo>
                <a:cubicBezTo>
                  <a:pt x="1172124" y="246885"/>
                  <a:pt x="1166724" y="253518"/>
                  <a:pt x="1163924" y="256584"/>
                </a:cubicBezTo>
                <a:cubicBezTo>
                  <a:pt x="1161124" y="259651"/>
                  <a:pt x="1158458" y="261184"/>
                  <a:pt x="1155925" y="261184"/>
                </a:cubicBezTo>
                <a:cubicBezTo>
                  <a:pt x="1148125" y="261184"/>
                  <a:pt x="1143250" y="253985"/>
                  <a:pt x="1141301" y="239585"/>
                </a:cubicBezTo>
                <a:lnTo>
                  <a:pt x="1140405" y="224159"/>
                </a:lnTo>
                <a:lnTo>
                  <a:pt x="1119492" y="242185"/>
                </a:lnTo>
                <a:cubicBezTo>
                  <a:pt x="1109826" y="250185"/>
                  <a:pt x="1100727" y="256584"/>
                  <a:pt x="1092194" y="261384"/>
                </a:cubicBezTo>
                <a:cubicBezTo>
                  <a:pt x="1083661" y="266184"/>
                  <a:pt x="1075795" y="268584"/>
                  <a:pt x="1068595" y="268584"/>
                </a:cubicBezTo>
                <a:cubicBezTo>
                  <a:pt x="1065928" y="268584"/>
                  <a:pt x="1063095" y="268284"/>
                  <a:pt x="1060096" y="267684"/>
                </a:cubicBezTo>
                <a:cubicBezTo>
                  <a:pt x="1057096" y="267084"/>
                  <a:pt x="1054329" y="266350"/>
                  <a:pt x="1051796" y="265484"/>
                </a:cubicBezTo>
                <a:cubicBezTo>
                  <a:pt x="1049263" y="264617"/>
                  <a:pt x="1045997" y="263384"/>
                  <a:pt x="1041997" y="261784"/>
                </a:cubicBezTo>
                <a:cubicBezTo>
                  <a:pt x="1037997" y="260184"/>
                  <a:pt x="1034931" y="259051"/>
                  <a:pt x="1032797" y="258384"/>
                </a:cubicBezTo>
                <a:cubicBezTo>
                  <a:pt x="1028531" y="259451"/>
                  <a:pt x="1026131" y="259984"/>
                  <a:pt x="1025598" y="259984"/>
                </a:cubicBezTo>
                <a:cubicBezTo>
                  <a:pt x="1020931" y="259984"/>
                  <a:pt x="1015465" y="258118"/>
                  <a:pt x="1009199" y="254384"/>
                </a:cubicBezTo>
                <a:cubicBezTo>
                  <a:pt x="1004799" y="262917"/>
                  <a:pt x="999966" y="273950"/>
                  <a:pt x="994700" y="287482"/>
                </a:cubicBezTo>
                <a:cubicBezTo>
                  <a:pt x="989433" y="301015"/>
                  <a:pt x="985000" y="311781"/>
                  <a:pt x="981400" y="319780"/>
                </a:cubicBezTo>
                <a:cubicBezTo>
                  <a:pt x="977801" y="327780"/>
                  <a:pt x="973001" y="335446"/>
                  <a:pt x="967001" y="342779"/>
                </a:cubicBezTo>
                <a:cubicBezTo>
                  <a:pt x="963668" y="346112"/>
                  <a:pt x="961335" y="347779"/>
                  <a:pt x="960002" y="347779"/>
                </a:cubicBezTo>
                <a:cubicBezTo>
                  <a:pt x="954269" y="347779"/>
                  <a:pt x="951402" y="342712"/>
                  <a:pt x="951402" y="332580"/>
                </a:cubicBezTo>
                <a:cubicBezTo>
                  <a:pt x="951402" y="323780"/>
                  <a:pt x="953169" y="314614"/>
                  <a:pt x="956702" y="305081"/>
                </a:cubicBezTo>
                <a:cubicBezTo>
                  <a:pt x="960235" y="295549"/>
                  <a:pt x="964568" y="286516"/>
                  <a:pt x="969701" y="277983"/>
                </a:cubicBezTo>
                <a:cubicBezTo>
                  <a:pt x="974834" y="269450"/>
                  <a:pt x="980467" y="260817"/>
                  <a:pt x="986600" y="252085"/>
                </a:cubicBezTo>
                <a:cubicBezTo>
                  <a:pt x="992733" y="243352"/>
                  <a:pt x="997066" y="236852"/>
                  <a:pt x="999599" y="232586"/>
                </a:cubicBezTo>
                <a:cubicBezTo>
                  <a:pt x="1020665" y="196321"/>
                  <a:pt x="1037064" y="165457"/>
                  <a:pt x="1048796" y="139991"/>
                </a:cubicBezTo>
                <a:cubicBezTo>
                  <a:pt x="1025798" y="167990"/>
                  <a:pt x="1006999" y="190063"/>
                  <a:pt x="992400" y="206212"/>
                </a:cubicBezTo>
                <a:lnTo>
                  <a:pt x="987665" y="211297"/>
                </a:lnTo>
                <a:lnTo>
                  <a:pt x="987665" y="216187"/>
                </a:lnTo>
                <a:cubicBezTo>
                  <a:pt x="953934" y="253651"/>
                  <a:pt x="929802" y="272383"/>
                  <a:pt x="915270" y="272383"/>
                </a:cubicBezTo>
                <a:cubicBezTo>
                  <a:pt x="910070" y="272383"/>
                  <a:pt x="906370" y="270683"/>
                  <a:pt x="904170" y="267284"/>
                </a:cubicBezTo>
                <a:cubicBezTo>
                  <a:pt x="901970" y="263884"/>
                  <a:pt x="900870" y="258851"/>
                  <a:pt x="900870" y="252185"/>
                </a:cubicBezTo>
                <a:cubicBezTo>
                  <a:pt x="900870" y="241652"/>
                  <a:pt x="904670" y="226386"/>
                  <a:pt x="912270" y="206387"/>
                </a:cubicBezTo>
                <a:cubicBezTo>
                  <a:pt x="892804" y="227986"/>
                  <a:pt x="878338" y="243352"/>
                  <a:pt x="868872" y="252485"/>
                </a:cubicBezTo>
                <a:cubicBezTo>
                  <a:pt x="859406" y="261617"/>
                  <a:pt x="851607" y="266184"/>
                  <a:pt x="845474" y="266184"/>
                </a:cubicBezTo>
                <a:cubicBezTo>
                  <a:pt x="842541" y="266184"/>
                  <a:pt x="838874" y="263651"/>
                  <a:pt x="834475" y="258584"/>
                </a:cubicBezTo>
                <a:cubicBezTo>
                  <a:pt x="830075" y="253518"/>
                  <a:pt x="826175" y="246952"/>
                  <a:pt x="822775" y="238885"/>
                </a:cubicBezTo>
                <a:cubicBezTo>
                  <a:pt x="819375" y="230819"/>
                  <a:pt x="817676" y="222453"/>
                  <a:pt x="817676" y="213787"/>
                </a:cubicBezTo>
                <a:cubicBezTo>
                  <a:pt x="817676" y="207521"/>
                  <a:pt x="818276" y="202288"/>
                  <a:pt x="819475" y="198088"/>
                </a:cubicBezTo>
                <a:cubicBezTo>
                  <a:pt x="820675" y="193888"/>
                  <a:pt x="823009" y="189588"/>
                  <a:pt x="826475" y="185189"/>
                </a:cubicBezTo>
                <a:cubicBezTo>
                  <a:pt x="829941" y="180789"/>
                  <a:pt x="835474" y="174989"/>
                  <a:pt x="843074" y="167790"/>
                </a:cubicBezTo>
                <a:cubicBezTo>
                  <a:pt x="863340" y="149391"/>
                  <a:pt x="883005" y="135725"/>
                  <a:pt x="902070" y="126792"/>
                </a:cubicBezTo>
                <a:cubicBezTo>
                  <a:pt x="921136" y="117859"/>
                  <a:pt x="935868" y="113393"/>
                  <a:pt x="946268" y="113393"/>
                </a:cubicBezTo>
                <a:cubicBezTo>
                  <a:pt x="949068" y="113393"/>
                  <a:pt x="951667" y="114560"/>
                  <a:pt x="954067" y="116893"/>
                </a:cubicBezTo>
                <a:cubicBezTo>
                  <a:pt x="956467" y="119226"/>
                  <a:pt x="958367" y="121926"/>
                  <a:pt x="959767" y="124992"/>
                </a:cubicBezTo>
                <a:cubicBezTo>
                  <a:pt x="961167" y="128059"/>
                  <a:pt x="961867" y="130325"/>
                  <a:pt x="961867" y="131792"/>
                </a:cubicBezTo>
                <a:cubicBezTo>
                  <a:pt x="961867" y="134192"/>
                  <a:pt x="960933" y="135958"/>
                  <a:pt x="959067" y="137092"/>
                </a:cubicBezTo>
                <a:cubicBezTo>
                  <a:pt x="957200" y="138225"/>
                  <a:pt x="953934" y="139591"/>
                  <a:pt x="949268" y="141191"/>
                </a:cubicBezTo>
                <a:cubicBezTo>
                  <a:pt x="950201" y="143325"/>
                  <a:pt x="951401" y="146058"/>
                  <a:pt x="952867" y="149391"/>
                </a:cubicBezTo>
                <a:cubicBezTo>
                  <a:pt x="954334" y="152724"/>
                  <a:pt x="955467" y="155424"/>
                  <a:pt x="956267" y="157490"/>
                </a:cubicBezTo>
                <a:cubicBezTo>
                  <a:pt x="957067" y="159557"/>
                  <a:pt x="957467" y="161390"/>
                  <a:pt x="957467" y="162990"/>
                </a:cubicBezTo>
                <a:cubicBezTo>
                  <a:pt x="957467" y="166190"/>
                  <a:pt x="954234" y="172156"/>
                  <a:pt x="947768" y="180889"/>
                </a:cubicBezTo>
                <a:cubicBezTo>
                  <a:pt x="941301" y="189622"/>
                  <a:pt x="936768" y="196055"/>
                  <a:pt x="934168" y="200188"/>
                </a:cubicBezTo>
                <a:cubicBezTo>
                  <a:pt x="931569" y="204321"/>
                  <a:pt x="930269" y="209387"/>
                  <a:pt x="930269" y="215387"/>
                </a:cubicBezTo>
                <a:cubicBezTo>
                  <a:pt x="930269" y="225253"/>
                  <a:pt x="934802" y="230186"/>
                  <a:pt x="943868" y="230186"/>
                </a:cubicBezTo>
                <a:cubicBezTo>
                  <a:pt x="950867" y="230186"/>
                  <a:pt x="960829" y="225274"/>
                  <a:pt x="973754" y="215449"/>
                </a:cubicBezTo>
                <a:lnTo>
                  <a:pt x="979201" y="210961"/>
                </a:lnTo>
                <a:lnTo>
                  <a:pt x="979201" y="206387"/>
                </a:lnTo>
                <a:cubicBezTo>
                  <a:pt x="997866" y="186122"/>
                  <a:pt x="1013965" y="167056"/>
                  <a:pt x="1027498" y="149191"/>
                </a:cubicBezTo>
                <a:cubicBezTo>
                  <a:pt x="1041030" y="131325"/>
                  <a:pt x="1051729" y="117126"/>
                  <a:pt x="1059596" y="106593"/>
                </a:cubicBezTo>
                <a:cubicBezTo>
                  <a:pt x="1067462" y="96061"/>
                  <a:pt x="1074395" y="88628"/>
                  <a:pt x="1080394" y="84295"/>
                </a:cubicBezTo>
                <a:cubicBezTo>
                  <a:pt x="1086394" y="79962"/>
                  <a:pt x="1093927" y="77795"/>
                  <a:pt x="1102993" y="77795"/>
                </a:cubicBezTo>
                <a:cubicBezTo>
                  <a:pt x="1107526" y="77795"/>
                  <a:pt x="1109793" y="79528"/>
                  <a:pt x="1109793" y="82995"/>
                </a:cubicBezTo>
                <a:cubicBezTo>
                  <a:pt x="1109793" y="85795"/>
                  <a:pt x="1107959" y="89928"/>
                  <a:pt x="1104293" y="95394"/>
                </a:cubicBezTo>
                <a:cubicBezTo>
                  <a:pt x="1100627" y="100861"/>
                  <a:pt x="1095927" y="106460"/>
                  <a:pt x="1090194" y="112193"/>
                </a:cubicBezTo>
                <a:cubicBezTo>
                  <a:pt x="1082594" y="119659"/>
                  <a:pt x="1075162" y="129025"/>
                  <a:pt x="1067895" y="140291"/>
                </a:cubicBezTo>
                <a:cubicBezTo>
                  <a:pt x="1060629" y="151557"/>
                  <a:pt x="1052396" y="165923"/>
                  <a:pt x="1043197" y="183389"/>
                </a:cubicBezTo>
                <a:cubicBezTo>
                  <a:pt x="1050396" y="177789"/>
                  <a:pt x="1058696" y="171156"/>
                  <a:pt x="1068095" y="163490"/>
                </a:cubicBezTo>
                <a:cubicBezTo>
                  <a:pt x="1077495" y="155824"/>
                  <a:pt x="1085161" y="149824"/>
                  <a:pt x="1091094" y="145491"/>
                </a:cubicBezTo>
                <a:cubicBezTo>
                  <a:pt x="1097027" y="141158"/>
                  <a:pt x="1102893" y="137725"/>
                  <a:pt x="1108693" y="135192"/>
                </a:cubicBezTo>
                <a:cubicBezTo>
                  <a:pt x="1114492" y="132659"/>
                  <a:pt x="1120325" y="131392"/>
                  <a:pt x="1126192" y="131392"/>
                </a:cubicBezTo>
                <a:cubicBezTo>
                  <a:pt x="1129925" y="131392"/>
                  <a:pt x="1132358" y="132059"/>
                  <a:pt x="1133491" y="133392"/>
                </a:cubicBezTo>
                <a:cubicBezTo>
                  <a:pt x="1134625" y="134725"/>
                  <a:pt x="1135191" y="137325"/>
                  <a:pt x="1135191" y="141191"/>
                </a:cubicBezTo>
                <a:cubicBezTo>
                  <a:pt x="1135191" y="151324"/>
                  <a:pt x="1132725" y="161223"/>
                  <a:pt x="1127792" y="170890"/>
                </a:cubicBezTo>
                <a:cubicBezTo>
                  <a:pt x="1122858" y="180556"/>
                  <a:pt x="1115792" y="190588"/>
                  <a:pt x="1106593" y="200988"/>
                </a:cubicBezTo>
                <a:cubicBezTo>
                  <a:pt x="1097393" y="211387"/>
                  <a:pt x="1086061" y="222720"/>
                  <a:pt x="1072595" y="234986"/>
                </a:cubicBezTo>
                <a:cubicBezTo>
                  <a:pt x="1077261" y="236719"/>
                  <a:pt x="1082061" y="237586"/>
                  <a:pt x="1086994" y="237586"/>
                </a:cubicBezTo>
                <a:cubicBezTo>
                  <a:pt x="1098593" y="237586"/>
                  <a:pt x="1113155" y="230948"/>
                  <a:pt x="1130679" y="217674"/>
                </a:cubicBezTo>
                <a:lnTo>
                  <a:pt x="1142360" y="207902"/>
                </a:lnTo>
                <a:lnTo>
                  <a:pt x="1144125" y="194988"/>
                </a:lnTo>
                <a:cubicBezTo>
                  <a:pt x="1146659" y="184855"/>
                  <a:pt x="1153458" y="171456"/>
                  <a:pt x="1164524" y="154791"/>
                </a:cubicBezTo>
                <a:cubicBezTo>
                  <a:pt x="1187856" y="119859"/>
                  <a:pt x="1207822" y="91294"/>
                  <a:pt x="1224420" y="69096"/>
                </a:cubicBezTo>
                <a:cubicBezTo>
                  <a:pt x="1241019" y="46897"/>
                  <a:pt x="1254785" y="30098"/>
                  <a:pt x="1265718" y="18699"/>
                </a:cubicBezTo>
                <a:cubicBezTo>
                  <a:pt x="1276651" y="7300"/>
                  <a:pt x="1283983" y="1733"/>
                  <a:pt x="1287717" y="2000"/>
                </a:cubicBezTo>
                <a:close/>
                <a:moveTo>
                  <a:pt x="137791" y="0"/>
                </a:moveTo>
                <a:cubicBezTo>
                  <a:pt x="147391" y="0"/>
                  <a:pt x="154890" y="3633"/>
                  <a:pt x="160290" y="10899"/>
                </a:cubicBezTo>
                <a:cubicBezTo>
                  <a:pt x="165690" y="18166"/>
                  <a:pt x="168390" y="28332"/>
                  <a:pt x="168390" y="41397"/>
                </a:cubicBezTo>
                <a:cubicBezTo>
                  <a:pt x="168390" y="58730"/>
                  <a:pt x="161590" y="83795"/>
                  <a:pt x="147991" y="116593"/>
                </a:cubicBezTo>
                <a:cubicBezTo>
                  <a:pt x="134392" y="149391"/>
                  <a:pt x="113460" y="187789"/>
                  <a:pt x="85195" y="231786"/>
                </a:cubicBezTo>
                <a:cubicBezTo>
                  <a:pt x="85595" y="233119"/>
                  <a:pt x="86061" y="234552"/>
                  <a:pt x="86595" y="236086"/>
                </a:cubicBezTo>
                <a:cubicBezTo>
                  <a:pt x="87128" y="237619"/>
                  <a:pt x="87395" y="239052"/>
                  <a:pt x="87395" y="240385"/>
                </a:cubicBezTo>
                <a:cubicBezTo>
                  <a:pt x="87395" y="240652"/>
                  <a:pt x="87195" y="241152"/>
                  <a:pt x="86795" y="241885"/>
                </a:cubicBezTo>
                <a:cubicBezTo>
                  <a:pt x="86395" y="242619"/>
                  <a:pt x="85928" y="243385"/>
                  <a:pt x="85395" y="244185"/>
                </a:cubicBezTo>
                <a:cubicBezTo>
                  <a:pt x="84861" y="244985"/>
                  <a:pt x="84528" y="245518"/>
                  <a:pt x="84395" y="245785"/>
                </a:cubicBezTo>
                <a:lnTo>
                  <a:pt x="69796" y="269784"/>
                </a:lnTo>
                <a:cubicBezTo>
                  <a:pt x="68196" y="272583"/>
                  <a:pt x="66529" y="273983"/>
                  <a:pt x="64796" y="273983"/>
                </a:cubicBezTo>
                <a:cubicBezTo>
                  <a:pt x="63196" y="273983"/>
                  <a:pt x="61863" y="273450"/>
                  <a:pt x="60796" y="272383"/>
                </a:cubicBezTo>
                <a:lnTo>
                  <a:pt x="48397" y="263384"/>
                </a:lnTo>
                <a:cubicBezTo>
                  <a:pt x="46530" y="261784"/>
                  <a:pt x="45597" y="260117"/>
                  <a:pt x="45597" y="258384"/>
                </a:cubicBezTo>
                <a:cubicBezTo>
                  <a:pt x="45597" y="256651"/>
                  <a:pt x="48730" y="250651"/>
                  <a:pt x="54997" y="240385"/>
                </a:cubicBezTo>
                <a:cubicBezTo>
                  <a:pt x="59530" y="233052"/>
                  <a:pt x="65629" y="222986"/>
                  <a:pt x="73295" y="210187"/>
                </a:cubicBezTo>
                <a:cubicBezTo>
                  <a:pt x="80962" y="197388"/>
                  <a:pt x="87128" y="186855"/>
                  <a:pt x="91794" y="178589"/>
                </a:cubicBezTo>
                <a:cubicBezTo>
                  <a:pt x="96461" y="170323"/>
                  <a:pt x="102160" y="159490"/>
                  <a:pt x="108893" y="146091"/>
                </a:cubicBezTo>
                <a:cubicBezTo>
                  <a:pt x="115626" y="132692"/>
                  <a:pt x="121792" y="119593"/>
                  <a:pt x="127392" y="106793"/>
                </a:cubicBezTo>
                <a:cubicBezTo>
                  <a:pt x="140325" y="77329"/>
                  <a:pt x="146791" y="58530"/>
                  <a:pt x="146791" y="50397"/>
                </a:cubicBezTo>
                <a:cubicBezTo>
                  <a:pt x="146791" y="40798"/>
                  <a:pt x="143058" y="35998"/>
                  <a:pt x="135592" y="35998"/>
                </a:cubicBezTo>
                <a:cubicBezTo>
                  <a:pt x="129992" y="35998"/>
                  <a:pt x="122026" y="38831"/>
                  <a:pt x="111693" y="44497"/>
                </a:cubicBezTo>
                <a:cubicBezTo>
                  <a:pt x="101360" y="50164"/>
                  <a:pt x="90661" y="57596"/>
                  <a:pt x="79595" y="66796"/>
                </a:cubicBezTo>
                <a:cubicBezTo>
                  <a:pt x="68529" y="75995"/>
                  <a:pt x="59330" y="85595"/>
                  <a:pt x="51997" y="95594"/>
                </a:cubicBezTo>
                <a:cubicBezTo>
                  <a:pt x="44664" y="105594"/>
                  <a:pt x="40997" y="114393"/>
                  <a:pt x="40997" y="121993"/>
                </a:cubicBezTo>
                <a:cubicBezTo>
                  <a:pt x="40997" y="123193"/>
                  <a:pt x="41331" y="124092"/>
                  <a:pt x="41997" y="124692"/>
                </a:cubicBezTo>
                <a:cubicBezTo>
                  <a:pt x="42664" y="125292"/>
                  <a:pt x="43864" y="125592"/>
                  <a:pt x="45597" y="125592"/>
                </a:cubicBezTo>
                <a:cubicBezTo>
                  <a:pt x="48797" y="125592"/>
                  <a:pt x="53997" y="123726"/>
                  <a:pt x="61196" y="119993"/>
                </a:cubicBezTo>
                <a:cubicBezTo>
                  <a:pt x="64396" y="118393"/>
                  <a:pt x="65996" y="118659"/>
                  <a:pt x="65996" y="120793"/>
                </a:cubicBezTo>
                <a:cubicBezTo>
                  <a:pt x="65996" y="122926"/>
                  <a:pt x="60930" y="128426"/>
                  <a:pt x="50797" y="137292"/>
                </a:cubicBezTo>
                <a:cubicBezTo>
                  <a:pt x="40664" y="146158"/>
                  <a:pt x="33198" y="150591"/>
                  <a:pt x="28398" y="150591"/>
                </a:cubicBezTo>
                <a:cubicBezTo>
                  <a:pt x="24265" y="150591"/>
                  <a:pt x="18499" y="147024"/>
                  <a:pt x="11099" y="139891"/>
                </a:cubicBezTo>
                <a:cubicBezTo>
                  <a:pt x="3700" y="132759"/>
                  <a:pt x="0" y="126259"/>
                  <a:pt x="0" y="120393"/>
                </a:cubicBezTo>
                <a:cubicBezTo>
                  <a:pt x="0" y="118126"/>
                  <a:pt x="2066" y="112726"/>
                  <a:pt x="6200" y="104194"/>
                </a:cubicBezTo>
                <a:cubicBezTo>
                  <a:pt x="10333" y="95661"/>
                  <a:pt x="15999" y="86028"/>
                  <a:pt x="23198" y="75295"/>
                </a:cubicBezTo>
                <a:cubicBezTo>
                  <a:pt x="30398" y="64563"/>
                  <a:pt x="37998" y="55263"/>
                  <a:pt x="45997" y="47397"/>
                </a:cubicBezTo>
                <a:cubicBezTo>
                  <a:pt x="55197" y="38198"/>
                  <a:pt x="65696" y="29998"/>
                  <a:pt x="77495" y="22799"/>
                </a:cubicBezTo>
                <a:cubicBezTo>
                  <a:pt x="89294" y="15599"/>
                  <a:pt x="100627" y="9999"/>
                  <a:pt x="111493" y="6000"/>
                </a:cubicBezTo>
                <a:cubicBezTo>
                  <a:pt x="122359" y="2000"/>
                  <a:pt x="131125" y="0"/>
                  <a:pt x="13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C5083CC-E840-4318-8D66-73066B291140}"/>
              </a:ext>
            </a:extLst>
          </p:cNvPr>
          <p:cNvGrpSpPr/>
          <p:nvPr/>
        </p:nvGrpSpPr>
        <p:grpSpPr>
          <a:xfrm>
            <a:off x="1556427" y="4451531"/>
            <a:ext cx="1440000" cy="1440000"/>
            <a:chOff x="3881335" y="3393302"/>
            <a:chExt cx="1440000" cy="1440000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376326D8-1D5D-47B0-B83E-AB9A08F9B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원호 4">
              <a:extLst>
                <a:ext uri="{FF2B5EF4-FFF2-40B4-BE49-F238E27FC236}">
                  <a16:creationId xmlns:a16="http://schemas.microsoft.com/office/drawing/2014/main" id="{12A68381-8267-43C3-A15F-A5BF35D664DB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93E8BF09-5530-424E-8F1C-B25FBF4F82CF}"/>
              </a:ext>
            </a:extLst>
          </p:cNvPr>
          <p:cNvGrpSpPr/>
          <p:nvPr/>
        </p:nvGrpSpPr>
        <p:grpSpPr>
          <a:xfrm>
            <a:off x="3450078" y="3874357"/>
            <a:ext cx="1440000" cy="1440000"/>
            <a:chOff x="3881335" y="3393302"/>
            <a:chExt cx="1440000" cy="1440000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7E6B291-81B8-45D9-9BC4-49197D488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원호 7">
              <a:extLst>
                <a:ext uri="{FF2B5EF4-FFF2-40B4-BE49-F238E27FC236}">
                  <a16:creationId xmlns:a16="http://schemas.microsoft.com/office/drawing/2014/main" id="{3B185A20-2729-4DF3-9B8F-3D2B875CB14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030C7F82-8E63-4CE3-A1D5-B4CD3133D60A}"/>
              </a:ext>
            </a:extLst>
          </p:cNvPr>
          <p:cNvGrpSpPr/>
          <p:nvPr/>
        </p:nvGrpSpPr>
        <p:grpSpPr>
          <a:xfrm>
            <a:off x="5343729" y="3297183"/>
            <a:ext cx="1440000" cy="1440000"/>
            <a:chOff x="3881335" y="3393302"/>
            <a:chExt cx="1440000" cy="1440000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344A597-35F0-4A9B-A963-4E1589AD77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원호 10">
              <a:extLst>
                <a:ext uri="{FF2B5EF4-FFF2-40B4-BE49-F238E27FC236}">
                  <a16:creationId xmlns:a16="http://schemas.microsoft.com/office/drawing/2014/main" id="{8131B996-A898-4B84-A103-DC8445A5D118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EB60828-2D38-444F-9205-474B87F9F7CC}"/>
              </a:ext>
            </a:extLst>
          </p:cNvPr>
          <p:cNvGrpSpPr/>
          <p:nvPr/>
        </p:nvGrpSpPr>
        <p:grpSpPr>
          <a:xfrm>
            <a:off x="7237380" y="2720009"/>
            <a:ext cx="1440000" cy="1440000"/>
            <a:chOff x="3881335" y="3393302"/>
            <a:chExt cx="1440000" cy="144000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3DB90B1E-65CB-4DC6-A10F-B69231237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원호 13">
              <a:extLst>
                <a:ext uri="{FF2B5EF4-FFF2-40B4-BE49-F238E27FC236}">
                  <a16:creationId xmlns:a16="http://schemas.microsoft.com/office/drawing/2014/main" id="{EAF82308-D05B-4EB5-854E-0652E50DFE0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5F5EB9B-9786-49FC-B836-4AB8896D2C77}"/>
              </a:ext>
            </a:extLst>
          </p:cNvPr>
          <p:cNvGrpSpPr/>
          <p:nvPr/>
        </p:nvGrpSpPr>
        <p:grpSpPr>
          <a:xfrm>
            <a:off x="9131031" y="2142835"/>
            <a:ext cx="1440000" cy="1440000"/>
            <a:chOff x="3881335" y="3393302"/>
            <a:chExt cx="1440000" cy="1440000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7200CE5-1EFF-41D6-88E3-DBD5CF7A87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원호 16">
              <a:extLst>
                <a:ext uri="{FF2B5EF4-FFF2-40B4-BE49-F238E27FC236}">
                  <a16:creationId xmlns:a16="http://schemas.microsoft.com/office/drawing/2014/main" id="{E84B29FE-EE70-43A8-85CA-CDAEA6D7A63F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A2A04DAA-520B-4993-B5FF-8C82BBA3264C}"/>
              </a:ext>
            </a:extLst>
          </p:cNvPr>
          <p:cNvSpPr/>
          <p:nvPr/>
        </p:nvSpPr>
        <p:spPr>
          <a:xfrm flipH="1">
            <a:off x="7726866" y="3298862"/>
            <a:ext cx="461027" cy="38031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91B17C2A-9354-478A-B8C5-187A5049CDBD}"/>
              </a:ext>
            </a:extLst>
          </p:cNvPr>
          <p:cNvSpPr/>
          <p:nvPr/>
        </p:nvSpPr>
        <p:spPr>
          <a:xfrm rot="18805991">
            <a:off x="2062686" y="4960021"/>
            <a:ext cx="427480" cy="423019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ound Same Side Corner Rectangle 11">
            <a:extLst>
              <a:ext uri="{FF2B5EF4-FFF2-40B4-BE49-F238E27FC236}">
                <a16:creationId xmlns:a16="http://schemas.microsoft.com/office/drawing/2014/main" id="{BC9A34E5-69F5-4DEA-B460-6B44BF6B926F}"/>
              </a:ext>
            </a:extLst>
          </p:cNvPr>
          <p:cNvSpPr>
            <a:spLocks noChangeAspect="1"/>
          </p:cNvSpPr>
          <p:nvPr/>
        </p:nvSpPr>
        <p:spPr>
          <a:xfrm rot="9900000">
            <a:off x="5884103" y="3825220"/>
            <a:ext cx="452046" cy="38392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Rounded Rectangle 27">
            <a:extLst>
              <a:ext uri="{FF2B5EF4-FFF2-40B4-BE49-F238E27FC236}">
                <a16:creationId xmlns:a16="http://schemas.microsoft.com/office/drawing/2014/main" id="{DC17D61E-F24D-4551-9D35-F1DC967749FD}"/>
              </a:ext>
            </a:extLst>
          </p:cNvPr>
          <p:cNvSpPr/>
          <p:nvPr/>
        </p:nvSpPr>
        <p:spPr>
          <a:xfrm>
            <a:off x="9647170" y="2720009"/>
            <a:ext cx="407722" cy="31318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ound Same Side Corner Rectangle 36">
            <a:extLst>
              <a:ext uri="{FF2B5EF4-FFF2-40B4-BE49-F238E27FC236}">
                <a16:creationId xmlns:a16="http://schemas.microsoft.com/office/drawing/2014/main" id="{E838DC9D-F63E-458E-A2F4-C2604B215028}"/>
              </a:ext>
            </a:extLst>
          </p:cNvPr>
          <p:cNvSpPr>
            <a:spLocks noChangeAspect="1"/>
          </p:cNvSpPr>
          <p:nvPr/>
        </p:nvSpPr>
        <p:spPr>
          <a:xfrm>
            <a:off x="3954640" y="4424028"/>
            <a:ext cx="430876" cy="34065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3" name="Group 63">
            <a:extLst>
              <a:ext uri="{FF2B5EF4-FFF2-40B4-BE49-F238E27FC236}">
                <a16:creationId xmlns:a16="http://schemas.microsoft.com/office/drawing/2014/main" id="{B5516A20-4DFF-4900-8184-B7B8B73C0B93}"/>
              </a:ext>
            </a:extLst>
          </p:cNvPr>
          <p:cNvGrpSpPr/>
          <p:nvPr/>
        </p:nvGrpSpPr>
        <p:grpSpPr>
          <a:xfrm>
            <a:off x="9131031" y="3907049"/>
            <a:ext cx="1440000" cy="934006"/>
            <a:chOff x="6210998" y="1433695"/>
            <a:chExt cx="2688349" cy="93400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4F37ED-2F90-4313-A87A-88297CC87685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9E8E04-CB9A-412E-A78F-2836C7C97F9A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63">
            <a:extLst>
              <a:ext uri="{FF2B5EF4-FFF2-40B4-BE49-F238E27FC236}">
                <a16:creationId xmlns:a16="http://schemas.microsoft.com/office/drawing/2014/main" id="{BCAA942F-7DDD-462D-88AF-AB8197C95602}"/>
              </a:ext>
            </a:extLst>
          </p:cNvPr>
          <p:cNvGrpSpPr/>
          <p:nvPr/>
        </p:nvGrpSpPr>
        <p:grpSpPr>
          <a:xfrm>
            <a:off x="7243386" y="4451531"/>
            <a:ext cx="1440000" cy="934006"/>
            <a:chOff x="6210998" y="1433695"/>
            <a:chExt cx="2688349" cy="9340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711C65-39B6-434E-85FA-F122355363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18A49E-BC5A-4F76-B1A1-5826FEC188C2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63">
            <a:extLst>
              <a:ext uri="{FF2B5EF4-FFF2-40B4-BE49-F238E27FC236}">
                <a16:creationId xmlns:a16="http://schemas.microsoft.com/office/drawing/2014/main" id="{FD925453-7F6F-40CD-8F65-8FE7785B2D47}"/>
              </a:ext>
            </a:extLst>
          </p:cNvPr>
          <p:cNvGrpSpPr/>
          <p:nvPr/>
        </p:nvGrpSpPr>
        <p:grpSpPr>
          <a:xfrm>
            <a:off x="5355742" y="4996013"/>
            <a:ext cx="1440000" cy="934006"/>
            <a:chOff x="6210998" y="1433695"/>
            <a:chExt cx="2688349" cy="93400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A265F8A-3DA6-431C-A6F2-FEE5E9B0C22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2E1EE4-3EB5-4782-92EC-7008C4FF2533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63">
            <a:extLst>
              <a:ext uri="{FF2B5EF4-FFF2-40B4-BE49-F238E27FC236}">
                <a16:creationId xmlns:a16="http://schemas.microsoft.com/office/drawing/2014/main" id="{3E43801B-9F6B-44FE-87BA-47306DCD7522}"/>
              </a:ext>
            </a:extLst>
          </p:cNvPr>
          <p:cNvGrpSpPr/>
          <p:nvPr/>
        </p:nvGrpSpPr>
        <p:grpSpPr>
          <a:xfrm>
            <a:off x="3468098" y="2379143"/>
            <a:ext cx="1440000" cy="934006"/>
            <a:chOff x="6210998" y="1433695"/>
            <a:chExt cx="2688349" cy="93400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F1FD540-0F34-43A8-8773-E588DE0F8531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F62CDBE-9E20-4EB4-A82A-481F950D205F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63">
            <a:extLst>
              <a:ext uri="{FF2B5EF4-FFF2-40B4-BE49-F238E27FC236}">
                <a16:creationId xmlns:a16="http://schemas.microsoft.com/office/drawing/2014/main" id="{75BDADF2-3169-41C0-8D39-764E0F3014D3}"/>
              </a:ext>
            </a:extLst>
          </p:cNvPr>
          <p:cNvGrpSpPr/>
          <p:nvPr/>
        </p:nvGrpSpPr>
        <p:grpSpPr>
          <a:xfrm>
            <a:off x="1580454" y="2923625"/>
            <a:ext cx="1440000" cy="934006"/>
            <a:chOff x="6210998" y="1433695"/>
            <a:chExt cx="2688349" cy="93400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41F3565-827D-4B9B-8592-7A7128BAD7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C4C118-825E-4514-A1E1-7C64DC8C71C1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609F7DC9-B425-477B-9A35-698603D7FCE4}"/>
              </a:ext>
            </a:extLst>
          </p:cNvPr>
          <p:cNvGrpSpPr/>
          <p:nvPr/>
        </p:nvGrpSpPr>
        <p:grpSpPr>
          <a:xfrm>
            <a:off x="743853" y="1485921"/>
            <a:ext cx="3312400" cy="5001422"/>
            <a:chOff x="995292" y="1865570"/>
            <a:chExt cx="2809521" cy="4242123"/>
          </a:xfrm>
        </p:grpSpPr>
        <p:sp>
          <p:nvSpPr>
            <p:cNvPr id="4" name="Up Arrow 3">
              <a:extLst>
                <a:ext uri="{FF2B5EF4-FFF2-40B4-BE49-F238E27FC236}">
                  <a16:creationId xmlns:a16="http://schemas.microsoft.com/office/drawing/2014/main" id="{DDD171CA-025A-429A-9D5F-0012642B87E7}"/>
                </a:ext>
              </a:extLst>
            </p:cNvPr>
            <p:cNvSpPr/>
            <p:nvPr/>
          </p:nvSpPr>
          <p:spPr>
            <a:xfrm rot="10800000">
              <a:off x="1792302" y="4544909"/>
              <a:ext cx="1215499" cy="1562784"/>
            </a:xfrm>
            <a:prstGeom prst="upArrow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2758FA6-FA33-44C0-88F3-6D8ED50BC1E8}"/>
                </a:ext>
              </a:extLst>
            </p:cNvPr>
            <p:cNvGrpSpPr/>
            <p:nvPr/>
          </p:nvGrpSpPr>
          <p:grpSpPr>
            <a:xfrm>
              <a:off x="995292" y="2879956"/>
              <a:ext cx="2809521" cy="2213351"/>
              <a:chOff x="1806022" y="2656735"/>
              <a:chExt cx="3988343" cy="3142032"/>
            </a:xfrm>
          </p:grpSpPr>
          <p:sp>
            <p:nvSpPr>
              <p:cNvPr id="7" name="Oval 9">
                <a:extLst>
                  <a:ext uri="{FF2B5EF4-FFF2-40B4-BE49-F238E27FC236}">
                    <a16:creationId xmlns:a16="http://schemas.microsoft.com/office/drawing/2014/main" id="{DF0F76D4-76D7-4430-AEFA-57A621B4F54E}"/>
                  </a:ext>
                </a:extLst>
              </p:cNvPr>
              <p:cNvSpPr/>
              <p:nvPr/>
            </p:nvSpPr>
            <p:spPr>
              <a:xfrm>
                <a:off x="1978223" y="2781114"/>
                <a:ext cx="3643942" cy="1270086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13">
                <a:extLst>
                  <a:ext uri="{FF2B5EF4-FFF2-40B4-BE49-F238E27FC236}">
                    <a16:creationId xmlns:a16="http://schemas.microsoft.com/office/drawing/2014/main" id="{83125417-3DBD-49DF-B316-2BFF394B3C30}"/>
                  </a:ext>
                </a:extLst>
              </p:cNvPr>
              <p:cNvSpPr/>
              <p:nvPr/>
            </p:nvSpPr>
            <p:spPr>
              <a:xfrm>
                <a:off x="1806022" y="2656735"/>
                <a:ext cx="3988343" cy="3142032"/>
              </a:xfrm>
              <a:custGeom>
                <a:avLst/>
                <a:gdLst>
                  <a:gd name="connsiteX0" fmla="*/ 2388104 w 4776206"/>
                  <a:gd name="connsiteY0" fmla="*/ 148949 h 3762713"/>
                  <a:gd name="connsiteX1" fmla="*/ 206218 w 4776206"/>
                  <a:gd name="connsiteY1" fmla="*/ 909440 h 3762713"/>
                  <a:gd name="connsiteX2" fmla="*/ 2388104 w 4776206"/>
                  <a:gd name="connsiteY2" fmla="*/ 1669931 h 3762713"/>
                  <a:gd name="connsiteX3" fmla="*/ 4569990 w 4776206"/>
                  <a:gd name="connsiteY3" fmla="*/ 909440 h 3762713"/>
                  <a:gd name="connsiteX4" fmla="*/ 2388104 w 4776206"/>
                  <a:gd name="connsiteY4" fmla="*/ 148949 h 3762713"/>
                  <a:gd name="connsiteX5" fmla="*/ 2388103 w 4776206"/>
                  <a:gd name="connsiteY5" fmla="*/ 0 h 3762713"/>
                  <a:gd name="connsiteX6" fmla="*/ 4776206 w 4776206"/>
                  <a:gd name="connsiteY6" fmla="*/ 918941 h 3762713"/>
                  <a:gd name="connsiteX7" fmla="*/ 4763876 w 4776206"/>
                  <a:gd name="connsiteY7" fmla="*/ 1012898 h 3762713"/>
                  <a:gd name="connsiteX8" fmla="*/ 4757696 w 4776206"/>
                  <a:gd name="connsiteY8" fmla="*/ 1028481 h 3762713"/>
                  <a:gd name="connsiteX9" fmla="*/ 4659107 w 4776206"/>
                  <a:gd name="connsiteY9" fmla="*/ 1202441 h 3762713"/>
                  <a:gd name="connsiteX10" fmla="*/ 3006423 w 4776206"/>
                  <a:gd name="connsiteY10" fmla="*/ 3657627 h 3762713"/>
                  <a:gd name="connsiteX11" fmla="*/ 3000542 w 4776206"/>
                  <a:gd name="connsiteY11" fmla="*/ 3657627 h 3762713"/>
                  <a:gd name="connsiteX12" fmla="*/ 2997113 w 4776206"/>
                  <a:gd name="connsiteY12" fmla="*/ 3664350 h 3762713"/>
                  <a:gd name="connsiteX13" fmla="*/ 2386594 w 4776206"/>
                  <a:gd name="connsiteY13" fmla="*/ 3762713 h 3762713"/>
                  <a:gd name="connsiteX14" fmla="*/ 1776075 w 4776206"/>
                  <a:gd name="connsiteY14" fmla="*/ 3664350 h 3762713"/>
                  <a:gd name="connsiteX15" fmla="*/ 1772646 w 4776206"/>
                  <a:gd name="connsiteY15" fmla="*/ 3657627 h 3762713"/>
                  <a:gd name="connsiteX16" fmla="*/ 1769783 w 4776206"/>
                  <a:gd name="connsiteY16" fmla="*/ 3657627 h 3762713"/>
                  <a:gd name="connsiteX17" fmla="*/ 117099 w 4776206"/>
                  <a:gd name="connsiteY17" fmla="*/ 1202441 h 3762713"/>
                  <a:gd name="connsiteX18" fmla="*/ 18511 w 4776206"/>
                  <a:gd name="connsiteY18" fmla="*/ 1028481 h 3762713"/>
                  <a:gd name="connsiteX19" fmla="*/ 12330 w 4776206"/>
                  <a:gd name="connsiteY19" fmla="*/ 1012898 h 3762713"/>
                  <a:gd name="connsiteX20" fmla="*/ 0 w 4776206"/>
                  <a:gd name="connsiteY20" fmla="*/ 918941 h 3762713"/>
                  <a:gd name="connsiteX21" fmla="*/ 2388103 w 4776206"/>
                  <a:gd name="connsiteY21" fmla="*/ 0 h 376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6206" h="3762713">
                    <a:moveTo>
                      <a:pt x="2388104" y="148949"/>
                    </a:moveTo>
                    <a:cubicBezTo>
                      <a:pt x="1183082" y="148949"/>
                      <a:pt x="206218" y="489432"/>
                      <a:pt x="206218" y="909440"/>
                    </a:cubicBezTo>
                    <a:cubicBezTo>
                      <a:pt x="206218" y="1329448"/>
                      <a:pt x="1183082" y="1669931"/>
                      <a:pt x="2388104" y="1669931"/>
                    </a:cubicBezTo>
                    <a:cubicBezTo>
                      <a:pt x="3593126" y="1669931"/>
                      <a:pt x="4569990" y="1329448"/>
                      <a:pt x="4569990" y="909440"/>
                    </a:cubicBezTo>
                    <a:cubicBezTo>
                      <a:pt x="4569990" y="489432"/>
                      <a:pt x="3593126" y="148949"/>
                      <a:pt x="2388104" y="148949"/>
                    </a:cubicBezTo>
                    <a:close/>
                    <a:moveTo>
                      <a:pt x="2388103" y="0"/>
                    </a:moveTo>
                    <a:cubicBezTo>
                      <a:pt x="3707016" y="0"/>
                      <a:pt x="4776206" y="411424"/>
                      <a:pt x="4776206" y="918941"/>
                    </a:cubicBezTo>
                    <a:cubicBezTo>
                      <a:pt x="4776206" y="950661"/>
                      <a:pt x="4772029" y="982005"/>
                      <a:pt x="4763876" y="1012898"/>
                    </a:cubicBezTo>
                    <a:lnTo>
                      <a:pt x="4757696" y="1028481"/>
                    </a:lnTo>
                    <a:lnTo>
                      <a:pt x="4659107" y="1202441"/>
                    </a:lnTo>
                    <a:lnTo>
                      <a:pt x="3006423" y="3657627"/>
                    </a:lnTo>
                    <a:lnTo>
                      <a:pt x="3000542" y="3657627"/>
                    </a:lnTo>
                    <a:lnTo>
                      <a:pt x="2997113" y="3664350"/>
                    </a:lnTo>
                    <a:cubicBezTo>
                      <a:pt x="2939004" y="3720486"/>
                      <a:pt x="2687745" y="3762713"/>
                      <a:pt x="2386594" y="3762713"/>
                    </a:cubicBezTo>
                    <a:cubicBezTo>
                      <a:pt x="2085443" y="3762713"/>
                      <a:pt x="1834184" y="3720486"/>
                      <a:pt x="1776075" y="3664350"/>
                    </a:cubicBezTo>
                    <a:lnTo>
                      <a:pt x="1772646" y="3657627"/>
                    </a:lnTo>
                    <a:lnTo>
                      <a:pt x="1769783" y="3657627"/>
                    </a:lnTo>
                    <a:lnTo>
                      <a:pt x="117099" y="1202441"/>
                    </a:lnTo>
                    <a:lnTo>
                      <a:pt x="18511" y="1028481"/>
                    </a:lnTo>
                    <a:lnTo>
                      <a:pt x="12330" y="1012898"/>
                    </a:lnTo>
                    <a:cubicBezTo>
                      <a:pt x="4177" y="982005"/>
                      <a:pt x="0" y="950661"/>
                      <a:pt x="0" y="918941"/>
                    </a:cubicBezTo>
                    <a:cubicBezTo>
                      <a:pt x="0" y="411424"/>
                      <a:pt x="1069190" y="0"/>
                      <a:pt x="238810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Up Arrow 4">
              <a:extLst>
                <a:ext uri="{FF2B5EF4-FFF2-40B4-BE49-F238E27FC236}">
                  <a16:creationId xmlns:a16="http://schemas.microsoft.com/office/drawing/2014/main" id="{DBC6389C-BC89-41CB-B805-281E5C1EFD95}"/>
                </a:ext>
              </a:extLst>
            </p:cNvPr>
            <p:cNvSpPr/>
            <p:nvPr/>
          </p:nvSpPr>
          <p:spPr>
            <a:xfrm rot="10800000">
              <a:off x="1792303" y="1865570"/>
              <a:ext cx="1215499" cy="1562784"/>
            </a:xfrm>
            <a:prstGeom prst="up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6874E86-1399-4265-8E7F-CAED23B44613}"/>
              </a:ext>
            </a:extLst>
          </p:cNvPr>
          <p:cNvSpPr txBox="1"/>
          <p:nvPr/>
        </p:nvSpPr>
        <p:spPr>
          <a:xfrm>
            <a:off x="3292884" y="172570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2F5391-6631-41C7-9668-755EA81F6231}"/>
              </a:ext>
            </a:extLst>
          </p:cNvPr>
          <p:cNvSpPr txBox="1"/>
          <p:nvPr/>
        </p:nvSpPr>
        <p:spPr>
          <a:xfrm>
            <a:off x="3292884" y="2185007"/>
            <a:ext cx="153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2F135-7850-4E4D-9DA7-98BF3E74F253}"/>
              </a:ext>
            </a:extLst>
          </p:cNvPr>
          <p:cNvSpPr txBox="1"/>
          <p:nvPr/>
        </p:nvSpPr>
        <p:spPr>
          <a:xfrm>
            <a:off x="3292884" y="4829726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18%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E8BC48-80FC-4EE1-971F-6BCDB5530CBD}"/>
              </a:ext>
            </a:extLst>
          </p:cNvPr>
          <p:cNvSpPr txBox="1"/>
          <p:nvPr/>
        </p:nvSpPr>
        <p:spPr>
          <a:xfrm>
            <a:off x="3292884" y="5289033"/>
            <a:ext cx="153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9E8B1B-B348-4953-ACA0-26D33F0F9DCB}"/>
              </a:ext>
            </a:extLst>
          </p:cNvPr>
          <p:cNvSpPr txBox="1"/>
          <p:nvPr/>
        </p:nvSpPr>
        <p:spPr>
          <a:xfrm>
            <a:off x="6091466" y="3864192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C647E4-63FD-4BD0-A8F7-FC5687B43A8E}"/>
              </a:ext>
            </a:extLst>
          </p:cNvPr>
          <p:cNvSpPr txBox="1"/>
          <p:nvPr/>
        </p:nvSpPr>
        <p:spPr>
          <a:xfrm>
            <a:off x="7386280" y="3779454"/>
            <a:ext cx="4314803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7AA0F-553E-4E0E-8840-18A679A8CFAE}"/>
              </a:ext>
            </a:extLst>
          </p:cNvPr>
          <p:cNvSpPr txBox="1"/>
          <p:nvPr/>
        </p:nvSpPr>
        <p:spPr>
          <a:xfrm>
            <a:off x="6091465" y="4723109"/>
            <a:ext cx="5609617" cy="136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BB2996-20B4-48A8-927D-0A1AC6E9A1A7}"/>
              </a:ext>
            </a:extLst>
          </p:cNvPr>
          <p:cNvSpPr txBox="1"/>
          <p:nvPr/>
        </p:nvSpPr>
        <p:spPr>
          <a:xfrm>
            <a:off x="7468386" y="1929644"/>
            <a:ext cx="42326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en-GB" altLang="ko-KR" sz="2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2800" dirty="0">
                <a:solidFill>
                  <a:schemeClr val="accent2"/>
                </a:solidFill>
                <a:cs typeface="B Nazanin" panose="00000400000000000000" pitchFamily="2" charset="-78"/>
              </a:rPr>
              <a:t>پاورپوینت</a:t>
            </a:r>
            <a:endParaRPr lang="en-GB" altLang="ko-KR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حرفه ای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F58B6-3585-440A-823A-F6A11B6B9717}"/>
              </a:ext>
            </a:extLst>
          </p:cNvPr>
          <p:cNvSpPr txBox="1"/>
          <p:nvPr/>
        </p:nvSpPr>
        <p:spPr>
          <a:xfrm>
            <a:off x="3842313" y="2578706"/>
            <a:ext cx="196174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EE4CB-7681-497A-87E6-50B3E594EB7E}"/>
              </a:ext>
            </a:extLst>
          </p:cNvPr>
          <p:cNvSpPr txBox="1"/>
          <p:nvPr/>
        </p:nvSpPr>
        <p:spPr>
          <a:xfrm>
            <a:off x="3760936" y="5572357"/>
            <a:ext cx="196174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7628710" y="2501864"/>
            <a:ext cx="2778034" cy="2254868"/>
            <a:chOff x="6665543" y="2380271"/>
            <a:chExt cx="2747269" cy="225486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3" y="2380271"/>
              <a:ext cx="2747269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بخش</a:t>
              </a:r>
              <a:r>
                <a:rPr lang="en-US" altLang="ko-KR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 </a:t>
              </a:r>
              <a:endParaRPr lang="en-US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عنوان</a:t>
              </a:r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 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6665543" y="3968162"/>
              <a:ext cx="2747236" cy="6669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زیرنویس ارائه خود را وارد کنید 
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3679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810CDD2-03D5-4FA3-82E7-D187E8C49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1" name="Oval 4">
            <a:extLst>
              <a:ext uri="{FF2B5EF4-FFF2-40B4-BE49-F238E27FC236}">
                <a16:creationId xmlns:a16="http://schemas.microsoft.com/office/drawing/2014/main" id="{A3A80389-0E5E-4D63-8741-062BE65990C0}"/>
              </a:ext>
            </a:extLst>
          </p:cNvPr>
          <p:cNvSpPr/>
          <p:nvPr/>
        </p:nvSpPr>
        <p:spPr>
          <a:xfrm>
            <a:off x="9619607" y="2436973"/>
            <a:ext cx="1751546" cy="1751546"/>
          </a:xfrm>
          <a:prstGeom prst="ellipse">
            <a:avLst/>
          </a:prstGeom>
          <a:solidFill>
            <a:schemeClr val="accent3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70D440-83A3-45DD-B475-BA4A7F528EC8}"/>
              </a:ext>
            </a:extLst>
          </p:cNvPr>
          <p:cNvSpPr txBox="1"/>
          <p:nvPr/>
        </p:nvSpPr>
        <p:spPr>
          <a:xfrm>
            <a:off x="707938" y="4551214"/>
            <a:ext cx="7358700" cy="85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rPr>
              <a:t>یک پاورپوینت مدرن ارائه دهید که به زیبایی طراحی شده است</a:t>
            </a:r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F60FD7-19E1-4100-8482-6820A9E7736D}"/>
              </a:ext>
            </a:extLst>
          </p:cNvPr>
          <p:cNvSpPr txBox="1"/>
          <p:nvPr/>
        </p:nvSpPr>
        <p:spPr>
          <a:xfrm>
            <a:off x="707938" y="3645024"/>
            <a:ext cx="7358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r>
              <a:rPr lang="en-US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اینجا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27C76113-EF1A-40E1-BCB1-7F97A284DE81}"/>
              </a:ext>
            </a:extLst>
          </p:cNvPr>
          <p:cNvSpPr/>
          <p:nvPr/>
        </p:nvSpPr>
        <p:spPr>
          <a:xfrm>
            <a:off x="6096000" y="5745854"/>
            <a:ext cx="2592288" cy="6206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3D91EB73-DD43-4432-9EF9-6D3BFEB58EC8}"/>
              </a:ext>
            </a:extLst>
          </p:cNvPr>
          <p:cNvSpPr/>
          <p:nvPr/>
        </p:nvSpPr>
        <p:spPr>
          <a:xfrm>
            <a:off x="0" y="5745854"/>
            <a:ext cx="6096000" cy="620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6FCA0-C1C1-4934-81D6-E20AFF5EF659}"/>
              </a:ext>
            </a:extLst>
          </p:cNvPr>
          <p:cNvSpPr txBox="1"/>
          <p:nvPr/>
        </p:nvSpPr>
        <p:spPr>
          <a:xfrm>
            <a:off x="707939" y="5825366"/>
            <a:ext cx="5113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اسان برای تغییر رنگ، عکس و متن.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840BF2-268D-496D-AF36-88F9D7B42C36}"/>
              </a:ext>
            </a:extLst>
          </p:cNvPr>
          <p:cNvSpPr txBox="1"/>
          <p:nvPr/>
        </p:nvSpPr>
        <p:spPr>
          <a:xfrm>
            <a:off x="6888088" y="590947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ounded Rectangle 51">
            <a:extLst>
              <a:ext uri="{FF2B5EF4-FFF2-40B4-BE49-F238E27FC236}">
                <a16:creationId xmlns:a16="http://schemas.microsoft.com/office/drawing/2014/main" id="{DBFB4C50-9932-4FF6-856F-D5DC1CB00D37}"/>
              </a:ext>
            </a:extLst>
          </p:cNvPr>
          <p:cNvSpPr/>
          <p:nvPr/>
        </p:nvSpPr>
        <p:spPr>
          <a:xfrm rot="16200000" flipH="1">
            <a:off x="10005748" y="2800953"/>
            <a:ext cx="987004" cy="92952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Oval 32">
            <a:extLst>
              <a:ext uri="{FF2B5EF4-FFF2-40B4-BE49-F238E27FC236}">
                <a16:creationId xmlns:a16="http://schemas.microsoft.com/office/drawing/2014/main" id="{1C48EBF6-367C-4572-99B7-1AB4BACA9110}"/>
              </a:ext>
            </a:extLst>
          </p:cNvPr>
          <p:cNvSpPr/>
          <p:nvPr/>
        </p:nvSpPr>
        <p:spPr>
          <a:xfrm>
            <a:off x="6529322" y="5883933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id="{B53B9867-17ED-4FE1-BFC2-A43645A8230B}"/>
              </a:ext>
            </a:extLst>
          </p:cNvPr>
          <p:cNvSpPr/>
          <p:nvPr/>
        </p:nvSpPr>
        <p:spPr>
          <a:xfrm>
            <a:off x="5504391" y="5006071"/>
            <a:ext cx="948735" cy="9487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7C966706-4439-46BD-A494-D5C0C04DF553}"/>
              </a:ext>
            </a:extLst>
          </p:cNvPr>
          <p:cNvSpPr/>
          <p:nvPr/>
        </p:nvSpPr>
        <p:spPr>
          <a:xfrm>
            <a:off x="6858942" y="5006071"/>
            <a:ext cx="948735" cy="948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27F3FF39-C593-4BF9-96A3-47BE566171E6}"/>
              </a:ext>
            </a:extLst>
          </p:cNvPr>
          <p:cNvSpPr/>
          <p:nvPr/>
        </p:nvSpPr>
        <p:spPr>
          <a:xfrm>
            <a:off x="8213493" y="5006071"/>
            <a:ext cx="948735" cy="948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65">
            <a:extLst>
              <a:ext uri="{FF2B5EF4-FFF2-40B4-BE49-F238E27FC236}">
                <a16:creationId xmlns:a16="http://schemas.microsoft.com/office/drawing/2014/main" id="{DB57470A-0C54-4737-9809-3AC231680303}"/>
              </a:ext>
            </a:extLst>
          </p:cNvPr>
          <p:cNvSpPr/>
          <p:nvPr/>
        </p:nvSpPr>
        <p:spPr>
          <a:xfrm>
            <a:off x="9568043" y="5006071"/>
            <a:ext cx="948735" cy="948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66">
            <a:extLst>
              <a:ext uri="{FF2B5EF4-FFF2-40B4-BE49-F238E27FC236}">
                <a16:creationId xmlns:a16="http://schemas.microsoft.com/office/drawing/2014/main" id="{9F131DE6-88B9-4D0C-B334-07ECED1A9DD8}"/>
              </a:ext>
            </a:extLst>
          </p:cNvPr>
          <p:cNvGrpSpPr/>
          <p:nvPr/>
        </p:nvGrpSpPr>
        <p:grpSpPr>
          <a:xfrm>
            <a:off x="6229314" y="1749635"/>
            <a:ext cx="5121557" cy="622514"/>
            <a:chOff x="270023" y="1671303"/>
            <a:chExt cx="3384594" cy="62873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6A78AEA-7972-4061-9A5B-1F76349A9EE9}"/>
                </a:ext>
              </a:extLst>
            </p:cNvPr>
            <p:cNvSpPr txBox="1"/>
            <p:nvPr/>
          </p:nvSpPr>
          <p:spPr>
            <a:xfrm>
              <a:off x="270024" y="1989187"/>
              <a:ext cx="3384593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. 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138787-8505-4868-AE64-7F717153FAF6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77">
            <a:extLst>
              <a:ext uri="{FF2B5EF4-FFF2-40B4-BE49-F238E27FC236}">
                <a16:creationId xmlns:a16="http://schemas.microsoft.com/office/drawing/2014/main" id="{DF19388C-3CBF-4C05-80FF-BF5B79FD4FFF}"/>
              </a:ext>
            </a:extLst>
          </p:cNvPr>
          <p:cNvGrpSpPr/>
          <p:nvPr/>
        </p:nvGrpSpPr>
        <p:grpSpPr>
          <a:xfrm>
            <a:off x="6229314" y="2560675"/>
            <a:ext cx="5121557" cy="630046"/>
            <a:chOff x="270023" y="1671303"/>
            <a:chExt cx="3384594" cy="63634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E1FFB97-581F-41B7-8D91-29FC7A5E0458}"/>
                </a:ext>
              </a:extLst>
            </p:cNvPr>
            <p:cNvSpPr txBox="1"/>
            <p:nvPr/>
          </p:nvSpPr>
          <p:spPr>
            <a:xfrm>
              <a:off x="270024" y="1981576"/>
              <a:ext cx="3384593" cy="3260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8B900D7-1A04-4664-A718-D94258819150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id="{E189DCA2-72C6-4A91-96EE-E49998252F12}"/>
              </a:ext>
            </a:extLst>
          </p:cNvPr>
          <p:cNvGrpSpPr/>
          <p:nvPr/>
        </p:nvGrpSpPr>
        <p:grpSpPr>
          <a:xfrm>
            <a:off x="6229314" y="3371719"/>
            <a:ext cx="5121557" cy="630046"/>
            <a:chOff x="270023" y="1671303"/>
            <a:chExt cx="3384594" cy="63634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E9E671-0399-4416-B827-59272EAAC673}"/>
                </a:ext>
              </a:extLst>
            </p:cNvPr>
            <p:cNvSpPr txBox="1"/>
            <p:nvPr/>
          </p:nvSpPr>
          <p:spPr>
            <a:xfrm>
              <a:off x="270024" y="1981576"/>
              <a:ext cx="3384593" cy="3260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7F07366-6C60-41DE-AC99-CA9F4F6A8A0D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83">
            <a:extLst>
              <a:ext uri="{FF2B5EF4-FFF2-40B4-BE49-F238E27FC236}">
                <a16:creationId xmlns:a16="http://schemas.microsoft.com/office/drawing/2014/main" id="{F574970A-FC64-4845-A3A9-46163A4C04AD}"/>
              </a:ext>
            </a:extLst>
          </p:cNvPr>
          <p:cNvGrpSpPr/>
          <p:nvPr/>
        </p:nvGrpSpPr>
        <p:grpSpPr>
          <a:xfrm>
            <a:off x="6229314" y="4182763"/>
            <a:ext cx="5121557" cy="630046"/>
            <a:chOff x="270023" y="1671303"/>
            <a:chExt cx="3384594" cy="63634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065C19-470C-4249-825D-F7FCDDC4085D}"/>
                </a:ext>
              </a:extLst>
            </p:cNvPr>
            <p:cNvSpPr txBox="1"/>
            <p:nvPr/>
          </p:nvSpPr>
          <p:spPr>
            <a:xfrm>
              <a:off x="270024" y="1981576"/>
              <a:ext cx="3384593" cy="3260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85A656-4ACF-4046-8449-F22FE7AAB4ED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6D380AB-B4AE-422F-BC37-B6AC0EB00CE4}"/>
              </a:ext>
            </a:extLst>
          </p:cNvPr>
          <p:cNvSpPr txBox="1"/>
          <p:nvPr/>
        </p:nvSpPr>
        <p:spPr>
          <a:xfrm>
            <a:off x="962300" y="1517502"/>
            <a:ext cx="38074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اینفوگرافیک 
کیفیت
بالا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3" name="Straight Connector 20">
            <a:extLst>
              <a:ext uri="{FF2B5EF4-FFF2-40B4-BE49-F238E27FC236}">
                <a16:creationId xmlns:a16="http://schemas.microsoft.com/office/drawing/2014/main" id="{8B87F490-FD12-4C51-936D-2E9325E19DBB}"/>
              </a:ext>
            </a:extLst>
          </p:cNvPr>
          <p:cNvCxnSpPr>
            <a:cxnSpLocks/>
          </p:cNvCxnSpPr>
          <p:nvPr/>
        </p:nvCxnSpPr>
        <p:spPr>
          <a:xfrm flipV="1">
            <a:off x="1063870" y="5991382"/>
            <a:ext cx="10075985" cy="1088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0">
            <a:extLst>
              <a:ext uri="{FF2B5EF4-FFF2-40B4-BE49-F238E27FC236}">
                <a16:creationId xmlns:a16="http://schemas.microsoft.com/office/drawing/2014/main" id="{AD981633-8B02-464F-A76E-B3AE2473FF15}"/>
              </a:ext>
            </a:extLst>
          </p:cNvPr>
          <p:cNvSpPr/>
          <p:nvPr/>
        </p:nvSpPr>
        <p:spPr>
          <a:xfrm>
            <a:off x="9887877" y="533639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171BBC8F-7CC2-4006-B654-B4EDD6A6CC50}"/>
              </a:ext>
            </a:extLst>
          </p:cNvPr>
          <p:cNvSpPr/>
          <p:nvPr/>
        </p:nvSpPr>
        <p:spPr>
          <a:xfrm>
            <a:off x="5838837" y="535073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CD6519BF-C3F0-4C34-9C0A-8750ADB6B699}"/>
              </a:ext>
            </a:extLst>
          </p:cNvPr>
          <p:cNvSpPr/>
          <p:nvPr/>
        </p:nvSpPr>
        <p:spPr>
          <a:xfrm rot="2700000">
            <a:off x="8554900" y="524245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3BD97F72-BE4B-40C4-BE3E-50EC0E095AB7}"/>
              </a:ext>
            </a:extLst>
          </p:cNvPr>
          <p:cNvSpPr/>
          <p:nvPr/>
        </p:nvSpPr>
        <p:spPr>
          <a:xfrm>
            <a:off x="7168577" y="531480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52A6DF5E-2A49-47AF-82C8-C0DCE6D38F69}"/>
              </a:ext>
            </a:extLst>
          </p:cNvPr>
          <p:cNvSpPr/>
          <p:nvPr/>
        </p:nvSpPr>
        <p:spPr>
          <a:xfrm>
            <a:off x="1589469" y="2971459"/>
            <a:ext cx="3470412" cy="303816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6B134735-4864-4E4D-85E8-36C25F1ECEC6}"/>
              </a:ext>
            </a:extLst>
          </p:cNvPr>
          <p:cNvSpPr/>
          <p:nvPr/>
        </p:nvSpPr>
        <p:spPr>
          <a:xfrm>
            <a:off x="695796" y="5420632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F2EF91B9-1009-48CF-B5F6-3B82CD866F0D}"/>
              </a:ext>
            </a:extLst>
          </p:cNvPr>
          <p:cNvSpPr/>
          <p:nvPr/>
        </p:nvSpPr>
        <p:spPr>
          <a:xfrm rot="18600000">
            <a:off x="2583673" y="5089960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11">
            <a:extLst>
              <a:ext uri="{FF2B5EF4-FFF2-40B4-BE49-F238E27FC236}">
                <a16:creationId xmlns:a16="http://schemas.microsoft.com/office/drawing/2014/main" id="{B5C92498-80CD-45F6-A22C-B8CD2F5A5663}"/>
              </a:ext>
            </a:extLst>
          </p:cNvPr>
          <p:cNvSpPr/>
          <p:nvPr/>
        </p:nvSpPr>
        <p:spPr>
          <a:xfrm>
            <a:off x="3287132" y="4759076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52168B55-9E00-4E53-A5A4-5CAADE736367}"/>
              </a:ext>
            </a:extLst>
          </p:cNvPr>
          <p:cNvSpPr/>
          <p:nvPr/>
        </p:nvSpPr>
        <p:spPr>
          <a:xfrm>
            <a:off x="5878468" y="4097520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ed Rectangle 15">
            <a:extLst>
              <a:ext uri="{FF2B5EF4-FFF2-40B4-BE49-F238E27FC236}">
                <a16:creationId xmlns:a16="http://schemas.microsoft.com/office/drawing/2014/main" id="{209FEFB5-040E-40B6-8D68-172B531228E7}"/>
              </a:ext>
            </a:extLst>
          </p:cNvPr>
          <p:cNvSpPr/>
          <p:nvPr/>
        </p:nvSpPr>
        <p:spPr>
          <a:xfrm>
            <a:off x="8493475" y="3435964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1809F197-7FCC-4547-BAEA-3B9684323C03}"/>
              </a:ext>
            </a:extLst>
          </p:cNvPr>
          <p:cNvSpPr/>
          <p:nvPr/>
        </p:nvSpPr>
        <p:spPr>
          <a:xfrm rot="18600000">
            <a:off x="5168875" y="4425318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FABA97D2-4E11-4FFF-A973-E47F4BE02901}"/>
              </a:ext>
            </a:extLst>
          </p:cNvPr>
          <p:cNvSpPr/>
          <p:nvPr/>
        </p:nvSpPr>
        <p:spPr>
          <a:xfrm rot="18600000">
            <a:off x="7776060" y="3772669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35">
            <a:extLst>
              <a:ext uri="{FF2B5EF4-FFF2-40B4-BE49-F238E27FC236}">
                <a16:creationId xmlns:a16="http://schemas.microsoft.com/office/drawing/2014/main" id="{C044F4D6-5E63-459F-8129-AECF39D37A7D}"/>
              </a:ext>
            </a:extLst>
          </p:cNvPr>
          <p:cNvGrpSpPr/>
          <p:nvPr/>
        </p:nvGrpSpPr>
        <p:grpSpPr>
          <a:xfrm>
            <a:off x="8772996" y="1676278"/>
            <a:ext cx="1377485" cy="1377485"/>
            <a:chOff x="683568" y="2000250"/>
            <a:chExt cx="1858067" cy="1858067"/>
          </a:xfrm>
        </p:grpSpPr>
        <p:grpSp>
          <p:nvGrpSpPr>
            <p:cNvPr id="11" name="Group 36">
              <a:extLst>
                <a:ext uri="{FF2B5EF4-FFF2-40B4-BE49-F238E27FC236}">
                  <a16:creationId xmlns:a16="http://schemas.microsoft.com/office/drawing/2014/main" id="{1BA7AE92-13E9-4A2F-A54D-7495984B27B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14" name="Oval 39">
                <a:extLst>
                  <a:ext uri="{FF2B5EF4-FFF2-40B4-BE49-F238E27FC236}">
                    <a16:creationId xmlns:a16="http://schemas.microsoft.com/office/drawing/2014/main" id="{43C9FFAD-B3B1-46FF-ACF2-93A1A3035896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40">
                <a:extLst>
                  <a:ext uri="{FF2B5EF4-FFF2-40B4-BE49-F238E27FC236}">
                    <a16:creationId xmlns:a16="http://schemas.microsoft.com/office/drawing/2014/main" id="{07296228-242D-4015-835B-20708310234B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Pie 37">
              <a:extLst>
                <a:ext uri="{FF2B5EF4-FFF2-40B4-BE49-F238E27FC236}">
                  <a16:creationId xmlns:a16="http://schemas.microsoft.com/office/drawing/2014/main" id="{E123F193-A85A-4952-BD5C-D6FCD352B26D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19058730"/>
                <a:gd name="adj2" fmla="val 16200000"/>
              </a:avLst>
            </a:prstGeom>
            <a:solidFill>
              <a:schemeClr val="accent4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71A8AE-C9B4-46BD-ABA7-34320D92DFA8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85%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32BC41-2B88-4B92-B126-4202BA6DBC46}"/>
              </a:ext>
            </a:extLst>
          </p:cNvPr>
          <p:cNvSpPr txBox="1"/>
          <p:nvPr/>
        </p:nvSpPr>
        <p:spPr>
          <a:xfrm>
            <a:off x="8847931" y="3114919"/>
            <a:ext cx="1227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گزینه
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grpSp>
        <p:nvGrpSpPr>
          <p:cNvPr id="17" name="Group 6">
            <a:extLst>
              <a:ext uri="{FF2B5EF4-FFF2-40B4-BE49-F238E27FC236}">
                <a16:creationId xmlns:a16="http://schemas.microsoft.com/office/drawing/2014/main" id="{7A001C09-CB68-483C-A4E8-AC7249571BD8}"/>
              </a:ext>
            </a:extLst>
          </p:cNvPr>
          <p:cNvGrpSpPr/>
          <p:nvPr/>
        </p:nvGrpSpPr>
        <p:grpSpPr>
          <a:xfrm>
            <a:off x="900387" y="3674214"/>
            <a:ext cx="1377485" cy="1377485"/>
            <a:chOff x="683568" y="2000250"/>
            <a:chExt cx="1858067" cy="1858067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3E4C1D70-3935-41C5-9897-82ECACC9A1B4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1" name="Oval 10">
                <a:extLst>
                  <a:ext uri="{FF2B5EF4-FFF2-40B4-BE49-F238E27FC236}">
                    <a16:creationId xmlns:a16="http://schemas.microsoft.com/office/drawing/2014/main" id="{9600DD83-3D6F-4C48-8000-315C2D3CBD48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Oval 11">
                <a:extLst>
                  <a:ext uri="{FF2B5EF4-FFF2-40B4-BE49-F238E27FC236}">
                    <a16:creationId xmlns:a16="http://schemas.microsoft.com/office/drawing/2014/main" id="{7E2946E1-E908-4158-A8D5-C934782F4497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Pie 8">
              <a:extLst>
                <a:ext uri="{FF2B5EF4-FFF2-40B4-BE49-F238E27FC236}">
                  <a16:creationId xmlns:a16="http://schemas.microsoft.com/office/drawing/2014/main" id="{16652D7F-178C-4A03-BFAB-94D9E9D85D68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/>
            </a:prstGeom>
            <a:solidFill>
              <a:schemeClr val="accent1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82B06A-3FB7-484C-B0C0-9E9A9C336B2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75%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13395B4-7E80-4644-AE9A-E99A456C13F2}"/>
              </a:ext>
            </a:extLst>
          </p:cNvPr>
          <p:cNvSpPr txBox="1"/>
          <p:nvPr/>
        </p:nvSpPr>
        <p:spPr>
          <a:xfrm>
            <a:off x="975322" y="5112855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گزینه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3C9CB6EC-E597-4047-A858-30CEF1ECBFB3}"/>
              </a:ext>
            </a:extLst>
          </p:cNvPr>
          <p:cNvGrpSpPr/>
          <p:nvPr/>
        </p:nvGrpSpPr>
        <p:grpSpPr>
          <a:xfrm>
            <a:off x="3524590" y="3008236"/>
            <a:ext cx="1377485" cy="1377485"/>
            <a:chOff x="683568" y="2000250"/>
            <a:chExt cx="1858067" cy="1858067"/>
          </a:xfrm>
        </p:grpSpPr>
        <p:grpSp>
          <p:nvGrpSpPr>
            <p:cNvPr id="25" name="Group 16">
              <a:extLst>
                <a:ext uri="{FF2B5EF4-FFF2-40B4-BE49-F238E27FC236}">
                  <a16:creationId xmlns:a16="http://schemas.microsoft.com/office/drawing/2014/main" id="{23D41FC1-4CCA-47E0-BCAD-A6219D25CC8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8" name="Oval 19">
                <a:extLst>
                  <a:ext uri="{FF2B5EF4-FFF2-40B4-BE49-F238E27FC236}">
                    <a16:creationId xmlns:a16="http://schemas.microsoft.com/office/drawing/2014/main" id="{6F6360A5-18EE-4DC3-B4B2-10FB0EE67AF4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Oval 20">
                <a:extLst>
                  <a:ext uri="{FF2B5EF4-FFF2-40B4-BE49-F238E27FC236}">
                    <a16:creationId xmlns:a16="http://schemas.microsoft.com/office/drawing/2014/main" id="{ADFD778E-8AA7-4554-8BF9-C4EC369EEE03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Pie 17">
              <a:extLst>
                <a:ext uri="{FF2B5EF4-FFF2-40B4-BE49-F238E27FC236}">
                  <a16:creationId xmlns:a16="http://schemas.microsoft.com/office/drawing/2014/main" id="{0550FEB3-B987-4F86-AF5C-B21727525232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8660819"/>
                <a:gd name="adj2" fmla="val 16200000"/>
              </a:avLst>
            </a:prstGeom>
            <a:solidFill>
              <a:schemeClr val="accent2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C80E73-8FF6-4570-AFD5-3E753D2053F3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35%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CC23D6D-7B4F-49EE-BBDA-0610CEC85889}"/>
              </a:ext>
            </a:extLst>
          </p:cNvPr>
          <p:cNvSpPr txBox="1"/>
          <p:nvPr/>
        </p:nvSpPr>
        <p:spPr>
          <a:xfrm>
            <a:off x="3599526" y="4446320"/>
            <a:ext cx="1227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گزینه
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grpSp>
        <p:nvGrpSpPr>
          <p:cNvPr id="31" name="Group 25">
            <a:extLst>
              <a:ext uri="{FF2B5EF4-FFF2-40B4-BE49-F238E27FC236}">
                <a16:creationId xmlns:a16="http://schemas.microsoft.com/office/drawing/2014/main" id="{9231CEDE-9C9D-46DE-9768-2C714410751E}"/>
              </a:ext>
            </a:extLst>
          </p:cNvPr>
          <p:cNvGrpSpPr/>
          <p:nvPr/>
        </p:nvGrpSpPr>
        <p:grpSpPr>
          <a:xfrm>
            <a:off x="6148793" y="2342257"/>
            <a:ext cx="1377485" cy="1377485"/>
            <a:chOff x="683568" y="2000250"/>
            <a:chExt cx="1858067" cy="1858067"/>
          </a:xfrm>
        </p:grpSpPr>
        <p:grpSp>
          <p:nvGrpSpPr>
            <p:cNvPr id="32" name="Group 26">
              <a:extLst>
                <a:ext uri="{FF2B5EF4-FFF2-40B4-BE49-F238E27FC236}">
                  <a16:creationId xmlns:a16="http://schemas.microsoft.com/office/drawing/2014/main" id="{6F066EA9-D07A-4D4C-BB83-4E3046F66CE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35" name="Oval 29">
                <a:extLst>
                  <a:ext uri="{FF2B5EF4-FFF2-40B4-BE49-F238E27FC236}">
                    <a16:creationId xmlns:a16="http://schemas.microsoft.com/office/drawing/2014/main" id="{9C29A9CD-80BE-4D48-83B0-B3D6018D53F7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Oval 30">
                <a:extLst>
                  <a:ext uri="{FF2B5EF4-FFF2-40B4-BE49-F238E27FC236}">
                    <a16:creationId xmlns:a16="http://schemas.microsoft.com/office/drawing/2014/main" id="{EDC88A3F-C722-4EB3-B4A2-A8D70E726D0A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3" name="Pie 27">
              <a:extLst>
                <a:ext uri="{FF2B5EF4-FFF2-40B4-BE49-F238E27FC236}">
                  <a16:creationId xmlns:a16="http://schemas.microsoft.com/office/drawing/2014/main" id="{3EDB9412-5B1F-4D45-9AB8-30D2F9A2EC6F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5375902"/>
                <a:gd name="adj2" fmla="val 16200000"/>
              </a:avLst>
            </a:prstGeom>
            <a:solidFill>
              <a:schemeClr val="accent3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64635D-83E9-4170-A78F-CDBC0F89758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50%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8595F88-9776-4811-9A70-A38884572FCE}"/>
              </a:ext>
            </a:extLst>
          </p:cNvPr>
          <p:cNvSpPr txBox="1"/>
          <p:nvPr/>
        </p:nvSpPr>
        <p:spPr>
          <a:xfrm>
            <a:off x="6223729" y="3800841"/>
            <a:ext cx="1227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گزینه
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4961473-5214-4FD7-845B-3C394EDB0231}"/>
              </a:ext>
            </a:extLst>
          </p:cNvPr>
          <p:cNvSpPr txBox="1"/>
          <p:nvPr/>
        </p:nvSpPr>
        <p:spPr>
          <a:xfrm>
            <a:off x="988903" y="5554775"/>
            <a:ext cx="158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شما 
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4BA444-B2D0-4717-8CBA-145E7B5DBC96}"/>
              </a:ext>
            </a:extLst>
          </p:cNvPr>
          <p:cNvSpPr txBox="1"/>
          <p:nvPr/>
        </p:nvSpPr>
        <p:spPr>
          <a:xfrm>
            <a:off x="3815961" y="4893220"/>
            <a:ext cx="158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شما 
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3BE6A-CDB5-4F80-B157-F342ABCD917F}"/>
              </a:ext>
            </a:extLst>
          </p:cNvPr>
          <p:cNvSpPr txBox="1"/>
          <p:nvPr/>
        </p:nvSpPr>
        <p:spPr>
          <a:xfrm>
            <a:off x="6401164" y="4224960"/>
            <a:ext cx="158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شما 
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14AC3B-59C8-4ED8-8718-BB59095315BD}"/>
              </a:ext>
            </a:extLst>
          </p:cNvPr>
          <p:cNvSpPr txBox="1"/>
          <p:nvPr/>
        </p:nvSpPr>
        <p:spPr>
          <a:xfrm>
            <a:off x="9116617" y="3539038"/>
            <a:ext cx="158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شما 
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4E7087CD-4CB3-4A9C-8BED-DCAF0EAD6C34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Oval 10">
            <a:extLst>
              <a:ext uri="{FF2B5EF4-FFF2-40B4-BE49-F238E27FC236}">
                <a16:creationId xmlns:a16="http://schemas.microsoft.com/office/drawing/2014/main" id="{78731DEA-36E0-4EAC-B0FC-62B294954831}"/>
              </a:ext>
            </a:extLst>
          </p:cNvPr>
          <p:cNvSpPr/>
          <p:nvPr/>
        </p:nvSpPr>
        <p:spPr>
          <a:xfrm>
            <a:off x="5226135" y="3820036"/>
            <a:ext cx="556818" cy="5568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98D3674E-7E06-4FA5-B925-90EAAE4324B2}"/>
              </a:ext>
            </a:extLst>
          </p:cNvPr>
          <p:cNvSpPr/>
          <p:nvPr/>
        </p:nvSpPr>
        <p:spPr>
          <a:xfrm>
            <a:off x="5226135" y="4540116"/>
            <a:ext cx="556818" cy="5568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E1736664-3F95-457F-814E-1FA90E9822A2}"/>
              </a:ext>
            </a:extLst>
          </p:cNvPr>
          <p:cNvSpPr/>
          <p:nvPr/>
        </p:nvSpPr>
        <p:spPr>
          <a:xfrm>
            <a:off x="5226135" y="5260196"/>
            <a:ext cx="556818" cy="5568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62560BFA-FC1F-474E-BFE2-0AABB7AA8E62}"/>
              </a:ext>
            </a:extLst>
          </p:cNvPr>
          <p:cNvSpPr/>
          <p:nvPr/>
        </p:nvSpPr>
        <p:spPr>
          <a:xfrm>
            <a:off x="5226135" y="5980276"/>
            <a:ext cx="556818" cy="556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4156C-300F-458C-A328-FB5A8325765A}"/>
              </a:ext>
            </a:extLst>
          </p:cNvPr>
          <p:cNvSpPr txBox="1"/>
          <p:nvPr/>
        </p:nvSpPr>
        <p:spPr>
          <a:xfrm>
            <a:off x="5266567" y="39021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CAAF60-AA9A-4A20-BF2B-4A1AD37DCCDD}"/>
              </a:ext>
            </a:extLst>
          </p:cNvPr>
          <p:cNvSpPr txBox="1"/>
          <p:nvPr/>
        </p:nvSpPr>
        <p:spPr>
          <a:xfrm>
            <a:off x="5266567" y="462219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F6A8D-AE49-472E-874B-ACC8BEC00C43}"/>
              </a:ext>
            </a:extLst>
          </p:cNvPr>
          <p:cNvSpPr txBox="1"/>
          <p:nvPr/>
        </p:nvSpPr>
        <p:spPr>
          <a:xfrm>
            <a:off x="5266567" y="534227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9B2D8-5CA5-4A5C-B589-34B0C9BB8055}"/>
              </a:ext>
            </a:extLst>
          </p:cNvPr>
          <p:cNvSpPr txBox="1"/>
          <p:nvPr/>
        </p:nvSpPr>
        <p:spPr>
          <a:xfrm>
            <a:off x="5266567" y="606235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3" name="Group 22">
            <a:extLst>
              <a:ext uri="{FF2B5EF4-FFF2-40B4-BE49-F238E27FC236}">
                <a16:creationId xmlns:a16="http://schemas.microsoft.com/office/drawing/2014/main" id="{067C0C5C-13DD-456D-802B-FD2C8984C2FE}"/>
              </a:ext>
            </a:extLst>
          </p:cNvPr>
          <p:cNvGrpSpPr/>
          <p:nvPr/>
        </p:nvGrpSpPr>
        <p:grpSpPr>
          <a:xfrm>
            <a:off x="173566" y="4451677"/>
            <a:ext cx="4921731" cy="566950"/>
            <a:chOff x="2551705" y="4283314"/>
            <a:chExt cx="2357003" cy="56695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094A97-124D-47D8-BEF7-68F97715A701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9436E4-1287-47C3-B720-D76D9CB650E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5">
            <a:extLst>
              <a:ext uri="{FF2B5EF4-FFF2-40B4-BE49-F238E27FC236}">
                <a16:creationId xmlns:a16="http://schemas.microsoft.com/office/drawing/2014/main" id="{45B8386F-B8CE-4B47-808C-13FBC96E1D77}"/>
              </a:ext>
            </a:extLst>
          </p:cNvPr>
          <p:cNvGrpSpPr/>
          <p:nvPr/>
        </p:nvGrpSpPr>
        <p:grpSpPr>
          <a:xfrm>
            <a:off x="173566" y="3732839"/>
            <a:ext cx="4921731" cy="566950"/>
            <a:chOff x="2551705" y="4283314"/>
            <a:chExt cx="2357003" cy="56695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8BD8C9-65B3-4821-9F36-0E713EE77225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A8BEB7-89D8-4D07-9B04-E57DC442ED80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8">
            <a:extLst>
              <a:ext uri="{FF2B5EF4-FFF2-40B4-BE49-F238E27FC236}">
                <a16:creationId xmlns:a16="http://schemas.microsoft.com/office/drawing/2014/main" id="{0C202AD8-F57A-4522-B9E3-5511DBD9861C}"/>
              </a:ext>
            </a:extLst>
          </p:cNvPr>
          <p:cNvGrpSpPr/>
          <p:nvPr/>
        </p:nvGrpSpPr>
        <p:grpSpPr>
          <a:xfrm>
            <a:off x="173566" y="5170515"/>
            <a:ext cx="4921731" cy="566950"/>
            <a:chOff x="2551705" y="4283314"/>
            <a:chExt cx="2357003" cy="56695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3AA980-E794-483A-980A-25F09F49D6F4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148AB4-06F6-48BF-A8B8-837B4A2C44C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id="{789AAB3F-6B86-4B1D-9868-0E8418BC86E0}"/>
              </a:ext>
            </a:extLst>
          </p:cNvPr>
          <p:cNvGrpSpPr/>
          <p:nvPr/>
        </p:nvGrpSpPr>
        <p:grpSpPr>
          <a:xfrm>
            <a:off x="173566" y="5889353"/>
            <a:ext cx="4921731" cy="566950"/>
            <a:chOff x="2551705" y="4283314"/>
            <a:chExt cx="2357003" cy="5669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AF124F9-5FC8-4C78-8EDB-C0C77D9C7366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746B9C3-4B55-4DD1-AEDC-004AB88C288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5" name="Oval 34">
            <a:extLst>
              <a:ext uri="{FF2B5EF4-FFF2-40B4-BE49-F238E27FC236}">
                <a16:creationId xmlns:a16="http://schemas.microsoft.com/office/drawing/2014/main" id="{441A4B5F-25C4-4CBB-A53A-CFAB3C8D3FF2}"/>
              </a:ext>
            </a:extLst>
          </p:cNvPr>
          <p:cNvSpPr/>
          <p:nvPr/>
        </p:nvSpPr>
        <p:spPr>
          <a:xfrm>
            <a:off x="6797553" y="2364404"/>
            <a:ext cx="2642381" cy="26423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36E34043-DA8A-4F64-890F-1591C0B1AE6C}"/>
              </a:ext>
            </a:extLst>
          </p:cNvPr>
          <p:cNvSpPr/>
          <p:nvPr/>
        </p:nvSpPr>
        <p:spPr>
          <a:xfrm>
            <a:off x="8830585" y="1626220"/>
            <a:ext cx="1820258" cy="1820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Oval 36">
            <a:extLst>
              <a:ext uri="{FF2B5EF4-FFF2-40B4-BE49-F238E27FC236}">
                <a16:creationId xmlns:a16="http://schemas.microsoft.com/office/drawing/2014/main" id="{5B447F69-CB3A-471B-B13D-E81EC4739DC0}"/>
              </a:ext>
            </a:extLst>
          </p:cNvPr>
          <p:cNvSpPr/>
          <p:nvPr/>
        </p:nvSpPr>
        <p:spPr>
          <a:xfrm>
            <a:off x="8572453" y="868482"/>
            <a:ext cx="698295" cy="698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8" name="Group 39">
            <a:extLst>
              <a:ext uri="{FF2B5EF4-FFF2-40B4-BE49-F238E27FC236}">
                <a16:creationId xmlns:a16="http://schemas.microsoft.com/office/drawing/2014/main" id="{98D71093-1830-481F-856C-2A55C966BBC5}"/>
              </a:ext>
            </a:extLst>
          </p:cNvPr>
          <p:cNvGrpSpPr/>
          <p:nvPr/>
        </p:nvGrpSpPr>
        <p:grpSpPr>
          <a:xfrm>
            <a:off x="7120192" y="3546478"/>
            <a:ext cx="1997102" cy="1232690"/>
            <a:chOff x="803640" y="3362835"/>
            <a:chExt cx="2059657" cy="123269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47C94E-DFCE-4869-9D44-618EECE6194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   
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61E248-C27D-4B25-988C-4CEAADA0F71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FB0011A6-729D-4B1D-84E3-5E1FB0626F48}"/>
              </a:ext>
            </a:extLst>
          </p:cNvPr>
          <p:cNvGrpSpPr/>
          <p:nvPr/>
        </p:nvGrpSpPr>
        <p:grpSpPr>
          <a:xfrm>
            <a:off x="8964839" y="2519550"/>
            <a:ext cx="1551750" cy="673514"/>
            <a:chOff x="2113657" y="4283314"/>
            <a:chExt cx="3647460" cy="67351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F623D59-F6C3-44CA-93B6-2B5704A990E5}"/>
                </a:ext>
              </a:extLst>
            </p:cNvPr>
            <p:cNvSpPr txBox="1"/>
            <p:nvPr/>
          </p:nvSpPr>
          <p:spPr>
            <a:xfrm>
              <a:off x="2113657" y="4495163"/>
              <a:ext cx="3647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اسان برای تغییر رنگ.
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3D20E6-5882-4871-ABB9-580A4A5EE92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 </a:t>
              </a:r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4" name="Oval 36">
            <a:extLst>
              <a:ext uri="{FF2B5EF4-FFF2-40B4-BE49-F238E27FC236}">
                <a16:creationId xmlns:a16="http://schemas.microsoft.com/office/drawing/2014/main" id="{934A8844-A114-4721-875E-E7498DF91562}"/>
              </a:ext>
            </a:extLst>
          </p:cNvPr>
          <p:cNvSpPr/>
          <p:nvPr/>
        </p:nvSpPr>
        <p:spPr>
          <a:xfrm>
            <a:off x="9278504" y="343506"/>
            <a:ext cx="542820" cy="5428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id="{4B56F66B-4877-46D3-9728-FD5B5BD2AEE4}"/>
              </a:ext>
            </a:extLst>
          </p:cNvPr>
          <p:cNvSpPr/>
          <p:nvPr/>
        </p:nvSpPr>
        <p:spPr>
          <a:xfrm>
            <a:off x="7861842" y="2975643"/>
            <a:ext cx="499643" cy="41766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B7F21BFD-4B36-40D0-8DA1-3FD3ED17E25E}"/>
              </a:ext>
            </a:extLst>
          </p:cNvPr>
          <p:cNvSpPr/>
          <p:nvPr/>
        </p:nvSpPr>
        <p:spPr>
          <a:xfrm>
            <a:off x="9529471" y="2074760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5F979A06-E310-4CBB-8530-4797700BB366}"/>
              </a:ext>
            </a:extLst>
          </p:cNvPr>
          <p:cNvSpPr>
            <a:spLocks noChangeAspect="1"/>
          </p:cNvSpPr>
          <p:nvPr/>
        </p:nvSpPr>
        <p:spPr>
          <a:xfrm>
            <a:off x="8756025" y="1045092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직사각형 5">
            <a:extLst>
              <a:ext uri="{FF2B5EF4-FFF2-40B4-BE49-F238E27FC236}">
                <a16:creationId xmlns:a16="http://schemas.microsoft.com/office/drawing/2014/main" id="{2EEA5706-6BE9-40C1-BA49-3762193BE63B}"/>
              </a:ext>
            </a:extLst>
          </p:cNvPr>
          <p:cNvSpPr/>
          <p:nvPr/>
        </p:nvSpPr>
        <p:spPr>
          <a:xfrm>
            <a:off x="418453" y="343506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9" name="직사각형 6">
            <a:extLst>
              <a:ext uri="{FF2B5EF4-FFF2-40B4-BE49-F238E27FC236}">
                <a16:creationId xmlns:a16="http://schemas.microsoft.com/office/drawing/2014/main" id="{0A25A0A0-4975-4E7A-B3C6-E7AF48B472C8}"/>
              </a:ext>
            </a:extLst>
          </p:cNvPr>
          <p:cNvSpPr/>
          <p:nvPr/>
        </p:nvSpPr>
        <p:spPr>
          <a:xfrm>
            <a:off x="1577445" y="912096"/>
            <a:ext cx="1918790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894B5A4C-B9A6-4FBA-827B-BA6ABE4EAE4F}"/>
              </a:ext>
            </a:extLst>
          </p:cNvPr>
          <p:cNvGrpSpPr/>
          <p:nvPr/>
        </p:nvGrpSpPr>
        <p:grpSpPr>
          <a:xfrm>
            <a:off x="1127549" y="2128042"/>
            <a:ext cx="9885338" cy="1366517"/>
            <a:chOff x="1127549" y="2128042"/>
            <a:chExt cx="9885338" cy="1366517"/>
          </a:xfrm>
        </p:grpSpPr>
        <p:sp>
          <p:nvSpPr>
            <p:cNvPr id="3" name="Rectangle 17">
              <a:extLst>
                <a:ext uri="{FF2B5EF4-FFF2-40B4-BE49-F238E27FC236}">
                  <a16:creationId xmlns:a16="http://schemas.microsoft.com/office/drawing/2014/main" id="{5E24146C-A75F-41EA-A019-D63668CD8AD9}"/>
                </a:ext>
              </a:extLst>
            </p:cNvPr>
            <p:cNvSpPr/>
            <p:nvPr/>
          </p:nvSpPr>
          <p:spPr>
            <a:xfrm>
              <a:off x="4640349" y="2445458"/>
              <a:ext cx="2476737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Rectangle 18">
              <a:extLst>
                <a:ext uri="{FF2B5EF4-FFF2-40B4-BE49-F238E27FC236}">
                  <a16:creationId xmlns:a16="http://schemas.microsoft.com/office/drawing/2014/main" id="{A3D7A3CB-2054-438E-9EBF-D777EC8BE415}"/>
                </a:ext>
              </a:extLst>
            </p:cNvPr>
            <p:cNvSpPr/>
            <p:nvPr/>
          </p:nvSpPr>
          <p:spPr>
            <a:xfrm>
              <a:off x="7013754" y="2445458"/>
              <a:ext cx="3332691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:a16="http://schemas.microsoft.com/office/drawing/2014/main" id="{69F1117B-5CDA-4427-AD00-D8E99E9031C6}"/>
                </a:ext>
              </a:extLst>
            </p:cNvPr>
            <p:cNvSpPr/>
            <p:nvPr/>
          </p:nvSpPr>
          <p:spPr>
            <a:xfrm>
              <a:off x="1798793" y="2521592"/>
              <a:ext cx="3047527" cy="68040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" name="Group 28">
              <a:extLst>
                <a:ext uri="{FF2B5EF4-FFF2-40B4-BE49-F238E27FC236}">
                  <a16:creationId xmlns:a16="http://schemas.microsoft.com/office/drawing/2014/main" id="{8198F9E3-AC01-462F-848D-EDBAD8E5FDD5}"/>
                </a:ext>
              </a:extLst>
            </p:cNvPr>
            <p:cNvGrpSpPr/>
            <p:nvPr/>
          </p:nvGrpSpPr>
          <p:grpSpPr>
            <a:xfrm>
              <a:off x="1127549" y="2128042"/>
              <a:ext cx="1366517" cy="1366517"/>
              <a:chOff x="491147" y="1767507"/>
              <a:chExt cx="1228997" cy="1228997"/>
            </a:xfrm>
          </p:grpSpPr>
          <p:sp>
            <p:nvSpPr>
              <p:cNvPr id="7" name="Oval 11">
                <a:extLst>
                  <a:ext uri="{FF2B5EF4-FFF2-40B4-BE49-F238E27FC236}">
                    <a16:creationId xmlns:a16="http://schemas.microsoft.com/office/drawing/2014/main" id="{1CC4282E-57EA-4296-8A21-BD6751ABD39B}"/>
                  </a:ext>
                </a:extLst>
              </p:cNvPr>
              <p:cNvSpPr/>
              <p:nvPr/>
            </p:nvSpPr>
            <p:spPr>
              <a:xfrm>
                <a:off x="491147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Oval 2">
                <a:extLst>
                  <a:ext uri="{FF2B5EF4-FFF2-40B4-BE49-F238E27FC236}">
                    <a16:creationId xmlns:a16="http://schemas.microsoft.com/office/drawing/2014/main" id="{F1FF76DF-ABCA-41E4-B0B4-25678CA2A1EF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621A728-F3AC-4263-BBB8-B5B6EB6D6AEC}"/>
                </a:ext>
              </a:extLst>
            </p:cNvPr>
            <p:cNvGrpSpPr/>
            <p:nvPr/>
          </p:nvGrpSpPr>
          <p:grpSpPr>
            <a:xfrm>
              <a:off x="3960403" y="2128042"/>
              <a:ext cx="1366517" cy="1366517"/>
              <a:chOff x="482036" y="1767507"/>
              <a:chExt cx="1228997" cy="1228997"/>
            </a:xfrm>
          </p:grpSpPr>
          <p:sp>
            <p:nvSpPr>
              <p:cNvPr id="10" name="Oval 30">
                <a:extLst>
                  <a:ext uri="{FF2B5EF4-FFF2-40B4-BE49-F238E27FC236}">
                    <a16:creationId xmlns:a16="http://schemas.microsoft.com/office/drawing/2014/main" id="{2A3DEC3B-2A11-4D9B-A4C6-EFE0366BFE88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31">
                <a:extLst>
                  <a:ext uri="{FF2B5EF4-FFF2-40B4-BE49-F238E27FC236}">
                    <a16:creationId xmlns:a16="http://schemas.microsoft.com/office/drawing/2014/main" id="{737D3E2D-5BD5-4FEF-A884-DCAB3B37B38C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32">
              <a:extLst>
                <a:ext uri="{FF2B5EF4-FFF2-40B4-BE49-F238E27FC236}">
                  <a16:creationId xmlns:a16="http://schemas.microsoft.com/office/drawing/2014/main" id="{B7CC4C96-7F55-45A7-B7EA-22C8827B062B}"/>
                </a:ext>
              </a:extLst>
            </p:cNvPr>
            <p:cNvGrpSpPr/>
            <p:nvPr/>
          </p:nvGrpSpPr>
          <p:grpSpPr>
            <a:xfrm>
              <a:off x="6803387" y="2128042"/>
              <a:ext cx="1366517" cy="1366517"/>
              <a:chOff x="482036" y="1767507"/>
              <a:chExt cx="1228997" cy="1228997"/>
            </a:xfrm>
          </p:grpSpPr>
          <p:sp>
            <p:nvSpPr>
              <p:cNvPr id="13" name="Oval 33">
                <a:extLst>
                  <a:ext uri="{FF2B5EF4-FFF2-40B4-BE49-F238E27FC236}">
                    <a16:creationId xmlns:a16="http://schemas.microsoft.com/office/drawing/2014/main" id="{6A3F7F25-B99E-4D98-BE5A-3200A3A455FF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34">
                <a:extLst>
                  <a:ext uri="{FF2B5EF4-FFF2-40B4-BE49-F238E27FC236}">
                    <a16:creationId xmlns:a16="http://schemas.microsoft.com/office/drawing/2014/main" id="{F7D22562-5317-40D7-9C06-BB83F5181B2E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35">
              <a:extLst>
                <a:ext uri="{FF2B5EF4-FFF2-40B4-BE49-F238E27FC236}">
                  <a16:creationId xmlns:a16="http://schemas.microsoft.com/office/drawing/2014/main" id="{2B5F5673-AE70-45E3-8007-24A1249E1D88}"/>
                </a:ext>
              </a:extLst>
            </p:cNvPr>
            <p:cNvGrpSpPr/>
            <p:nvPr/>
          </p:nvGrpSpPr>
          <p:grpSpPr>
            <a:xfrm>
              <a:off x="9646370" y="2128042"/>
              <a:ext cx="1366517" cy="1366517"/>
              <a:chOff x="482036" y="1767507"/>
              <a:chExt cx="1228997" cy="1228997"/>
            </a:xfrm>
          </p:grpSpPr>
          <p:sp>
            <p:nvSpPr>
              <p:cNvPr id="16" name="Oval 36">
                <a:extLst>
                  <a:ext uri="{FF2B5EF4-FFF2-40B4-BE49-F238E27FC236}">
                    <a16:creationId xmlns:a16="http://schemas.microsoft.com/office/drawing/2014/main" id="{90E29B9C-EF13-4E2F-AA7B-273C1970E71E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37">
                <a:extLst>
                  <a:ext uri="{FF2B5EF4-FFF2-40B4-BE49-F238E27FC236}">
                    <a16:creationId xmlns:a16="http://schemas.microsoft.com/office/drawing/2014/main" id="{97175D62-F2B9-4FCB-A4DF-372F8E26CFAD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A50B9B60-1FAB-4C11-A87F-98DF73A6B5EF}"/>
              </a:ext>
            </a:extLst>
          </p:cNvPr>
          <p:cNvGrpSpPr/>
          <p:nvPr/>
        </p:nvGrpSpPr>
        <p:grpSpPr>
          <a:xfrm>
            <a:off x="838146" y="3823692"/>
            <a:ext cx="1945320" cy="1157795"/>
            <a:chOff x="491147" y="3343901"/>
            <a:chExt cx="2064629" cy="115779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89D4A6A-13B5-41A7-9F1A-37A94D2ECD09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7E8F96-5972-4173-9EA0-7B8CB422AD71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42">
            <a:extLst>
              <a:ext uri="{FF2B5EF4-FFF2-40B4-BE49-F238E27FC236}">
                <a16:creationId xmlns:a16="http://schemas.microsoft.com/office/drawing/2014/main" id="{2957C078-A772-4177-A1AC-931CFF6E1E7F}"/>
              </a:ext>
            </a:extLst>
          </p:cNvPr>
          <p:cNvGrpSpPr/>
          <p:nvPr/>
        </p:nvGrpSpPr>
        <p:grpSpPr>
          <a:xfrm>
            <a:off x="3681130" y="3823692"/>
            <a:ext cx="1945320" cy="1157795"/>
            <a:chOff x="491147" y="3343901"/>
            <a:chExt cx="2064629" cy="115779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B6B0E7-C812-44E0-8288-D29074A40EF8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D38E79-5AE8-4207-91E3-8E3A68D168EC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45">
            <a:extLst>
              <a:ext uri="{FF2B5EF4-FFF2-40B4-BE49-F238E27FC236}">
                <a16:creationId xmlns:a16="http://schemas.microsoft.com/office/drawing/2014/main" id="{A7005D20-7ECB-44FF-AB05-81598CD9FB11}"/>
              </a:ext>
            </a:extLst>
          </p:cNvPr>
          <p:cNvGrpSpPr/>
          <p:nvPr/>
        </p:nvGrpSpPr>
        <p:grpSpPr>
          <a:xfrm>
            <a:off x="6524114" y="3823692"/>
            <a:ext cx="1945320" cy="1157795"/>
            <a:chOff x="491147" y="3343901"/>
            <a:chExt cx="2064629" cy="115779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9F97729-2E38-4074-89C6-5A1BE477BE16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F8E721-D0DC-4252-823C-E4F5E78BF88B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48">
            <a:extLst>
              <a:ext uri="{FF2B5EF4-FFF2-40B4-BE49-F238E27FC236}">
                <a16:creationId xmlns:a16="http://schemas.microsoft.com/office/drawing/2014/main" id="{0D25043C-E292-4157-A61F-1257ECCB1CDC}"/>
              </a:ext>
            </a:extLst>
          </p:cNvPr>
          <p:cNvGrpSpPr/>
          <p:nvPr/>
        </p:nvGrpSpPr>
        <p:grpSpPr>
          <a:xfrm>
            <a:off x="9367097" y="3823692"/>
            <a:ext cx="1945320" cy="1157795"/>
            <a:chOff x="491147" y="3343901"/>
            <a:chExt cx="2064629" cy="115779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24C29F-87B6-439C-8590-5373A03ACC30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FC5F0-959F-4CD3-876A-9DF71A2FE2B6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D71A6A9-5AA6-47FE-B55A-F5631F5E1772}"/>
              </a:ext>
            </a:extLst>
          </p:cNvPr>
          <p:cNvSpPr txBox="1"/>
          <p:nvPr/>
        </p:nvSpPr>
        <p:spPr>
          <a:xfrm>
            <a:off x="778493" y="1820560"/>
            <a:ext cx="206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641EDE-2115-4203-AAF5-9B3B25893889}"/>
              </a:ext>
            </a:extLst>
          </p:cNvPr>
          <p:cNvSpPr txBox="1"/>
          <p:nvPr/>
        </p:nvSpPr>
        <p:spPr>
          <a:xfrm>
            <a:off x="3621477" y="1820560"/>
            <a:ext cx="206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1F4ACD-FCB1-4761-8A25-DEC995FFAE6A}"/>
              </a:ext>
            </a:extLst>
          </p:cNvPr>
          <p:cNvSpPr txBox="1"/>
          <p:nvPr/>
        </p:nvSpPr>
        <p:spPr>
          <a:xfrm>
            <a:off x="6464461" y="1820560"/>
            <a:ext cx="206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064AE6-72B4-469F-97C3-3EF374D1A3FD}"/>
              </a:ext>
            </a:extLst>
          </p:cNvPr>
          <p:cNvSpPr txBox="1"/>
          <p:nvPr/>
        </p:nvSpPr>
        <p:spPr>
          <a:xfrm>
            <a:off x="9307444" y="1820560"/>
            <a:ext cx="206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ounded Rectangle 10">
            <a:extLst>
              <a:ext uri="{FF2B5EF4-FFF2-40B4-BE49-F238E27FC236}">
                <a16:creationId xmlns:a16="http://schemas.microsoft.com/office/drawing/2014/main" id="{45500BCA-EBE3-404B-84BD-B0CEE1E9D1E3}"/>
              </a:ext>
            </a:extLst>
          </p:cNvPr>
          <p:cNvSpPr/>
          <p:nvPr/>
        </p:nvSpPr>
        <p:spPr>
          <a:xfrm>
            <a:off x="1693413" y="264043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825F5304-B3B5-4ECD-98AC-2D15729C9C7E}"/>
              </a:ext>
            </a:extLst>
          </p:cNvPr>
          <p:cNvSpPr/>
          <p:nvPr/>
        </p:nvSpPr>
        <p:spPr>
          <a:xfrm rot="2700000">
            <a:off x="10248609" y="2550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FC642694-1ABA-43FE-9150-7F191C4C46EC}"/>
              </a:ext>
            </a:extLst>
          </p:cNvPr>
          <p:cNvSpPr/>
          <p:nvPr/>
        </p:nvSpPr>
        <p:spPr>
          <a:xfrm flipH="1">
            <a:off x="4454638" y="266946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80E1BD-6F9A-4C55-8DDD-B11C4EF07615}"/>
              </a:ext>
            </a:extLst>
          </p:cNvPr>
          <p:cNvSpPr/>
          <p:nvPr/>
        </p:nvSpPr>
        <p:spPr>
          <a:xfrm>
            <a:off x="7303564" y="264043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55">
            <a:extLst>
              <a:ext uri="{FF2B5EF4-FFF2-40B4-BE49-F238E27FC236}">
                <a16:creationId xmlns:a16="http://schemas.microsoft.com/office/drawing/2014/main" id="{D2295133-3269-4E75-A89E-C396710E7AC5}"/>
              </a:ext>
            </a:extLst>
          </p:cNvPr>
          <p:cNvSpPr/>
          <p:nvPr/>
        </p:nvSpPr>
        <p:spPr>
          <a:xfrm>
            <a:off x="4444723" y="2263361"/>
            <a:ext cx="3312368" cy="3312368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Rectangle: Rounded Corners 30">
            <a:extLst>
              <a:ext uri="{FF2B5EF4-FFF2-40B4-BE49-F238E27FC236}">
                <a16:creationId xmlns:a16="http://schemas.microsoft.com/office/drawing/2014/main" id="{F6CAAC17-3E6D-49FC-A1C7-9EB7C7476812}"/>
              </a:ext>
            </a:extLst>
          </p:cNvPr>
          <p:cNvSpPr/>
          <p:nvPr/>
        </p:nvSpPr>
        <p:spPr>
          <a:xfrm rot="19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ectangle: Rounded Corners 31">
            <a:extLst>
              <a:ext uri="{FF2B5EF4-FFF2-40B4-BE49-F238E27FC236}">
                <a16:creationId xmlns:a16="http://schemas.microsoft.com/office/drawing/2014/main" id="{044C2661-1B69-4FBC-852D-54239C8D1524}"/>
              </a:ext>
            </a:extLst>
          </p:cNvPr>
          <p:cNvSpPr/>
          <p:nvPr/>
        </p:nvSpPr>
        <p:spPr>
          <a:xfrm rot="1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D61E0358-C2EF-470F-8260-408C28FA13C4}"/>
              </a:ext>
            </a:extLst>
          </p:cNvPr>
          <p:cNvSpPr/>
          <p:nvPr/>
        </p:nvSpPr>
        <p:spPr>
          <a:xfrm rot="54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Oval 54">
            <a:extLst>
              <a:ext uri="{FF2B5EF4-FFF2-40B4-BE49-F238E27FC236}">
                <a16:creationId xmlns:a16="http://schemas.microsoft.com/office/drawing/2014/main" id="{BA918249-6D9C-4772-ACAB-B14DFD847677}"/>
              </a:ext>
            </a:extLst>
          </p:cNvPr>
          <p:cNvSpPr/>
          <p:nvPr/>
        </p:nvSpPr>
        <p:spPr>
          <a:xfrm>
            <a:off x="5596081" y="3343420"/>
            <a:ext cx="1018886" cy="10188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Oval 1">
            <a:extLst>
              <a:ext uri="{FF2B5EF4-FFF2-40B4-BE49-F238E27FC236}">
                <a16:creationId xmlns:a16="http://schemas.microsoft.com/office/drawing/2014/main" id="{E1F216BC-676D-4B4E-8733-54736D5C32B3}"/>
              </a:ext>
            </a:extLst>
          </p:cNvPr>
          <p:cNvSpPr/>
          <p:nvPr/>
        </p:nvSpPr>
        <p:spPr>
          <a:xfrm>
            <a:off x="5930990" y="3611751"/>
            <a:ext cx="377324" cy="482224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05F15B-637E-425B-A6AC-509FFE70A554}"/>
              </a:ext>
            </a:extLst>
          </p:cNvPr>
          <p:cNvSpPr txBox="1"/>
          <p:nvPr/>
        </p:nvSpPr>
        <p:spPr>
          <a:xfrm rot="3670087">
            <a:off x="4828498" y="2649008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EA683D-5A2B-45ED-B059-7BD8CBE1C17E}"/>
              </a:ext>
            </a:extLst>
          </p:cNvPr>
          <p:cNvSpPr txBox="1"/>
          <p:nvPr/>
        </p:nvSpPr>
        <p:spPr>
          <a:xfrm rot="3670087">
            <a:off x="6011826" y="4728005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C9E21-1FDD-4541-A5F6-C6A76D7A80ED}"/>
              </a:ext>
            </a:extLst>
          </p:cNvPr>
          <p:cNvSpPr txBox="1"/>
          <p:nvPr/>
        </p:nvSpPr>
        <p:spPr>
          <a:xfrm rot="18136125">
            <a:off x="5985593" y="2663732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8452E-21C9-415C-A39A-D183415B38E5}"/>
              </a:ext>
            </a:extLst>
          </p:cNvPr>
          <p:cNvSpPr txBox="1"/>
          <p:nvPr/>
        </p:nvSpPr>
        <p:spPr>
          <a:xfrm rot="18136125">
            <a:off x="4783029" y="4759567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6D7DEE-B4C7-4000-ABDC-270A604E0562}"/>
              </a:ext>
            </a:extLst>
          </p:cNvPr>
          <p:cNvSpPr txBox="1"/>
          <p:nvPr/>
        </p:nvSpPr>
        <p:spPr>
          <a:xfrm>
            <a:off x="6598750" y="3683116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EE78F8-429D-4F59-B0B2-D5ABA66DF10C}"/>
              </a:ext>
            </a:extLst>
          </p:cNvPr>
          <p:cNvSpPr txBox="1"/>
          <p:nvPr/>
        </p:nvSpPr>
        <p:spPr>
          <a:xfrm>
            <a:off x="4167975" y="3683533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63">
            <a:extLst>
              <a:ext uri="{FF2B5EF4-FFF2-40B4-BE49-F238E27FC236}">
                <a16:creationId xmlns:a16="http://schemas.microsoft.com/office/drawing/2014/main" id="{BD8D541F-BF22-498C-9CD3-5A546EC82391}"/>
              </a:ext>
            </a:extLst>
          </p:cNvPr>
          <p:cNvGrpSpPr/>
          <p:nvPr/>
        </p:nvGrpSpPr>
        <p:grpSpPr>
          <a:xfrm>
            <a:off x="7963744" y="1715669"/>
            <a:ext cx="2827389" cy="957186"/>
            <a:chOff x="6457218" y="1772816"/>
            <a:chExt cx="2291246" cy="9571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1FCE96-BF5C-44CC-99E8-6388D6E5D231}"/>
                </a:ext>
              </a:extLst>
            </p:cNvPr>
            <p:cNvSpPr txBox="1"/>
            <p:nvPr/>
          </p:nvSpPr>
          <p:spPr>
            <a:xfrm>
              <a:off x="6457218" y="1772816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D433DF-85BC-4FD9-B905-92308740CACA}"/>
                </a:ext>
              </a:extLst>
            </p:cNvPr>
            <p:cNvSpPr txBox="1"/>
            <p:nvPr/>
          </p:nvSpPr>
          <p:spPr>
            <a:xfrm>
              <a:off x="6457218" y="2044814"/>
              <a:ext cx="22912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66">
            <a:extLst>
              <a:ext uri="{FF2B5EF4-FFF2-40B4-BE49-F238E27FC236}">
                <a16:creationId xmlns:a16="http://schemas.microsoft.com/office/drawing/2014/main" id="{FAE607B4-36C8-4C30-805B-40E300AB5402}"/>
              </a:ext>
            </a:extLst>
          </p:cNvPr>
          <p:cNvGrpSpPr/>
          <p:nvPr/>
        </p:nvGrpSpPr>
        <p:grpSpPr>
          <a:xfrm>
            <a:off x="8561169" y="3227837"/>
            <a:ext cx="2827389" cy="957186"/>
            <a:chOff x="6889266" y="3284984"/>
            <a:chExt cx="1998238" cy="95718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D67ED8D-3AC7-442C-88C1-D0FC7FD8297E}"/>
                </a:ext>
              </a:extLst>
            </p:cNvPr>
            <p:cNvSpPr txBox="1"/>
            <p:nvPr/>
          </p:nvSpPr>
          <p:spPr>
            <a:xfrm>
              <a:off x="6889266" y="3284984"/>
              <a:ext cx="1998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DA1715E-C862-4927-B80D-8DA90DF6EF9D}"/>
                </a:ext>
              </a:extLst>
            </p:cNvPr>
            <p:cNvSpPr txBox="1"/>
            <p:nvPr/>
          </p:nvSpPr>
          <p:spPr>
            <a:xfrm>
              <a:off x="6889266" y="3556982"/>
              <a:ext cx="199823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69">
            <a:extLst>
              <a:ext uri="{FF2B5EF4-FFF2-40B4-BE49-F238E27FC236}">
                <a16:creationId xmlns:a16="http://schemas.microsoft.com/office/drawing/2014/main" id="{3C776184-E0C8-4919-9135-A0BF52487A32}"/>
              </a:ext>
            </a:extLst>
          </p:cNvPr>
          <p:cNvGrpSpPr/>
          <p:nvPr/>
        </p:nvGrpSpPr>
        <p:grpSpPr>
          <a:xfrm>
            <a:off x="8179768" y="5069881"/>
            <a:ext cx="2827389" cy="957186"/>
            <a:chOff x="6673242" y="5020022"/>
            <a:chExt cx="2291246" cy="95718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C2C08D-9432-4954-8915-F3BAB36E26E3}"/>
                </a:ext>
              </a:extLst>
            </p:cNvPr>
            <p:cNvSpPr txBox="1"/>
            <p:nvPr/>
          </p:nvSpPr>
          <p:spPr>
            <a:xfrm>
              <a:off x="6673242" y="5020022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43D566A-C582-4509-B13A-A70A17A9A278}"/>
                </a:ext>
              </a:extLst>
            </p:cNvPr>
            <p:cNvSpPr txBox="1"/>
            <p:nvPr/>
          </p:nvSpPr>
          <p:spPr>
            <a:xfrm>
              <a:off x="6673242" y="5292020"/>
              <a:ext cx="22912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72">
            <a:extLst>
              <a:ext uri="{FF2B5EF4-FFF2-40B4-BE49-F238E27FC236}">
                <a16:creationId xmlns:a16="http://schemas.microsoft.com/office/drawing/2014/main" id="{54C8292B-228B-4DE4-AA40-2943437321BB}"/>
              </a:ext>
            </a:extLst>
          </p:cNvPr>
          <p:cNvGrpSpPr/>
          <p:nvPr/>
        </p:nvGrpSpPr>
        <p:grpSpPr>
          <a:xfrm>
            <a:off x="1475370" y="1692794"/>
            <a:ext cx="2789947" cy="957186"/>
            <a:chOff x="467544" y="1749941"/>
            <a:chExt cx="2291246" cy="95718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07892DB-F8BC-4E48-B33D-BCA94B61DA91}"/>
                </a:ext>
              </a:extLst>
            </p:cNvPr>
            <p:cNvSpPr txBox="1"/>
            <p:nvPr/>
          </p:nvSpPr>
          <p:spPr>
            <a:xfrm>
              <a:off x="467544" y="1749941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C95050-F85D-4CB6-9081-069B2702BE2A}"/>
                </a:ext>
              </a:extLst>
            </p:cNvPr>
            <p:cNvSpPr txBox="1"/>
            <p:nvPr/>
          </p:nvSpPr>
          <p:spPr>
            <a:xfrm>
              <a:off x="467544" y="2021939"/>
              <a:ext cx="22912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75">
            <a:extLst>
              <a:ext uri="{FF2B5EF4-FFF2-40B4-BE49-F238E27FC236}">
                <a16:creationId xmlns:a16="http://schemas.microsoft.com/office/drawing/2014/main" id="{96BC3509-5712-48F7-963F-524F357CF594}"/>
              </a:ext>
            </a:extLst>
          </p:cNvPr>
          <p:cNvGrpSpPr/>
          <p:nvPr/>
        </p:nvGrpSpPr>
        <p:grpSpPr>
          <a:xfrm>
            <a:off x="803442" y="3227837"/>
            <a:ext cx="2802170" cy="957186"/>
            <a:chOff x="242744" y="3314387"/>
            <a:chExt cx="2011990" cy="9571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963FC0-167E-4241-A899-D0D3530B611B}"/>
                </a:ext>
              </a:extLst>
            </p:cNvPr>
            <p:cNvSpPr txBox="1"/>
            <p:nvPr/>
          </p:nvSpPr>
          <p:spPr>
            <a:xfrm>
              <a:off x="242744" y="3314387"/>
              <a:ext cx="1942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A2F5D4-167B-4E5B-B519-3BCDA646EF8C}"/>
                </a:ext>
              </a:extLst>
            </p:cNvPr>
            <p:cNvSpPr txBox="1"/>
            <p:nvPr/>
          </p:nvSpPr>
          <p:spPr>
            <a:xfrm>
              <a:off x="251520" y="3586385"/>
              <a:ext cx="2003214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78">
            <a:extLst>
              <a:ext uri="{FF2B5EF4-FFF2-40B4-BE49-F238E27FC236}">
                <a16:creationId xmlns:a16="http://schemas.microsoft.com/office/drawing/2014/main" id="{90D9A656-8144-4EED-9629-B1B679EF28B7}"/>
              </a:ext>
            </a:extLst>
          </p:cNvPr>
          <p:cNvGrpSpPr/>
          <p:nvPr/>
        </p:nvGrpSpPr>
        <p:grpSpPr>
          <a:xfrm>
            <a:off x="1247122" y="5069881"/>
            <a:ext cx="2802170" cy="957186"/>
            <a:chOff x="251520" y="4998238"/>
            <a:chExt cx="2291246" cy="95718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02A383-5631-42EA-844C-427D5D4FC3FC}"/>
                </a:ext>
              </a:extLst>
            </p:cNvPr>
            <p:cNvSpPr txBox="1"/>
            <p:nvPr/>
          </p:nvSpPr>
          <p:spPr>
            <a:xfrm>
              <a:off x="251520" y="4998238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B52B34-84C3-4550-8E25-5AE960C73846}"/>
                </a:ext>
              </a:extLst>
            </p:cNvPr>
            <p:cNvSpPr txBox="1"/>
            <p:nvPr/>
          </p:nvSpPr>
          <p:spPr>
            <a:xfrm>
              <a:off x="251520" y="5270236"/>
              <a:ext cx="229124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DC98A417-93FC-49B8-A44D-E4A8D04FC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4AB5-0CC3-4AC8-8B81-536753DE9374}"/>
              </a:ext>
            </a:extLst>
          </p:cNvPr>
          <p:cNvSpPr txBox="1"/>
          <p:nvPr/>
        </p:nvSpPr>
        <p:spPr>
          <a:xfrm>
            <a:off x="2381294" y="1491710"/>
            <a:ext cx="2228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17E719-B66C-4486-B666-89011FAA6FE6}"/>
              </a:ext>
            </a:extLst>
          </p:cNvPr>
          <p:cNvSpPr txBox="1"/>
          <p:nvPr/>
        </p:nvSpPr>
        <p:spPr>
          <a:xfrm>
            <a:off x="7604291" y="1491710"/>
            <a:ext cx="2228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27">
            <a:extLst>
              <a:ext uri="{FF2B5EF4-FFF2-40B4-BE49-F238E27FC236}">
                <a16:creationId xmlns:a16="http://schemas.microsoft.com/office/drawing/2014/main" id="{F9E6D78C-A507-4CAD-80B0-7F84B0DF3D57}"/>
              </a:ext>
            </a:extLst>
          </p:cNvPr>
          <p:cNvGrpSpPr/>
          <p:nvPr/>
        </p:nvGrpSpPr>
        <p:grpSpPr>
          <a:xfrm>
            <a:off x="1654637" y="5328001"/>
            <a:ext cx="3675000" cy="758634"/>
            <a:chOff x="4572001" y="2000094"/>
            <a:chExt cx="2586528" cy="75863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2798B1-2CA1-44FD-9805-D0696F718607}"/>
                </a:ext>
              </a:extLst>
            </p:cNvPr>
            <p:cNvSpPr txBox="1"/>
            <p:nvPr/>
          </p:nvSpPr>
          <p:spPr>
            <a:xfrm>
              <a:off x="4577084" y="2297063"/>
              <a:ext cx="2581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9A9A8A-1D7F-497D-84CF-E25F0FE83DE9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محتویات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3">
            <a:extLst>
              <a:ext uri="{FF2B5EF4-FFF2-40B4-BE49-F238E27FC236}">
                <a16:creationId xmlns:a16="http://schemas.microsoft.com/office/drawing/2014/main" id="{4AEA4499-F236-4640-BEAE-8F4FB71E8599}"/>
              </a:ext>
            </a:extLst>
          </p:cNvPr>
          <p:cNvSpPr/>
          <p:nvPr/>
        </p:nvSpPr>
        <p:spPr>
          <a:xfrm>
            <a:off x="3168101" y="4596985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31">
            <a:extLst>
              <a:ext uri="{FF2B5EF4-FFF2-40B4-BE49-F238E27FC236}">
                <a16:creationId xmlns:a16="http://schemas.microsoft.com/office/drawing/2014/main" id="{715BD147-BE03-4363-9112-23107A07515F}"/>
              </a:ext>
            </a:extLst>
          </p:cNvPr>
          <p:cNvGrpSpPr/>
          <p:nvPr/>
        </p:nvGrpSpPr>
        <p:grpSpPr>
          <a:xfrm>
            <a:off x="6885605" y="5328001"/>
            <a:ext cx="3675000" cy="982157"/>
            <a:chOff x="4572001" y="2000094"/>
            <a:chExt cx="2586528" cy="98215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F2D457-B0D9-4B59-B347-B0D65FD0AB90}"/>
                </a:ext>
              </a:extLst>
            </p:cNvPr>
            <p:cNvSpPr txBox="1"/>
            <p:nvPr/>
          </p:nvSpPr>
          <p:spPr>
            <a:xfrm>
              <a:off x="4577084" y="2297063"/>
              <a:ext cx="258144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BD96BEF-812D-47D1-ADE1-6FEDA7B5A39B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محتویات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Oval 34">
            <a:extLst>
              <a:ext uri="{FF2B5EF4-FFF2-40B4-BE49-F238E27FC236}">
                <a16:creationId xmlns:a16="http://schemas.microsoft.com/office/drawing/2014/main" id="{42DE0EFA-3C91-4047-8796-FB4A810FB10F}"/>
              </a:ext>
            </a:extLst>
          </p:cNvPr>
          <p:cNvSpPr/>
          <p:nvPr/>
        </p:nvSpPr>
        <p:spPr>
          <a:xfrm>
            <a:off x="8399069" y="4596985"/>
            <a:ext cx="648072" cy="648072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ed Rectangle 27">
            <a:extLst>
              <a:ext uri="{FF2B5EF4-FFF2-40B4-BE49-F238E27FC236}">
                <a16:creationId xmlns:a16="http://schemas.microsoft.com/office/drawing/2014/main" id="{1775DE66-AB18-40C7-80CE-93828AAB9890}"/>
              </a:ext>
            </a:extLst>
          </p:cNvPr>
          <p:cNvSpPr/>
          <p:nvPr/>
        </p:nvSpPr>
        <p:spPr>
          <a:xfrm>
            <a:off x="8547792" y="4786356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Rounded Rectangle 7">
            <a:extLst>
              <a:ext uri="{FF2B5EF4-FFF2-40B4-BE49-F238E27FC236}">
                <a16:creationId xmlns:a16="http://schemas.microsoft.com/office/drawing/2014/main" id="{F0AA97C5-155F-416D-8F56-BE4B9DE2F39D}"/>
              </a:ext>
            </a:extLst>
          </p:cNvPr>
          <p:cNvSpPr/>
          <p:nvPr/>
        </p:nvSpPr>
        <p:spPr>
          <a:xfrm>
            <a:off x="3313898" y="4767203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368B6D-76DE-4258-B528-5C6D53BE48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85C97D07-7823-4FFF-8A65-EC79077E38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047">
            <a:extLst>
              <a:ext uri="{FF2B5EF4-FFF2-40B4-BE49-F238E27FC236}">
                <a16:creationId xmlns:a16="http://schemas.microsoft.com/office/drawing/2014/main" id="{D2E96E5B-C2AA-46F0-8ED2-A2E3C3C61D15}"/>
              </a:ext>
            </a:extLst>
          </p:cNvPr>
          <p:cNvSpPr/>
          <p:nvPr/>
        </p:nvSpPr>
        <p:spPr>
          <a:xfrm>
            <a:off x="0" y="5340626"/>
            <a:ext cx="12192000" cy="1517373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Group 2048">
            <a:extLst>
              <a:ext uri="{FF2B5EF4-FFF2-40B4-BE49-F238E27FC236}">
                <a16:creationId xmlns:a16="http://schemas.microsoft.com/office/drawing/2014/main" id="{E422F3A6-36BA-4965-92EA-F19246AAE510}"/>
              </a:ext>
            </a:extLst>
          </p:cNvPr>
          <p:cNvGrpSpPr/>
          <p:nvPr/>
        </p:nvGrpSpPr>
        <p:grpSpPr>
          <a:xfrm>
            <a:off x="1043966" y="5529346"/>
            <a:ext cx="10220237" cy="693658"/>
            <a:chOff x="251520" y="5605790"/>
            <a:chExt cx="7704529" cy="69365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747449-3960-4C83-A87A-0A6C7DE3A635}"/>
                </a:ext>
              </a:extLst>
            </p:cNvPr>
            <p:cNvSpPr txBox="1"/>
            <p:nvPr/>
          </p:nvSpPr>
          <p:spPr>
            <a:xfrm>
              <a:off x="251520" y="5605790"/>
              <a:ext cx="770452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12CE19-6273-447D-B331-49F7122F2156}"/>
                </a:ext>
              </a:extLst>
            </p:cNvPr>
            <p:cNvSpPr txBox="1"/>
            <p:nvPr/>
          </p:nvSpPr>
          <p:spPr>
            <a:xfrm>
              <a:off x="251520" y="5991671"/>
              <a:ext cx="7704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05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Right Arrow 3">
            <a:extLst>
              <a:ext uri="{FF2B5EF4-FFF2-40B4-BE49-F238E27FC236}">
                <a16:creationId xmlns:a16="http://schemas.microsoft.com/office/drawing/2014/main" id="{F66E1AE5-9672-4C3C-A41B-3C13380BAC5C}"/>
              </a:ext>
            </a:extLst>
          </p:cNvPr>
          <p:cNvSpPr/>
          <p:nvPr/>
        </p:nvSpPr>
        <p:spPr>
          <a:xfrm>
            <a:off x="2971012" y="2737234"/>
            <a:ext cx="7718341" cy="252000"/>
          </a:xfrm>
          <a:prstGeom prst="rightArrow">
            <a:avLst>
              <a:gd name="adj1" fmla="val 50000"/>
              <a:gd name="adj2" fmla="val 81225"/>
            </a:avLst>
          </a:prstGeom>
          <a:solidFill>
            <a:schemeClr val="bg1">
              <a:lumMod val="75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3CC95548-178E-418B-9159-37EA078A5C37}"/>
              </a:ext>
            </a:extLst>
          </p:cNvPr>
          <p:cNvSpPr/>
          <p:nvPr/>
        </p:nvSpPr>
        <p:spPr>
          <a:xfrm>
            <a:off x="1013228" y="1884342"/>
            <a:ext cx="1957784" cy="1957784"/>
          </a:xfrm>
          <a:prstGeom prst="ellipse">
            <a:avLst/>
          </a:prstGeom>
          <a:solidFill>
            <a:schemeClr val="accent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accent6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4898D9-7D5C-43BB-BF1D-D5FD7A4AB2F4}"/>
              </a:ext>
            </a:extLst>
          </p:cNvPr>
          <p:cNvSpPr txBox="1"/>
          <p:nvPr/>
        </p:nvSpPr>
        <p:spPr>
          <a:xfrm rot="16200000">
            <a:off x="9936368" y="2642285"/>
            <a:ext cx="21433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5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2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98EB59-4C8B-4FF4-B5E1-9D70850982EF}"/>
              </a:ext>
            </a:extLst>
          </p:cNvPr>
          <p:cNvSpPr txBox="1"/>
          <p:nvPr/>
        </p:nvSpPr>
        <p:spPr>
          <a:xfrm>
            <a:off x="1488064" y="3099375"/>
            <a:ext cx="100811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C1FEC17B-D978-43ED-B7DD-B9834F184829}"/>
              </a:ext>
            </a:extLst>
          </p:cNvPr>
          <p:cNvSpPr/>
          <p:nvPr/>
        </p:nvSpPr>
        <p:spPr>
          <a:xfrm>
            <a:off x="9091832" y="2414886"/>
            <a:ext cx="916465" cy="916465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id="{3F58605D-A2FC-4BBD-A108-6248B3D8EB09}"/>
              </a:ext>
            </a:extLst>
          </p:cNvPr>
          <p:cNvGrpSpPr/>
          <p:nvPr/>
        </p:nvGrpSpPr>
        <p:grpSpPr>
          <a:xfrm>
            <a:off x="8829081" y="3726247"/>
            <a:ext cx="1441967" cy="963423"/>
            <a:chOff x="3921390" y="4148064"/>
            <a:chExt cx="1441967" cy="106744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F39B56-68E8-40AF-9380-5829DC10AF65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AD4B14-E6CD-4E01-AF18-46C0582ACECB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759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5" name="Oval 7">
            <a:extLst>
              <a:ext uri="{FF2B5EF4-FFF2-40B4-BE49-F238E27FC236}">
                <a16:creationId xmlns:a16="http://schemas.microsoft.com/office/drawing/2014/main" id="{04977AA1-E351-44B6-A878-F6C3061405DE}"/>
              </a:ext>
            </a:extLst>
          </p:cNvPr>
          <p:cNvSpPr/>
          <p:nvPr/>
        </p:nvSpPr>
        <p:spPr>
          <a:xfrm>
            <a:off x="7266824" y="2397060"/>
            <a:ext cx="916465" cy="916465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D0FE1B63-E7BC-4228-9307-7793CE7D3C7A}"/>
              </a:ext>
            </a:extLst>
          </p:cNvPr>
          <p:cNvGrpSpPr/>
          <p:nvPr/>
        </p:nvGrpSpPr>
        <p:grpSpPr>
          <a:xfrm>
            <a:off x="7004073" y="3726247"/>
            <a:ext cx="1441967" cy="963423"/>
            <a:chOff x="3921390" y="4148064"/>
            <a:chExt cx="1441967" cy="106744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5D7C3B-A6A7-4139-9CA4-256F56F2BC2B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04BA42-F626-48F0-AE0A-5F12C77B799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759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9" name="Oval 5">
            <a:extLst>
              <a:ext uri="{FF2B5EF4-FFF2-40B4-BE49-F238E27FC236}">
                <a16:creationId xmlns:a16="http://schemas.microsoft.com/office/drawing/2014/main" id="{2BD3B3A7-FAD6-4569-B14E-4277DCAFE928}"/>
              </a:ext>
            </a:extLst>
          </p:cNvPr>
          <p:cNvSpPr/>
          <p:nvPr/>
        </p:nvSpPr>
        <p:spPr>
          <a:xfrm>
            <a:off x="3616806" y="2397061"/>
            <a:ext cx="916465" cy="916465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F3D09573-8CE8-482D-A352-6C1192FF121F}"/>
              </a:ext>
            </a:extLst>
          </p:cNvPr>
          <p:cNvGrpSpPr/>
          <p:nvPr/>
        </p:nvGrpSpPr>
        <p:grpSpPr>
          <a:xfrm>
            <a:off x="3354055" y="3726250"/>
            <a:ext cx="1441967" cy="963423"/>
            <a:chOff x="2479422" y="4105902"/>
            <a:chExt cx="1441967" cy="106744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A4D61A-3287-4016-B279-25B75B1DFF20}"/>
                </a:ext>
              </a:extLst>
            </p:cNvPr>
            <p:cNvSpPr txBox="1"/>
            <p:nvPr/>
          </p:nvSpPr>
          <p:spPr>
            <a:xfrm>
              <a:off x="2479422" y="4105902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A3C987-2D1A-4A90-9813-B59721D4430A}"/>
                </a:ext>
              </a:extLst>
            </p:cNvPr>
            <p:cNvSpPr txBox="1"/>
            <p:nvPr/>
          </p:nvSpPr>
          <p:spPr>
            <a:xfrm>
              <a:off x="2479423" y="4414178"/>
              <a:ext cx="1441966" cy="75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43">
            <a:extLst>
              <a:ext uri="{FF2B5EF4-FFF2-40B4-BE49-F238E27FC236}">
                <a16:creationId xmlns:a16="http://schemas.microsoft.com/office/drawing/2014/main" id="{9866906B-2CCB-4C10-9816-81E7A7CC6F43}"/>
              </a:ext>
            </a:extLst>
          </p:cNvPr>
          <p:cNvGrpSpPr/>
          <p:nvPr/>
        </p:nvGrpSpPr>
        <p:grpSpPr>
          <a:xfrm>
            <a:off x="3417556" y="1578632"/>
            <a:ext cx="1219148" cy="460680"/>
            <a:chOff x="3417556" y="1578632"/>
            <a:chExt cx="1219148" cy="460680"/>
          </a:xfrm>
        </p:grpSpPr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E8AB3054-2625-4D40-BB0C-5C210AA84061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E5CE258-7F53-424B-B82B-F8F880B88F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Oval 6">
            <a:extLst>
              <a:ext uri="{FF2B5EF4-FFF2-40B4-BE49-F238E27FC236}">
                <a16:creationId xmlns:a16="http://schemas.microsoft.com/office/drawing/2014/main" id="{1794E41E-83B0-445A-A4BB-E4FC8DA6A91F}"/>
              </a:ext>
            </a:extLst>
          </p:cNvPr>
          <p:cNvSpPr/>
          <p:nvPr/>
        </p:nvSpPr>
        <p:spPr>
          <a:xfrm>
            <a:off x="5441815" y="2397062"/>
            <a:ext cx="916465" cy="916465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27" name="Group 19">
            <a:extLst>
              <a:ext uri="{FF2B5EF4-FFF2-40B4-BE49-F238E27FC236}">
                <a16:creationId xmlns:a16="http://schemas.microsoft.com/office/drawing/2014/main" id="{D7E6CD29-AE7C-4340-B8C3-A53DA25F44D0}"/>
              </a:ext>
            </a:extLst>
          </p:cNvPr>
          <p:cNvGrpSpPr/>
          <p:nvPr/>
        </p:nvGrpSpPr>
        <p:grpSpPr>
          <a:xfrm>
            <a:off x="5179064" y="3726247"/>
            <a:ext cx="1441967" cy="963423"/>
            <a:chOff x="3921390" y="4148064"/>
            <a:chExt cx="1441967" cy="106744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937261-A58F-40A2-B85F-70920757D74A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42ABF67-7562-4773-B690-B5357946180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759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0" name="Parallelogram 15">
            <a:extLst>
              <a:ext uri="{FF2B5EF4-FFF2-40B4-BE49-F238E27FC236}">
                <a16:creationId xmlns:a16="http://schemas.microsoft.com/office/drawing/2014/main" id="{A7978743-3F8F-48F2-9EA9-37D42B1CBE92}"/>
              </a:ext>
            </a:extLst>
          </p:cNvPr>
          <p:cNvSpPr/>
          <p:nvPr/>
        </p:nvSpPr>
        <p:spPr>
          <a:xfrm flipH="1">
            <a:off x="5704565" y="2660966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ounded Rectangle 32">
            <a:extLst>
              <a:ext uri="{FF2B5EF4-FFF2-40B4-BE49-F238E27FC236}">
                <a16:creationId xmlns:a16="http://schemas.microsoft.com/office/drawing/2014/main" id="{B71B8E03-3A7F-4963-AF0D-DCED24AFDCEE}"/>
              </a:ext>
            </a:extLst>
          </p:cNvPr>
          <p:cNvSpPr/>
          <p:nvPr/>
        </p:nvSpPr>
        <p:spPr>
          <a:xfrm>
            <a:off x="3953598" y="2708997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2FE29D1F-E58F-42A7-BE6C-845A9175C21C}"/>
              </a:ext>
            </a:extLst>
          </p:cNvPr>
          <p:cNvSpPr/>
          <p:nvPr/>
        </p:nvSpPr>
        <p:spPr>
          <a:xfrm>
            <a:off x="1630440" y="2256232"/>
            <a:ext cx="750965" cy="74974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Chord 15">
            <a:extLst>
              <a:ext uri="{FF2B5EF4-FFF2-40B4-BE49-F238E27FC236}">
                <a16:creationId xmlns:a16="http://schemas.microsoft.com/office/drawing/2014/main" id="{E9B510FB-1C88-4893-AB0C-02AECE7E2E26}"/>
              </a:ext>
            </a:extLst>
          </p:cNvPr>
          <p:cNvSpPr/>
          <p:nvPr/>
        </p:nvSpPr>
        <p:spPr>
          <a:xfrm>
            <a:off x="9456352" y="265324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A1A2F12A-3D53-4389-959A-C64688DF080E}"/>
              </a:ext>
            </a:extLst>
          </p:cNvPr>
          <p:cNvSpPr/>
          <p:nvPr/>
        </p:nvSpPr>
        <p:spPr>
          <a:xfrm>
            <a:off x="7521668" y="274080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5" name="Group 44">
            <a:extLst>
              <a:ext uri="{FF2B5EF4-FFF2-40B4-BE49-F238E27FC236}">
                <a16:creationId xmlns:a16="http://schemas.microsoft.com/office/drawing/2014/main" id="{F80E732D-3A3E-42F5-8F16-3B528F086499}"/>
              </a:ext>
            </a:extLst>
          </p:cNvPr>
          <p:cNvGrpSpPr/>
          <p:nvPr/>
        </p:nvGrpSpPr>
        <p:grpSpPr>
          <a:xfrm>
            <a:off x="5257160" y="1578632"/>
            <a:ext cx="1219148" cy="460680"/>
            <a:chOff x="3417556" y="1578632"/>
            <a:chExt cx="1219148" cy="460680"/>
          </a:xfrm>
        </p:grpSpPr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C6A7D9FF-9A4B-491C-886D-B6219CEB514D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6DC885-FB00-44E8-A4DD-375C881FC3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47">
            <a:extLst>
              <a:ext uri="{FF2B5EF4-FFF2-40B4-BE49-F238E27FC236}">
                <a16:creationId xmlns:a16="http://schemas.microsoft.com/office/drawing/2014/main" id="{88FCC3F1-1ED1-4023-8B3A-90F774D044DB}"/>
              </a:ext>
            </a:extLst>
          </p:cNvPr>
          <p:cNvGrpSpPr/>
          <p:nvPr/>
        </p:nvGrpSpPr>
        <p:grpSpPr>
          <a:xfrm>
            <a:off x="7096764" y="1578632"/>
            <a:ext cx="1219148" cy="460680"/>
            <a:chOff x="3417556" y="1578632"/>
            <a:chExt cx="1219148" cy="460680"/>
          </a:xfrm>
        </p:grpSpPr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416FC156-0016-4D89-8929-ADB8CAC14A07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D55EB0-7142-4C09-8990-EAF389D99302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50">
            <a:extLst>
              <a:ext uri="{FF2B5EF4-FFF2-40B4-BE49-F238E27FC236}">
                <a16:creationId xmlns:a16="http://schemas.microsoft.com/office/drawing/2014/main" id="{8754F36A-02CE-49CB-AC96-2CFCD23B24BE}"/>
              </a:ext>
            </a:extLst>
          </p:cNvPr>
          <p:cNvGrpSpPr/>
          <p:nvPr/>
        </p:nvGrpSpPr>
        <p:grpSpPr>
          <a:xfrm>
            <a:off x="8936369" y="1578632"/>
            <a:ext cx="1219148" cy="460680"/>
            <a:chOff x="3417556" y="1578632"/>
            <a:chExt cx="1219148" cy="460680"/>
          </a:xfrm>
        </p:grpSpPr>
        <p:sp>
          <p:nvSpPr>
            <p:cNvPr id="42" name="Rectangle 29">
              <a:extLst>
                <a:ext uri="{FF2B5EF4-FFF2-40B4-BE49-F238E27FC236}">
                  <a16:creationId xmlns:a16="http://schemas.microsoft.com/office/drawing/2014/main" id="{B833D011-862F-42CB-8C5B-6BDEE6506473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1D488E1-54D7-48C5-A677-FC55B50A1278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10F003B-CDF8-4755-9033-BDE759D800E2}"/>
              </a:ext>
            </a:extLst>
          </p:cNvPr>
          <p:cNvGrpSpPr/>
          <p:nvPr/>
        </p:nvGrpSpPr>
        <p:grpSpPr>
          <a:xfrm flipV="1">
            <a:off x="9062116" y="2571834"/>
            <a:ext cx="2147470" cy="1535158"/>
            <a:chOff x="8567658" y="3512928"/>
            <a:chExt cx="2147470" cy="1535158"/>
          </a:xfrm>
          <a:solidFill>
            <a:schemeClr val="accent4"/>
          </a:solidFill>
        </p:grpSpPr>
        <p:sp>
          <p:nvSpPr>
            <p:cNvPr id="4" name="Pentagon 4">
              <a:extLst>
                <a:ext uri="{FF2B5EF4-FFF2-40B4-BE49-F238E27FC236}">
                  <a16:creationId xmlns:a16="http://schemas.microsoft.com/office/drawing/2014/main" id="{F70B1DA6-82A7-44E3-B2E1-35BB20A960D5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Donut 5">
              <a:extLst>
                <a:ext uri="{FF2B5EF4-FFF2-40B4-BE49-F238E27FC236}">
                  <a16:creationId xmlns:a16="http://schemas.microsoft.com/office/drawing/2014/main" id="{B115D053-8630-4F3A-A99A-E340BA26F59B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D3CEF76-AE54-40CD-9DF7-AB83F7FDA1A2}"/>
              </a:ext>
            </a:extLst>
          </p:cNvPr>
          <p:cNvGrpSpPr/>
          <p:nvPr/>
        </p:nvGrpSpPr>
        <p:grpSpPr>
          <a:xfrm>
            <a:off x="7077230" y="3785352"/>
            <a:ext cx="2147470" cy="1535158"/>
            <a:chOff x="4559990" y="3542972"/>
            <a:chExt cx="2147470" cy="1535158"/>
          </a:xfrm>
          <a:solidFill>
            <a:schemeClr val="accent3"/>
          </a:solidFill>
        </p:grpSpPr>
        <p:sp>
          <p:nvSpPr>
            <p:cNvPr id="7" name="Pentagon 7">
              <a:extLst>
                <a:ext uri="{FF2B5EF4-FFF2-40B4-BE49-F238E27FC236}">
                  <a16:creationId xmlns:a16="http://schemas.microsoft.com/office/drawing/2014/main" id="{16AE414C-C021-4802-94C5-E1A2CA39A802}"/>
                </a:ext>
              </a:extLst>
            </p:cNvPr>
            <p:cNvSpPr/>
            <p:nvPr/>
          </p:nvSpPr>
          <p:spPr>
            <a:xfrm>
              <a:off x="4559990" y="3542972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Donut 8">
              <a:extLst>
                <a:ext uri="{FF2B5EF4-FFF2-40B4-BE49-F238E27FC236}">
                  <a16:creationId xmlns:a16="http://schemas.microsoft.com/office/drawing/2014/main" id="{76381C4B-86BF-4D2D-AFCE-DA1D228EB258}"/>
                </a:ext>
              </a:extLst>
            </p:cNvPr>
            <p:cNvSpPr/>
            <p:nvPr/>
          </p:nvSpPr>
          <p:spPr>
            <a:xfrm>
              <a:off x="4824734" y="3626395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F1066F72-F630-4FF8-93AB-CC66C859634C}"/>
              </a:ext>
            </a:extLst>
          </p:cNvPr>
          <p:cNvGrpSpPr/>
          <p:nvPr/>
        </p:nvGrpSpPr>
        <p:grpSpPr>
          <a:xfrm flipV="1">
            <a:off x="5092344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10" name="Pentagon 10">
              <a:extLst>
                <a:ext uri="{FF2B5EF4-FFF2-40B4-BE49-F238E27FC236}">
                  <a16:creationId xmlns:a16="http://schemas.microsoft.com/office/drawing/2014/main" id="{F06E12FE-5679-460A-BEAF-CAA109C33609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Donut 11">
              <a:extLst>
                <a:ext uri="{FF2B5EF4-FFF2-40B4-BE49-F238E27FC236}">
                  <a16:creationId xmlns:a16="http://schemas.microsoft.com/office/drawing/2014/main" id="{6A0BE344-E4CC-4770-A622-136FA454AD0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50D10C6D-5EA7-40D2-AA73-3A0698A53055}"/>
              </a:ext>
            </a:extLst>
          </p:cNvPr>
          <p:cNvGrpSpPr/>
          <p:nvPr/>
        </p:nvGrpSpPr>
        <p:grpSpPr>
          <a:xfrm>
            <a:off x="3107458" y="3787688"/>
            <a:ext cx="2147470" cy="1535158"/>
            <a:chOff x="552322" y="3573016"/>
            <a:chExt cx="2147470" cy="1535158"/>
          </a:xfrm>
          <a:solidFill>
            <a:schemeClr val="accent1"/>
          </a:solidFill>
        </p:grpSpPr>
        <p:sp>
          <p:nvSpPr>
            <p:cNvPr id="13" name="Pentagon 13">
              <a:extLst>
                <a:ext uri="{FF2B5EF4-FFF2-40B4-BE49-F238E27FC236}">
                  <a16:creationId xmlns:a16="http://schemas.microsoft.com/office/drawing/2014/main" id="{9FE24F60-CE5F-47EA-96CE-2903D3D5FF6B}"/>
                </a:ext>
              </a:extLst>
            </p:cNvPr>
            <p:cNvSpPr/>
            <p:nvPr/>
          </p:nvSpPr>
          <p:spPr>
            <a:xfrm>
              <a:off x="552322" y="3573016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Donut 14">
              <a:extLst>
                <a:ext uri="{FF2B5EF4-FFF2-40B4-BE49-F238E27FC236}">
                  <a16:creationId xmlns:a16="http://schemas.microsoft.com/office/drawing/2014/main" id="{356FCCD1-F63A-4316-9449-0A29A790A7C3}"/>
                </a:ext>
              </a:extLst>
            </p:cNvPr>
            <p:cNvSpPr/>
            <p:nvPr/>
          </p:nvSpPr>
          <p:spPr>
            <a:xfrm>
              <a:off x="817066" y="3656439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직사각형 113">
            <a:extLst>
              <a:ext uri="{FF2B5EF4-FFF2-40B4-BE49-F238E27FC236}">
                <a16:creationId xmlns:a16="http://schemas.microsoft.com/office/drawing/2014/main" id="{BF10A940-A49C-4BED-BA86-A4D5794A6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88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ازمون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9">
            <a:extLst>
              <a:ext uri="{FF2B5EF4-FFF2-40B4-BE49-F238E27FC236}">
                <a16:creationId xmlns:a16="http://schemas.microsoft.com/office/drawing/2014/main" id="{EA2B8AC5-14C1-4A42-BB69-1184124225BF}"/>
              </a:ext>
            </a:extLst>
          </p:cNvPr>
          <p:cNvGrpSpPr/>
          <p:nvPr/>
        </p:nvGrpSpPr>
        <p:grpSpPr>
          <a:xfrm>
            <a:off x="9184128" y="4260488"/>
            <a:ext cx="1786710" cy="1564956"/>
            <a:chOff x="2543198" y="4388490"/>
            <a:chExt cx="2577763" cy="122465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2E41E9-EF53-43DE-89EA-7363425CA6D2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939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57D59A-BEBD-47CD-88B4-0CFCB66EFD6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6BD73427-3C05-4C60-9C94-7D0B814F5E3C}"/>
              </a:ext>
            </a:extLst>
          </p:cNvPr>
          <p:cNvGrpSpPr/>
          <p:nvPr/>
        </p:nvGrpSpPr>
        <p:grpSpPr>
          <a:xfrm>
            <a:off x="5200146" y="4260488"/>
            <a:ext cx="1786710" cy="1564956"/>
            <a:chOff x="2543198" y="4388490"/>
            <a:chExt cx="2577763" cy="122465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75C0E3-4951-4CB0-96CB-D3A489886A9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939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EB39FF-C87B-4536-9B94-FCCB00440A9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5">
            <a:extLst>
              <a:ext uri="{FF2B5EF4-FFF2-40B4-BE49-F238E27FC236}">
                <a16:creationId xmlns:a16="http://schemas.microsoft.com/office/drawing/2014/main" id="{44CC5F6F-1922-4844-A734-52A307FA9465}"/>
              </a:ext>
            </a:extLst>
          </p:cNvPr>
          <p:cNvGrpSpPr/>
          <p:nvPr/>
        </p:nvGrpSpPr>
        <p:grpSpPr>
          <a:xfrm>
            <a:off x="3208156" y="1850236"/>
            <a:ext cx="1786710" cy="1564956"/>
            <a:chOff x="2543198" y="4388490"/>
            <a:chExt cx="2577763" cy="122465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555507D-3617-4490-A23A-27BF42A0E65A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939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C6969F-7178-48A3-AAEA-0AEAC86AAD18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8">
            <a:extLst>
              <a:ext uri="{FF2B5EF4-FFF2-40B4-BE49-F238E27FC236}">
                <a16:creationId xmlns:a16="http://schemas.microsoft.com/office/drawing/2014/main" id="{FDBE3687-F3F8-42CA-A6F8-C1D8C99BE9E2}"/>
              </a:ext>
            </a:extLst>
          </p:cNvPr>
          <p:cNvGrpSpPr/>
          <p:nvPr/>
        </p:nvGrpSpPr>
        <p:grpSpPr>
          <a:xfrm>
            <a:off x="7192138" y="1850236"/>
            <a:ext cx="1786710" cy="1564956"/>
            <a:chOff x="2543198" y="4388490"/>
            <a:chExt cx="2577763" cy="122465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DEEB97-1EE0-4576-8505-0AE58238F51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939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E805B62-ACC1-45EB-B02D-770D43FFFFC5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C3A7D4E4-57D6-4BA6-848D-63F90F722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9879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ازمون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직사각형 113">
            <a:extLst>
              <a:ext uri="{FF2B5EF4-FFF2-40B4-BE49-F238E27FC236}">
                <a16:creationId xmlns:a16="http://schemas.microsoft.com/office/drawing/2014/main" id="{9FAD9A54-183E-44C7-AFD0-3EFBEAE1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87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ازمون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직사각형 113">
            <a:extLst>
              <a:ext uri="{FF2B5EF4-FFF2-40B4-BE49-F238E27FC236}">
                <a16:creationId xmlns:a16="http://schemas.microsoft.com/office/drawing/2014/main" id="{912D5C86-7E91-48E4-B5C5-65A49E8A1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386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ازمون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9">
            <a:extLst>
              <a:ext uri="{FF2B5EF4-FFF2-40B4-BE49-F238E27FC236}">
                <a16:creationId xmlns:a16="http://schemas.microsoft.com/office/drawing/2014/main" id="{A301B1DF-7722-4258-B32E-D38B1BA2F297}"/>
              </a:ext>
            </a:extLst>
          </p:cNvPr>
          <p:cNvGrpSpPr/>
          <p:nvPr/>
        </p:nvGrpSpPr>
        <p:grpSpPr>
          <a:xfrm flipV="1">
            <a:off x="1118908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32" name="Pentagon 10">
              <a:extLst>
                <a:ext uri="{FF2B5EF4-FFF2-40B4-BE49-F238E27FC236}">
                  <a16:creationId xmlns:a16="http://schemas.microsoft.com/office/drawing/2014/main" id="{A81EB886-3639-4BB5-BDF9-8A3F72416F2A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Donut 11">
              <a:extLst>
                <a:ext uri="{FF2B5EF4-FFF2-40B4-BE49-F238E27FC236}">
                  <a16:creationId xmlns:a16="http://schemas.microsoft.com/office/drawing/2014/main" id="{E7A9D377-C7E9-4997-B2A1-F9185DE71CD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22">
            <a:extLst>
              <a:ext uri="{FF2B5EF4-FFF2-40B4-BE49-F238E27FC236}">
                <a16:creationId xmlns:a16="http://schemas.microsoft.com/office/drawing/2014/main" id="{73A80453-4785-4F89-B928-5BB777FE68BF}"/>
              </a:ext>
            </a:extLst>
          </p:cNvPr>
          <p:cNvGrpSpPr/>
          <p:nvPr/>
        </p:nvGrpSpPr>
        <p:grpSpPr>
          <a:xfrm>
            <a:off x="1216164" y="4230784"/>
            <a:ext cx="1786710" cy="1564956"/>
            <a:chOff x="2543198" y="4388490"/>
            <a:chExt cx="2577763" cy="122465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14F136-B373-452A-9A9A-82366F7D4E83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939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8D3CF6-6D90-4A51-B572-8F3B1B0331C2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직사각형 113">
            <a:extLst>
              <a:ext uri="{FF2B5EF4-FFF2-40B4-BE49-F238E27FC236}">
                <a16:creationId xmlns:a16="http://schemas.microsoft.com/office/drawing/2014/main" id="{81E4D52A-ADAD-4F2C-B03A-C01400901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897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ازمون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99CD7056-63C0-4094-A93F-826000C73909}"/>
              </a:ext>
            </a:extLst>
          </p:cNvPr>
          <p:cNvSpPr/>
          <p:nvPr/>
        </p:nvSpPr>
        <p:spPr>
          <a:xfrm flipH="1">
            <a:off x="3886270" y="443915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3BF59103-7822-4A1B-88AE-83687C3EE200}"/>
              </a:ext>
            </a:extLst>
          </p:cNvPr>
          <p:cNvSpPr/>
          <p:nvPr/>
        </p:nvSpPr>
        <p:spPr>
          <a:xfrm rot="18805991">
            <a:off x="7873220" y="4375980"/>
            <a:ext cx="400494" cy="3963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 130">
            <a:extLst>
              <a:ext uri="{FF2B5EF4-FFF2-40B4-BE49-F238E27FC236}">
                <a16:creationId xmlns:a16="http://schemas.microsoft.com/office/drawing/2014/main" id="{1F3618EF-BC88-4E8C-9B09-732896D1161B}"/>
              </a:ext>
            </a:extLst>
          </p:cNvPr>
          <p:cNvSpPr/>
          <p:nvPr/>
        </p:nvSpPr>
        <p:spPr>
          <a:xfrm>
            <a:off x="5926802" y="312738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 9">
            <a:extLst>
              <a:ext uri="{FF2B5EF4-FFF2-40B4-BE49-F238E27FC236}">
                <a16:creationId xmlns:a16="http://schemas.microsoft.com/office/drawing/2014/main" id="{719C554E-EE08-418F-9598-48A469A4A50E}"/>
              </a:ext>
            </a:extLst>
          </p:cNvPr>
          <p:cNvSpPr/>
          <p:nvPr/>
        </p:nvSpPr>
        <p:spPr>
          <a:xfrm>
            <a:off x="1919014" y="3075010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2AA6F6D0-48D7-4260-B86F-49101AC491D2}"/>
              </a:ext>
            </a:extLst>
          </p:cNvPr>
          <p:cNvSpPr>
            <a:spLocks noChangeAspect="1"/>
          </p:cNvSpPr>
          <p:nvPr/>
        </p:nvSpPr>
        <p:spPr>
          <a:xfrm>
            <a:off x="9933596" y="3075629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2880A06-2818-429D-8854-D3A1EF0F82D4}"/>
              </a:ext>
            </a:extLst>
          </p:cNvPr>
          <p:cNvSpPr/>
          <p:nvPr/>
        </p:nvSpPr>
        <p:spPr>
          <a:xfrm>
            <a:off x="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C8D9FBD-3E49-4E32-82B2-5393495F649A}"/>
              </a:ext>
            </a:extLst>
          </p:cNvPr>
          <p:cNvSpPr/>
          <p:nvPr/>
        </p:nvSpPr>
        <p:spPr>
          <a:xfrm>
            <a:off x="859536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42CAC5E-8FE4-405B-A482-CAFCE7AA6C49}"/>
              </a:ext>
            </a:extLst>
          </p:cNvPr>
          <p:cNvGrpSpPr/>
          <p:nvPr/>
        </p:nvGrpSpPr>
        <p:grpSpPr>
          <a:xfrm>
            <a:off x="548154" y="885755"/>
            <a:ext cx="2500332" cy="4818277"/>
            <a:chOff x="614343" y="546197"/>
            <a:chExt cx="2500332" cy="481827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69E3807-3CFB-4A79-B48A-A7F9FF8A2AE8}"/>
                </a:ext>
              </a:extLst>
            </p:cNvPr>
            <p:cNvSpPr txBox="1"/>
            <p:nvPr/>
          </p:nvSpPr>
          <p:spPr>
            <a:xfrm>
              <a:off x="614343" y="1847036"/>
              <a:ext cx="1890731" cy="351743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DF93613-559F-49F6-B797-BFA47B71B7CC}"/>
                </a:ext>
              </a:extLst>
            </p:cNvPr>
            <p:cNvSpPr/>
            <p:nvPr/>
          </p:nvSpPr>
          <p:spPr>
            <a:xfrm>
              <a:off x="614344" y="546197"/>
              <a:ext cx="250033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تصاویر و محتویات
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9FE0DCC4-BCD0-4F88-9C89-C5A06A1D0352}"/>
              </a:ext>
            </a:extLst>
          </p:cNvPr>
          <p:cNvGrpSpPr/>
          <p:nvPr/>
        </p:nvGrpSpPr>
        <p:grpSpPr>
          <a:xfrm>
            <a:off x="9143514" y="885755"/>
            <a:ext cx="2500332" cy="4554807"/>
            <a:chOff x="9266309" y="646707"/>
            <a:chExt cx="2500332" cy="455480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782772-DED2-438B-8E93-62703838188E}"/>
                </a:ext>
              </a:extLst>
            </p:cNvPr>
            <p:cNvSpPr txBox="1"/>
            <p:nvPr/>
          </p:nvSpPr>
          <p:spPr>
            <a:xfrm>
              <a:off x="9266309" y="1947546"/>
              <a:ext cx="1890731" cy="32539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F4D7490-202A-4FB5-9FD2-8F9A3969D72D}"/>
                </a:ext>
              </a:extLst>
            </p:cNvPr>
            <p:cNvSpPr/>
            <p:nvPr/>
          </p:nvSpPr>
          <p:spPr>
            <a:xfrm>
              <a:off x="9266310" y="646707"/>
              <a:ext cx="250033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تصاویر و محتویات
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63624" y="1038240"/>
            <a:ext cx="334409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سبک برنامه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9D26E8F1-A8F3-4073-9005-258B49125C6B}"/>
              </a:ext>
            </a:extLst>
          </p:cNvPr>
          <p:cNvGrpSpPr/>
          <p:nvPr/>
        </p:nvGrpSpPr>
        <p:grpSpPr>
          <a:xfrm>
            <a:off x="6227614" y="3491946"/>
            <a:ext cx="5284690" cy="1135137"/>
            <a:chOff x="5812073" y="1490186"/>
            <a:chExt cx="5284690" cy="113513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9BB38C-A76A-4A1B-9ADD-4893E1B75143}"/>
                </a:ext>
              </a:extLst>
            </p:cNvPr>
            <p:cNvSpPr txBox="1"/>
            <p:nvPr/>
          </p:nvSpPr>
          <p:spPr>
            <a:xfrm>
              <a:off x="1033313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03</a:t>
              </a:r>
              <a:endParaRPr lang="ko-KR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BFFD40-724A-4B79-8184-A6908F5817FF}"/>
                </a:ext>
              </a:extLst>
            </p:cNvPr>
            <p:cNvSpPr txBox="1"/>
            <p:nvPr/>
          </p:nvSpPr>
          <p:spPr>
            <a:xfrm>
              <a:off x="5967846" y="2002075"/>
              <a:ext cx="464440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
</a:t>
              </a: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4C500D-B926-4021-ACFA-70AAA8ED0E0E}"/>
                </a:ext>
              </a:extLst>
            </p:cNvPr>
            <p:cNvSpPr txBox="1"/>
            <p:nvPr/>
          </p:nvSpPr>
          <p:spPr>
            <a:xfrm>
              <a:off x="5812073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5">
            <a:extLst>
              <a:ext uri="{FF2B5EF4-FFF2-40B4-BE49-F238E27FC236}">
                <a16:creationId xmlns:a16="http://schemas.microsoft.com/office/drawing/2014/main" id="{1495F6DA-3325-4A7F-A882-6EBC05AB0A1D}"/>
              </a:ext>
            </a:extLst>
          </p:cNvPr>
          <p:cNvGrpSpPr/>
          <p:nvPr/>
        </p:nvGrpSpPr>
        <p:grpSpPr>
          <a:xfrm>
            <a:off x="6104272" y="992074"/>
            <a:ext cx="5408025" cy="1401043"/>
            <a:chOff x="5688731" y="1490186"/>
            <a:chExt cx="5408025" cy="140104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40FD77-311E-47AF-B1F4-A020FEE05B8F}"/>
                </a:ext>
              </a:extLst>
            </p:cNvPr>
            <p:cNvSpPr txBox="1"/>
            <p:nvPr/>
          </p:nvSpPr>
          <p:spPr>
            <a:xfrm>
              <a:off x="10333132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01</a:t>
              </a:r>
              <a:endParaRPr lang="ko-KR" altLang="en-US" sz="36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D27898-A485-4B08-BD10-DCFD61522F1E}"/>
                </a:ext>
              </a:extLst>
            </p:cNvPr>
            <p:cNvSpPr txBox="1"/>
            <p:nvPr/>
          </p:nvSpPr>
          <p:spPr>
            <a:xfrm>
              <a:off x="5967846" y="2002075"/>
              <a:ext cx="4644400" cy="88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
</a:t>
              </a: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110972-2430-4803-B9B3-739056E499F1}"/>
                </a:ext>
              </a:extLst>
            </p:cNvPr>
            <p:cNvSpPr txBox="1"/>
            <p:nvPr/>
          </p:nvSpPr>
          <p:spPr>
            <a:xfrm>
              <a:off x="5688731" y="1540409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785BE506-6649-494F-99DB-812EAA418D6C}"/>
              </a:ext>
            </a:extLst>
          </p:cNvPr>
          <p:cNvGrpSpPr/>
          <p:nvPr/>
        </p:nvGrpSpPr>
        <p:grpSpPr>
          <a:xfrm>
            <a:off x="6187273" y="2242010"/>
            <a:ext cx="5325036" cy="1135137"/>
            <a:chOff x="5771732" y="1490186"/>
            <a:chExt cx="5325036" cy="113513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600E27-EC2E-4924-9649-600955F71A6A}"/>
                </a:ext>
              </a:extLst>
            </p:cNvPr>
            <p:cNvSpPr txBox="1"/>
            <p:nvPr/>
          </p:nvSpPr>
          <p:spPr>
            <a:xfrm>
              <a:off x="10333144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02</a:t>
              </a:r>
              <a:endParaRPr lang="ko-KR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D61DA9-7894-4B58-9D7F-7E57CC9DD329}"/>
                </a:ext>
              </a:extLst>
            </p:cNvPr>
            <p:cNvSpPr txBox="1"/>
            <p:nvPr/>
          </p:nvSpPr>
          <p:spPr>
            <a:xfrm>
              <a:off x="5967846" y="2002075"/>
              <a:ext cx="464440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
</a:t>
              </a: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DC8DBD-9A90-4846-8C7F-EF7BB44931E9}"/>
                </a:ext>
              </a:extLst>
            </p:cNvPr>
            <p:cNvSpPr txBox="1"/>
            <p:nvPr/>
          </p:nvSpPr>
          <p:spPr>
            <a:xfrm>
              <a:off x="577173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3">
            <a:extLst>
              <a:ext uri="{FF2B5EF4-FFF2-40B4-BE49-F238E27FC236}">
                <a16:creationId xmlns:a16="http://schemas.microsoft.com/office/drawing/2014/main" id="{77183058-8026-4F2F-91FA-5BC64EC1F6CD}"/>
              </a:ext>
            </a:extLst>
          </p:cNvPr>
          <p:cNvGrpSpPr/>
          <p:nvPr/>
        </p:nvGrpSpPr>
        <p:grpSpPr>
          <a:xfrm>
            <a:off x="6187273" y="4741883"/>
            <a:ext cx="5325035" cy="1135137"/>
            <a:chOff x="5771732" y="1490186"/>
            <a:chExt cx="5325035" cy="113513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EDBF4A0-C34C-4D99-A86D-0E6E6003D24D}"/>
                </a:ext>
              </a:extLst>
            </p:cNvPr>
            <p:cNvSpPr txBox="1"/>
            <p:nvPr/>
          </p:nvSpPr>
          <p:spPr>
            <a:xfrm>
              <a:off x="10333143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04</a:t>
              </a:r>
              <a:endParaRPr lang="ko-KR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980C67-79A4-4B12-9FDD-44CBD8D27F05}"/>
                </a:ext>
              </a:extLst>
            </p:cNvPr>
            <p:cNvSpPr txBox="1"/>
            <p:nvPr/>
          </p:nvSpPr>
          <p:spPr>
            <a:xfrm>
              <a:off x="5967846" y="2002075"/>
              <a:ext cx="464440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
</a:t>
              </a: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7B88855-C1C9-4D1F-A604-7D7E68ACE7A1}"/>
                </a:ext>
              </a:extLst>
            </p:cNvPr>
            <p:cNvSpPr txBox="1"/>
            <p:nvPr/>
          </p:nvSpPr>
          <p:spPr>
            <a:xfrm>
              <a:off x="5771732" y="1582518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E2422BBA-AEAF-4BBF-9AA2-5CB8F7DA8707}"/>
              </a:ext>
            </a:extLst>
          </p:cNvPr>
          <p:cNvGrpSpPr/>
          <p:nvPr/>
        </p:nvGrpSpPr>
        <p:grpSpPr>
          <a:xfrm rot="10800000">
            <a:off x="3869422" y="1796658"/>
            <a:ext cx="4473380" cy="4483884"/>
            <a:chOff x="4539453" y="2476979"/>
            <a:chExt cx="3124199" cy="3131537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1BC25E77-9C4A-464C-BFF5-F9E3B6289C6E}"/>
                </a:ext>
              </a:extLst>
            </p:cNvPr>
            <p:cNvGrpSpPr/>
            <p:nvPr/>
          </p:nvGrpSpPr>
          <p:grpSpPr>
            <a:xfrm rot="2700000">
              <a:off x="4535784" y="2480648"/>
              <a:ext cx="3131537" cy="3124199"/>
              <a:chOff x="4526731" y="2480648"/>
              <a:chExt cx="3131537" cy="3124199"/>
            </a:xfrm>
          </p:grpSpPr>
          <p:sp>
            <p:nvSpPr>
              <p:cNvPr id="6" name="Partial Circle 2">
                <a:extLst>
                  <a:ext uri="{FF2B5EF4-FFF2-40B4-BE49-F238E27FC236}">
                    <a16:creationId xmlns:a16="http://schemas.microsoft.com/office/drawing/2014/main" id="{DC7CFDB6-450A-4BB6-B18B-B32934B33DFF}"/>
                  </a:ext>
                </a:extLst>
              </p:cNvPr>
              <p:cNvSpPr/>
              <p:nvPr/>
            </p:nvSpPr>
            <p:spPr>
              <a:xfrm>
                <a:off x="4526731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Partial Circle 3">
                <a:extLst>
                  <a:ext uri="{FF2B5EF4-FFF2-40B4-BE49-F238E27FC236}">
                    <a16:creationId xmlns:a16="http://schemas.microsoft.com/office/drawing/2014/main" id="{D5CFF8C7-F953-41C9-9A0B-9DFA49CFCE4F}"/>
                  </a:ext>
                </a:extLst>
              </p:cNvPr>
              <p:cNvSpPr/>
              <p:nvPr/>
            </p:nvSpPr>
            <p:spPr>
              <a:xfrm rot="5400000">
                <a:off x="4598197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Partial Circle 4">
                <a:extLst>
                  <a:ext uri="{FF2B5EF4-FFF2-40B4-BE49-F238E27FC236}">
                    <a16:creationId xmlns:a16="http://schemas.microsoft.com/office/drawing/2014/main" id="{B7312BBB-72AD-4296-8915-C404D331F0D5}"/>
                  </a:ext>
                </a:extLst>
              </p:cNvPr>
              <p:cNvSpPr/>
              <p:nvPr/>
            </p:nvSpPr>
            <p:spPr>
              <a:xfrm rot="10800000">
                <a:off x="4598197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Partial Circle 5">
                <a:extLst>
                  <a:ext uri="{FF2B5EF4-FFF2-40B4-BE49-F238E27FC236}">
                    <a16:creationId xmlns:a16="http://schemas.microsoft.com/office/drawing/2014/main" id="{978F81CE-8DE4-4A15-9175-DEB7FA600E78}"/>
                  </a:ext>
                </a:extLst>
              </p:cNvPr>
              <p:cNvSpPr/>
              <p:nvPr/>
            </p:nvSpPr>
            <p:spPr>
              <a:xfrm rot="16200000">
                <a:off x="4526731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75F540D4-CEC0-46D4-BB80-2D82B950E79C}"/>
                </a:ext>
              </a:extLst>
            </p:cNvPr>
            <p:cNvSpPr/>
            <p:nvPr/>
          </p:nvSpPr>
          <p:spPr>
            <a:xfrm>
              <a:off x="5458273" y="3399469"/>
              <a:ext cx="1286560" cy="1286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3">
            <a:extLst>
              <a:ext uri="{FF2B5EF4-FFF2-40B4-BE49-F238E27FC236}">
                <a16:creationId xmlns:a16="http://schemas.microsoft.com/office/drawing/2014/main" id="{C2DDCA1F-646E-4AD2-AE44-4ACB47AD6CF9}"/>
              </a:ext>
            </a:extLst>
          </p:cNvPr>
          <p:cNvGrpSpPr/>
          <p:nvPr/>
        </p:nvGrpSpPr>
        <p:grpSpPr>
          <a:xfrm>
            <a:off x="5378297" y="1990229"/>
            <a:ext cx="1444674" cy="944806"/>
            <a:chOff x="1356525" y="3068969"/>
            <a:chExt cx="1444674" cy="94480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35A09D-6CD2-4C98-92FB-C4895A7FFF1A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84DCA9-435F-4093-9155-59ACA9FB61F5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059704D7-8193-40FB-9DF0-79CCE34C3FA3}"/>
              </a:ext>
            </a:extLst>
          </p:cNvPr>
          <p:cNvGrpSpPr/>
          <p:nvPr/>
        </p:nvGrpSpPr>
        <p:grpSpPr>
          <a:xfrm>
            <a:off x="5378297" y="5150462"/>
            <a:ext cx="1444674" cy="944806"/>
            <a:chOff x="1356525" y="3068969"/>
            <a:chExt cx="1444674" cy="94480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DAD304-F14F-415C-9A93-07408F473BC8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3F0F726-AF84-466E-9054-3544190F105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9">
            <a:extLst>
              <a:ext uri="{FF2B5EF4-FFF2-40B4-BE49-F238E27FC236}">
                <a16:creationId xmlns:a16="http://schemas.microsoft.com/office/drawing/2014/main" id="{04856BC1-5072-44C0-A323-A39C78E4ACB2}"/>
              </a:ext>
            </a:extLst>
          </p:cNvPr>
          <p:cNvGrpSpPr/>
          <p:nvPr/>
        </p:nvGrpSpPr>
        <p:grpSpPr>
          <a:xfrm>
            <a:off x="7054350" y="3568483"/>
            <a:ext cx="1274840" cy="944806"/>
            <a:chOff x="1356525" y="3068969"/>
            <a:chExt cx="1444674" cy="94480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4D8D3B-B84D-46C3-86C1-F7252762AB64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E83678A-A154-4527-B390-2714A9F41D44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E4F6CEA4-4726-4666-99E8-3E6C02FF69CB}"/>
              </a:ext>
            </a:extLst>
          </p:cNvPr>
          <p:cNvGrpSpPr/>
          <p:nvPr/>
        </p:nvGrpSpPr>
        <p:grpSpPr>
          <a:xfrm>
            <a:off x="3869422" y="3568483"/>
            <a:ext cx="1274840" cy="944806"/>
            <a:chOff x="1356525" y="3068969"/>
            <a:chExt cx="1444674" cy="94480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AD59C8-4CC3-4157-984F-60214E2E93AF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7FA3EDF-0D1C-4FDF-9BD1-2394E09D44C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Block Arc 14">
            <a:extLst>
              <a:ext uri="{FF2B5EF4-FFF2-40B4-BE49-F238E27FC236}">
                <a16:creationId xmlns:a16="http://schemas.microsoft.com/office/drawing/2014/main" id="{9CF5B448-AB27-4C91-9B38-DDD2B44601EF}"/>
              </a:ext>
            </a:extLst>
          </p:cNvPr>
          <p:cNvSpPr/>
          <p:nvPr/>
        </p:nvSpPr>
        <p:spPr>
          <a:xfrm rot="16200000">
            <a:off x="5655687" y="3596121"/>
            <a:ext cx="880626" cy="88120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그룹 6">
            <a:extLst>
              <a:ext uri="{FF2B5EF4-FFF2-40B4-BE49-F238E27FC236}">
                <a16:creationId xmlns:a16="http://schemas.microsoft.com/office/drawing/2014/main" id="{E1BCCA5B-1DB7-4FFB-BAB2-C401FFB91BF7}"/>
              </a:ext>
            </a:extLst>
          </p:cNvPr>
          <p:cNvGrpSpPr/>
          <p:nvPr/>
        </p:nvGrpSpPr>
        <p:grpSpPr>
          <a:xfrm>
            <a:off x="8404016" y="1782484"/>
            <a:ext cx="3086175" cy="1455572"/>
            <a:chOff x="8068712" y="1782483"/>
            <a:chExt cx="3270304" cy="1455572"/>
          </a:xfrm>
        </p:grpSpPr>
        <p:sp>
          <p:nvSpPr>
            <p:cNvPr id="24" name="Flowchart: Connector 27">
              <a:extLst>
                <a:ext uri="{FF2B5EF4-FFF2-40B4-BE49-F238E27FC236}">
                  <a16:creationId xmlns:a16="http://schemas.microsoft.com/office/drawing/2014/main" id="{418AD9F6-92B4-4B59-9850-604CB24622D1}"/>
                </a:ext>
              </a:extLst>
            </p:cNvPr>
            <p:cNvSpPr/>
            <p:nvPr/>
          </p:nvSpPr>
          <p:spPr>
            <a:xfrm>
              <a:off x="11143637" y="1907926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B10F11-E78D-419A-9857-205EF313771F}"/>
                </a:ext>
              </a:extLst>
            </p:cNvPr>
            <p:cNvSpPr txBox="1"/>
            <p:nvPr/>
          </p:nvSpPr>
          <p:spPr>
            <a:xfrm>
              <a:off x="8068712" y="1782483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6" name="Flowchart: Connector 29">
              <a:extLst>
                <a:ext uri="{FF2B5EF4-FFF2-40B4-BE49-F238E27FC236}">
                  <a16:creationId xmlns:a16="http://schemas.microsoft.com/office/drawing/2014/main" id="{D15870A7-13AC-4F4E-B731-64BE706BB50C}"/>
                </a:ext>
              </a:extLst>
            </p:cNvPr>
            <p:cNvSpPr/>
            <p:nvPr/>
          </p:nvSpPr>
          <p:spPr>
            <a:xfrm>
              <a:off x="11159016" y="2405522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5BBF1E-BE5C-4CF0-9D5C-4D4A196DC129}"/>
                </a:ext>
              </a:extLst>
            </p:cNvPr>
            <p:cNvSpPr txBox="1"/>
            <p:nvPr/>
          </p:nvSpPr>
          <p:spPr>
            <a:xfrm>
              <a:off x="8068712" y="2280079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Flowchart: Connector 31">
              <a:extLst>
                <a:ext uri="{FF2B5EF4-FFF2-40B4-BE49-F238E27FC236}">
                  <a16:creationId xmlns:a16="http://schemas.microsoft.com/office/drawing/2014/main" id="{C9BE3B0D-8D18-448D-960C-A814BFCB230B}"/>
                </a:ext>
              </a:extLst>
            </p:cNvPr>
            <p:cNvSpPr/>
            <p:nvPr/>
          </p:nvSpPr>
          <p:spPr>
            <a:xfrm>
              <a:off x="11159016" y="2875929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73965D-A950-4105-90D5-F27A88BDB68B}"/>
                </a:ext>
              </a:extLst>
            </p:cNvPr>
            <p:cNvSpPr txBox="1"/>
            <p:nvPr/>
          </p:nvSpPr>
          <p:spPr>
            <a:xfrm>
              <a:off x="8068712" y="2750486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그룹 7">
            <a:extLst>
              <a:ext uri="{FF2B5EF4-FFF2-40B4-BE49-F238E27FC236}">
                <a16:creationId xmlns:a16="http://schemas.microsoft.com/office/drawing/2014/main" id="{A6A94ADE-F1B3-4998-8C6D-6778A4C1A4AD}"/>
              </a:ext>
            </a:extLst>
          </p:cNvPr>
          <p:cNvGrpSpPr/>
          <p:nvPr/>
        </p:nvGrpSpPr>
        <p:grpSpPr>
          <a:xfrm>
            <a:off x="8389501" y="4651923"/>
            <a:ext cx="3085701" cy="1455572"/>
            <a:chOff x="8053331" y="4651923"/>
            <a:chExt cx="3269802" cy="1455572"/>
          </a:xfrm>
        </p:grpSpPr>
        <p:sp>
          <p:nvSpPr>
            <p:cNvPr id="31" name="Flowchart: Connector 34">
              <a:extLst>
                <a:ext uri="{FF2B5EF4-FFF2-40B4-BE49-F238E27FC236}">
                  <a16:creationId xmlns:a16="http://schemas.microsoft.com/office/drawing/2014/main" id="{9CCCA70A-60F4-4676-9EE6-9E8EB12AFD04}"/>
                </a:ext>
              </a:extLst>
            </p:cNvPr>
            <p:cNvSpPr/>
            <p:nvPr/>
          </p:nvSpPr>
          <p:spPr>
            <a:xfrm>
              <a:off x="11127754" y="4777366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2AD050-8D02-4AAF-94AA-06B4609C34EC}"/>
                </a:ext>
              </a:extLst>
            </p:cNvPr>
            <p:cNvSpPr txBox="1"/>
            <p:nvPr/>
          </p:nvSpPr>
          <p:spPr>
            <a:xfrm>
              <a:off x="8053331" y="4651923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Flowchart: Connector 36">
              <a:extLst>
                <a:ext uri="{FF2B5EF4-FFF2-40B4-BE49-F238E27FC236}">
                  <a16:creationId xmlns:a16="http://schemas.microsoft.com/office/drawing/2014/main" id="{B23EC43B-E698-4195-8187-B06CBBA1856A}"/>
                </a:ext>
              </a:extLst>
            </p:cNvPr>
            <p:cNvSpPr/>
            <p:nvPr/>
          </p:nvSpPr>
          <p:spPr>
            <a:xfrm>
              <a:off x="11143133" y="5274962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BCBFACB-44FF-415B-81FA-7ADDE8B97ED3}"/>
                </a:ext>
              </a:extLst>
            </p:cNvPr>
            <p:cNvSpPr txBox="1"/>
            <p:nvPr/>
          </p:nvSpPr>
          <p:spPr>
            <a:xfrm>
              <a:off x="8053331" y="5149519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5" name="Flowchart: Connector 38">
              <a:extLst>
                <a:ext uri="{FF2B5EF4-FFF2-40B4-BE49-F238E27FC236}">
                  <a16:creationId xmlns:a16="http://schemas.microsoft.com/office/drawing/2014/main" id="{EE06BA9E-9633-4C6A-8D35-CE9E34D8B567}"/>
                </a:ext>
              </a:extLst>
            </p:cNvPr>
            <p:cNvSpPr/>
            <p:nvPr/>
          </p:nvSpPr>
          <p:spPr>
            <a:xfrm>
              <a:off x="11143133" y="5745369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B484255-608F-4D90-8049-DB26FB520C09}"/>
                </a:ext>
              </a:extLst>
            </p:cNvPr>
            <p:cNvSpPr txBox="1"/>
            <p:nvPr/>
          </p:nvSpPr>
          <p:spPr>
            <a:xfrm>
              <a:off x="8053331" y="5619926"/>
              <a:ext cx="30784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그룹 5">
            <a:extLst>
              <a:ext uri="{FF2B5EF4-FFF2-40B4-BE49-F238E27FC236}">
                <a16:creationId xmlns:a16="http://schemas.microsoft.com/office/drawing/2014/main" id="{34561E1A-0ADE-4717-8DC2-F5FA6CFD27D7}"/>
              </a:ext>
            </a:extLst>
          </p:cNvPr>
          <p:cNvGrpSpPr/>
          <p:nvPr/>
        </p:nvGrpSpPr>
        <p:grpSpPr>
          <a:xfrm>
            <a:off x="636108" y="1782484"/>
            <a:ext cx="3106706" cy="1455572"/>
            <a:chOff x="783364" y="1782483"/>
            <a:chExt cx="3292059" cy="1455572"/>
          </a:xfrm>
        </p:grpSpPr>
        <p:sp>
          <p:nvSpPr>
            <p:cNvPr id="38" name="Flowchart: Connector 41">
              <a:extLst>
                <a:ext uri="{FF2B5EF4-FFF2-40B4-BE49-F238E27FC236}">
                  <a16:creationId xmlns:a16="http://schemas.microsoft.com/office/drawing/2014/main" id="{EB6D1D2C-1DC5-4121-8895-64F6A0F80DAE}"/>
                </a:ext>
              </a:extLst>
            </p:cNvPr>
            <p:cNvSpPr/>
            <p:nvPr/>
          </p:nvSpPr>
          <p:spPr>
            <a:xfrm>
              <a:off x="3895423" y="1907926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9F85FA-D278-4412-89F7-30D732A70751}"/>
                </a:ext>
              </a:extLst>
            </p:cNvPr>
            <p:cNvSpPr txBox="1"/>
            <p:nvPr/>
          </p:nvSpPr>
          <p:spPr>
            <a:xfrm>
              <a:off x="783364" y="1782483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0" name="Flowchart: Connector 43">
              <a:extLst>
                <a:ext uri="{FF2B5EF4-FFF2-40B4-BE49-F238E27FC236}">
                  <a16:creationId xmlns:a16="http://schemas.microsoft.com/office/drawing/2014/main" id="{86D7B76A-0CF9-41A7-955A-D32641722B81}"/>
                </a:ext>
              </a:extLst>
            </p:cNvPr>
            <p:cNvSpPr/>
            <p:nvPr/>
          </p:nvSpPr>
          <p:spPr>
            <a:xfrm>
              <a:off x="3895423" y="2405522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884B683-5AE3-4E61-891C-2DB4BB87B028}"/>
                </a:ext>
              </a:extLst>
            </p:cNvPr>
            <p:cNvSpPr txBox="1"/>
            <p:nvPr/>
          </p:nvSpPr>
          <p:spPr>
            <a:xfrm>
              <a:off x="783364" y="2280079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2" name="Flowchart: Connector 45">
              <a:extLst>
                <a:ext uri="{FF2B5EF4-FFF2-40B4-BE49-F238E27FC236}">
                  <a16:creationId xmlns:a16="http://schemas.microsoft.com/office/drawing/2014/main" id="{CF7A5FA7-AE97-46AC-AE25-DF95797357D7}"/>
                </a:ext>
              </a:extLst>
            </p:cNvPr>
            <p:cNvSpPr/>
            <p:nvPr/>
          </p:nvSpPr>
          <p:spPr>
            <a:xfrm>
              <a:off x="3895423" y="2875929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C8E735C-3E9C-48B6-B2F3-9615BF1A4422}"/>
                </a:ext>
              </a:extLst>
            </p:cNvPr>
            <p:cNvSpPr txBox="1"/>
            <p:nvPr/>
          </p:nvSpPr>
          <p:spPr>
            <a:xfrm>
              <a:off x="783364" y="2750486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그룹 4">
            <a:extLst>
              <a:ext uri="{FF2B5EF4-FFF2-40B4-BE49-F238E27FC236}">
                <a16:creationId xmlns:a16="http://schemas.microsoft.com/office/drawing/2014/main" id="{58C990EA-2850-48DE-B41F-955F3A3493B9}"/>
              </a:ext>
            </a:extLst>
          </p:cNvPr>
          <p:cNvGrpSpPr/>
          <p:nvPr/>
        </p:nvGrpSpPr>
        <p:grpSpPr>
          <a:xfrm>
            <a:off x="636108" y="4651923"/>
            <a:ext cx="3106706" cy="1455572"/>
            <a:chOff x="783364" y="4651923"/>
            <a:chExt cx="3292059" cy="1455572"/>
          </a:xfrm>
        </p:grpSpPr>
        <p:sp>
          <p:nvSpPr>
            <p:cNvPr id="45" name="Flowchart: Connector 48">
              <a:extLst>
                <a:ext uri="{FF2B5EF4-FFF2-40B4-BE49-F238E27FC236}">
                  <a16:creationId xmlns:a16="http://schemas.microsoft.com/office/drawing/2014/main" id="{A77E07F9-EE74-40E4-9FF2-4381544CD608}"/>
                </a:ext>
              </a:extLst>
            </p:cNvPr>
            <p:cNvSpPr/>
            <p:nvPr/>
          </p:nvSpPr>
          <p:spPr>
            <a:xfrm>
              <a:off x="3895423" y="4777366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052583E-1B59-4922-9E09-8B4CB249C88A}"/>
                </a:ext>
              </a:extLst>
            </p:cNvPr>
            <p:cNvSpPr txBox="1"/>
            <p:nvPr/>
          </p:nvSpPr>
          <p:spPr>
            <a:xfrm>
              <a:off x="783364" y="4651923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7" name="Flowchart: Connector 50">
              <a:extLst>
                <a:ext uri="{FF2B5EF4-FFF2-40B4-BE49-F238E27FC236}">
                  <a16:creationId xmlns:a16="http://schemas.microsoft.com/office/drawing/2014/main" id="{10676588-8865-403A-AF09-46943264059C}"/>
                </a:ext>
              </a:extLst>
            </p:cNvPr>
            <p:cNvSpPr/>
            <p:nvPr/>
          </p:nvSpPr>
          <p:spPr>
            <a:xfrm>
              <a:off x="3895423" y="5274962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319AECE-E633-4645-A875-C5B47872D4D5}"/>
                </a:ext>
              </a:extLst>
            </p:cNvPr>
            <p:cNvSpPr txBox="1"/>
            <p:nvPr/>
          </p:nvSpPr>
          <p:spPr>
            <a:xfrm>
              <a:off x="783364" y="5149519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9" name="Flowchart: Connector 52">
              <a:extLst>
                <a:ext uri="{FF2B5EF4-FFF2-40B4-BE49-F238E27FC236}">
                  <a16:creationId xmlns:a16="http://schemas.microsoft.com/office/drawing/2014/main" id="{B9BDDE9A-C50A-4206-B1C5-94A3B3776112}"/>
                </a:ext>
              </a:extLst>
            </p:cNvPr>
            <p:cNvSpPr/>
            <p:nvPr/>
          </p:nvSpPr>
          <p:spPr>
            <a:xfrm>
              <a:off x="3895423" y="5745369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27DD8B3-ED81-4899-B4BE-F1C5C6270156}"/>
                </a:ext>
              </a:extLst>
            </p:cNvPr>
            <p:cNvSpPr txBox="1"/>
            <p:nvPr/>
          </p:nvSpPr>
          <p:spPr>
            <a:xfrm>
              <a:off x="783364" y="5619926"/>
              <a:ext cx="3104351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5" name="Table Placeholder 5">
            <a:extLst>
              <a:ext uri="{FF2B5EF4-FFF2-40B4-BE49-F238E27FC236}">
                <a16:creationId xmlns:a16="http://schemas.microsoft.com/office/drawing/2014/main" id="{D5B5966B-600E-44BF-88F9-3221E079F4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8737726"/>
              </p:ext>
            </p:extLst>
          </p:nvPr>
        </p:nvGraphicFramePr>
        <p:xfrm>
          <a:off x="862363" y="1556572"/>
          <a:ext cx="10467275" cy="4572004"/>
        </p:xfrm>
        <a:graphic>
          <a:graphicData uri="http://schemas.openxmlformats.org/drawingml/2006/table">
            <a:tbl>
              <a:tblPr firstRow="1" lastCol="1" bandRow="1" bandCol="1">
                <a:tableStyleId>{F5AB1C69-6EDB-4FF4-983F-18BD219EF322}</a:tableStyleId>
              </a:tblPr>
              <a:tblGrid>
                <a:gridCol w="140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23617347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3733316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66955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28659314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7524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00738787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6312008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34565618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89832175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2302567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107587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57356108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45134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55320425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122855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139407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89446972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204463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025910940"/>
                    </a:ext>
                  </a:extLst>
                </a:gridCol>
              </a:tblGrid>
              <a:tr h="47264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dirty="0">
                          <a:solidFill>
                            <a:schemeClr val="accent5"/>
                          </a:solidFill>
                          <a:cs typeface="B Nazanin" panose="00000400000000000000" pitchFamily="2" charset="-78"/>
                        </a:rPr>
                        <a:t>ژانویه</a:t>
                      </a:r>
                      <a:endParaRPr lang="en-US" altLang="ko-KR" sz="1400" dirty="0">
                        <a:solidFill>
                          <a:schemeClr val="accent5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sz="1200" baseline="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017646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یک پاورپوینت مدرن ارائه دهید که به زیبایی طراحی شده است.
</a:t>
                      </a: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تکس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62218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altLang="ko-KR" sz="1200" baseline="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یک پاورپوینت مدرن ارائه دهید که به زیبایی طراحی شده است.
</a:t>
                      </a: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تکس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630602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altLang="ko-KR" sz="1200" baseline="0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48314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altLang="ko-KR" sz="1200" baseline="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یک پاورپوینت مدرن ارائه دهید که به زیبایی طراحی شده است.
</a:t>
                      </a: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تکس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234853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 محتوا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زمانبندی پروژه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اسان برای تغییر رنگ، عکس و 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anose="00000400000000000000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60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FFA0FE5-ECF2-40F4-BFBF-DC183629D6E5}"/>
              </a:ext>
            </a:extLst>
          </p:cNvPr>
          <p:cNvSpPr/>
          <p:nvPr/>
        </p:nvSpPr>
        <p:spPr>
          <a:xfrm>
            <a:off x="6962845" y="1025797"/>
            <a:ext cx="47433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D7472C-F7A7-4260-88B4-09394EB64FA2}"/>
              </a:ext>
            </a:extLst>
          </p:cNvPr>
          <p:cNvSpPr txBox="1"/>
          <p:nvPr/>
        </p:nvSpPr>
        <p:spPr>
          <a:xfrm>
            <a:off x="8979205" y="5775752"/>
            <a:ext cx="2727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ساده و آسان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직사각형 2">
            <a:extLst>
              <a:ext uri="{FF2B5EF4-FFF2-40B4-BE49-F238E27FC236}">
                <a16:creationId xmlns:a16="http://schemas.microsoft.com/office/drawing/2014/main" id="{C7EFA2AC-269E-431F-942B-755D44F383FC}"/>
              </a:ext>
            </a:extLst>
          </p:cNvPr>
          <p:cNvSpPr/>
          <p:nvPr/>
        </p:nvSpPr>
        <p:spPr>
          <a:xfrm>
            <a:off x="603115" y="1222632"/>
            <a:ext cx="4796199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60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C6EBCB-4EF6-4D14-BA8A-F265EFD53DD8}"/>
              </a:ext>
            </a:extLst>
          </p:cNvPr>
          <p:cNvSpPr txBox="1"/>
          <p:nvPr/>
        </p:nvSpPr>
        <p:spPr>
          <a:xfrm>
            <a:off x="492684" y="3556082"/>
            <a:ext cx="4906630" cy="15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8B972CB5-F49D-4DD9-A7E1-FF5B7084EF23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6F8CD3DE-CBE9-4397-A9D4-E4854B2614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556555"/>
              </p:ext>
            </p:extLst>
          </p:nvPr>
        </p:nvGraphicFramePr>
        <p:xfrm>
          <a:off x="921728" y="1765810"/>
          <a:ext cx="10348546" cy="3438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C1DD1D8-5F75-4B12-8F34-B948BB03CB08}"/>
              </a:ext>
            </a:extLst>
          </p:cNvPr>
          <p:cNvSpPr txBox="1"/>
          <p:nvPr/>
        </p:nvSpPr>
        <p:spPr>
          <a:xfrm>
            <a:off x="1377718" y="5444181"/>
            <a:ext cx="158061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607EDB-0386-4DBA-9D2A-F1FD4CB82C3F}"/>
              </a:ext>
            </a:extLst>
          </p:cNvPr>
          <p:cNvSpPr txBox="1"/>
          <p:nvPr/>
        </p:nvSpPr>
        <p:spPr>
          <a:xfrm>
            <a:off x="7052080" y="5444181"/>
            <a:ext cx="158061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541F2F-55EC-4E4D-8E41-F911FA5017D5}"/>
              </a:ext>
            </a:extLst>
          </p:cNvPr>
          <p:cNvSpPr txBox="1"/>
          <p:nvPr/>
        </p:nvSpPr>
        <p:spPr>
          <a:xfrm>
            <a:off x="4234994" y="5444181"/>
            <a:ext cx="158061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BADBA2-8D0B-4999-BE94-ABAECA074996}"/>
              </a:ext>
            </a:extLst>
          </p:cNvPr>
          <p:cNvSpPr txBox="1"/>
          <p:nvPr/>
        </p:nvSpPr>
        <p:spPr>
          <a:xfrm>
            <a:off x="9743771" y="5444181"/>
            <a:ext cx="158061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4" name="Parallelogram 15">
            <a:extLst>
              <a:ext uri="{FF2B5EF4-FFF2-40B4-BE49-F238E27FC236}">
                <a16:creationId xmlns:a16="http://schemas.microsoft.com/office/drawing/2014/main" id="{61B93DD7-9A10-40AD-A9F5-E19F64E863D8}"/>
              </a:ext>
            </a:extLst>
          </p:cNvPr>
          <p:cNvSpPr/>
          <p:nvPr/>
        </p:nvSpPr>
        <p:spPr>
          <a:xfrm flipH="1">
            <a:off x="3660730" y="5586462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B5D81C62-B6E0-4A08-9EE3-D3F8FD662581}"/>
              </a:ext>
            </a:extLst>
          </p:cNvPr>
          <p:cNvSpPr/>
          <p:nvPr/>
        </p:nvSpPr>
        <p:spPr>
          <a:xfrm flipH="1">
            <a:off x="6447900" y="560578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Donut 24">
            <a:extLst>
              <a:ext uri="{FF2B5EF4-FFF2-40B4-BE49-F238E27FC236}">
                <a16:creationId xmlns:a16="http://schemas.microsoft.com/office/drawing/2014/main" id="{94ADEA16-A767-4AB5-8D34-04F72EE294C4}"/>
              </a:ext>
            </a:extLst>
          </p:cNvPr>
          <p:cNvSpPr/>
          <p:nvPr/>
        </p:nvSpPr>
        <p:spPr>
          <a:xfrm>
            <a:off x="9163417" y="5568128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자유형 151">
            <a:extLst>
              <a:ext uri="{FF2B5EF4-FFF2-40B4-BE49-F238E27FC236}">
                <a16:creationId xmlns:a16="http://schemas.microsoft.com/office/drawing/2014/main" id="{EFF65876-6A3D-435B-86F5-B5DE3E7D37A6}"/>
              </a:ext>
            </a:extLst>
          </p:cNvPr>
          <p:cNvSpPr/>
          <p:nvPr/>
        </p:nvSpPr>
        <p:spPr>
          <a:xfrm>
            <a:off x="874024" y="5573651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38B5850-902A-41C1-9C0D-BE8C6677A1C4}"/>
              </a:ext>
            </a:extLst>
          </p:cNvPr>
          <p:cNvGrpSpPr/>
          <p:nvPr/>
        </p:nvGrpSpPr>
        <p:grpSpPr>
          <a:xfrm>
            <a:off x="6718360" y="2008083"/>
            <a:ext cx="1414722" cy="361766"/>
            <a:chOff x="6718360" y="2008083"/>
            <a:chExt cx="1414722" cy="361766"/>
          </a:xfrm>
          <a:solidFill>
            <a:schemeClr val="accent2"/>
          </a:solidFill>
        </p:grpSpPr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43513AFF-C660-485C-B754-07FBB38228FD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711456CF-A9E3-488D-A11F-98DC00215DDE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0908E5F9-3AF5-4725-A7C2-EFD0AF7B3414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B1D21890-8445-443E-A80D-84152521692F}"/>
              </a:ext>
            </a:extLst>
          </p:cNvPr>
          <p:cNvGrpSpPr/>
          <p:nvPr/>
        </p:nvGrpSpPr>
        <p:grpSpPr>
          <a:xfrm>
            <a:off x="8456056" y="2892202"/>
            <a:ext cx="1414722" cy="361766"/>
            <a:chOff x="6718360" y="2008083"/>
            <a:chExt cx="1414722" cy="361766"/>
          </a:xfrm>
          <a:solidFill>
            <a:schemeClr val="accent3"/>
          </a:solidFill>
        </p:grpSpPr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25CC7282-FD7B-4EC2-8C93-69942AAB258F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286F2894-0505-432D-B083-4483E66DDC1B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A01CF2A6-BBDB-4C80-82C9-6BC333EFC960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F6071BA0-8F19-480A-9321-1B65F6D975C8}"/>
              </a:ext>
            </a:extLst>
          </p:cNvPr>
          <p:cNvGrpSpPr/>
          <p:nvPr/>
        </p:nvGrpSpPr>
        <p:grpSpPr>
          <a:xfrm>
            <a:off x="6718360" y="3485053"/>
            <a:ext cx="1414722" cy="361766"/>
            <a:chOff x="6718360" y="2008083"/>
            <a:chExt cx="1414722" cy="361766"/>
          </a:xfrm>
          <a:solidFill>
            <a:schemeClr val="accent1"/>
          </a:solidFill>
        </p:grpSpPr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D9163E36-953C-4D30-81A6-84AC78D373C9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46C66BBE-7812-495E-BF44-99622BF406CD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EFAD098C-570E-43B0-B8A1-7D0A3AC30A8F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C3749AD6-3C64-41F8-8344-DE760D3A2516}"/>
              </a:ext>
            </a:extLst>
          </p:cNvPr>
          <p:cNvGrpSpPr/>
          <p:nvPr/>
        </p:nvGrpSpPr>
        <p:grpSpPr>
          <a:xfrm>
            <a:off x="5716874" y="4367990"/>
            <a:ext cx="1414722" cy="361766"/>
            <a:chOff x="6718360" y="2008083"/>
            <a:chExt cx="1414722" cy="361766"/>
          </a:xfrm>
          <a:solidFill>
            <a:schemeClr val="accent4"/>
          </a:solidFill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6D83C95E-02A1-48EB-A1C3-E457ABD9C408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4B5DDB02-F9EA-47C8-9EE9-628AA4F811B6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26FA4237-C5DC-4B26-B7F9-2C29B8671C57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84F3B1A4-0317-4499-B3DB-17F23E1D9FAE}"/>
              </a:ext>
            </a:extLst>
          </p:cNvPr>
          <p:cNvGrpSpPr/>
          <p:nvPr/>
        </p:nvGrpSpPr>
        <p:grpSpPr>
          <a:xfrm>
            <a:off x="901300" y="1697197"/>
            <a:ext cx="3456384" cy="3367533"/>
            <a:chOff x="467544" y="1934588"/>
            <a:chExt cx="3456384" cy="3367533"/>
          </a:xfrm>
        </p:grpSpPr>
        <p:sp>
          <p:nvSpPr>
            <p:cNvPr id="4" name="Rectangle 42">
              <a:extLst>
                <a:ext uri="{FF2B5EF4-FFF2-40B4-BE49-F238E27FC236}">
                  <a16:creationId xmlns:a16="http://schemas.microsoft.com/office/drawing/2014/main" id="{5CAA33EA-F343-46EA-AD40-791EBF707A6E}"/>
                </a:ext>
              </a:extLst>
            </p:cNvPr>
            <p:cNvSpPr/>
            <p:nvPr/>
          </p:nvSpPr>
          <p:spPr>
            <a:xfrm>
              <a:off x="467544" y="2366637"/>
              <a:ext cx="3456384" cy="2935484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" name="Rectangle 43">
              <a:extLst>
                <a:ext uri="{FF2B5EF4-FFF2-40B4-BE49-F238E27FC236}">
                  <a16:creationId xmlns:a16="http://schemas.microsoft.com/office/drawing/2014/main" id="{1D040A92-8B4E-44C0-A3A0-673E1AEBAC42}"/>
                </a:ext>
              </a:extLst>
            </p:cNvPr>
            <p:cNvSpPr/>
            <p:nvPr/>
          </p:nvSpPr>
          <p:spPr>
            <a:xfrm>
              <a:off x="467544" y="1934588"/>
              <a:ext cx="34563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3">
            <a:extLst>
              <a:ext uri="{FF2B5EF4-FFF2-40B4-BE49-F238E27FC236}">
                <a16:creationId xmlns:a16="http://schemas.microsoft.com/office/drawing/2014/main" id="{D70A05C5-7930-4978-8E64-63505BC388C2}"/>
              </a:ext>
            </a:extLst>
          </p:cNvPr>
          <p:cNvSpPr/>
          <p:nvPr/>
        </p:nvSpPr>
        <p:spPr>
          <a:xfrm>
            <a:off x="5141423" y="2956776"/>
            <a:ext cx="1872208" cy="18722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Oval 25">
            <a:extLst>
              <a:ext uri="{FF2B5EF4-FFF2-40B4-BE49-F238E27FC236}">
                <a16:creationId xmlns:a16="http://schemas.microsoft.com/office/drawing/2014/main" id="{1216FE3B-6DDC-43F4-B743-8B93D5BDFAB6}"/>
              </a:ext>
            </a:extLst>
          </p:cNvPr>
          <p:cNvSpPr/>
          <p:nvPr/>
        </p:nvSpPr>
        <p:spPr>
          <a:xfrm>
            <a:off x="7470832" y="1770872"/>
            <a:ext cx="936104" cy="9361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CAC5BBE5-F53E-4D44-B4BC-7FF7E4DF889D}"/>
              </a:ext>
            </a:extLst>
          </p:cNvPr>
          <p:cNvSpPr/>
          <p:nvPr/>
        </p:nvSpPr>
        <p:spPr>
          <a:xfrm>
            <a:off x="8006272" y="3424828"/>
            <a:ext cx="936104" cy="9361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Oval 33">
            <a:extLst>
              <a:ext uri="{FF2B5EF4-FFF2-40B4-BE49-F238E27FC236}">
                <a16:creationId xmlns:a16="http://schemas.microsoft.com/office/drawing/2014/main" id="{53131D2F-2638-400A-9E4E-20F5F7726197}"/>
              </a:ext>
            </a:extLst>
          </p:cNvPr>
          <p:cNvSpPr/>
          <p:nvPr/>
        </p:nvSpPr>
        <p:spPr>
          <a:xfrm>
            <a:off x="7470832" y="5091507"/>
            <a:ext cx="936104" cy="936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12E80D19-3505-4945-BB93-D60FE891A31B}"/>
              </a:ext>
            </a:extLst>
          </p:cNvPr>
          <p:cNvCxnSpPr>
            <a:stCxn id="7" idx="3"/>
            <a:endCxn id="6" idx="7"/>
          </p:cNvCxnSpPr>
          <p:nvPr/>
        </p:nvCxnSpPr>
        <p:spPr>
          <a:xfrm flipH="1">
            <a:off x="6739452" y="2569887"/>
            <a:ext cx="868469" cy="6610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id="{2BD635C6-7AFD-41F3-8049-04553ACE74A4}"/>
              </a:ext>
            </a:extLst>
          </p:cNvPr>
          <p:cNvCxnSpPr>
            <a:stCxn id="8" idx="2"/>
            <a:endCxn id="6" idx="6"/>
          </p:cNvCxnSpPr>
          <p:nvPr/>
        </p:nvCxnSpPr>
        <p:spPr>
          <a:xfrm flipH="1">
            <a:off x="7013631" y="3892880"/>
            <a:ext cx="99264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1">
            <a:extLst>
              <a:ext uri="{FF2B5EF4-FFF2-40B4-BE49-F238E27FC236}">
                <a16:creationId xmlns:a16="http://schemas.microsoft.com/office/drawing/2014/main" id="{4AC1DA1C-2E6D-4455-A2E8-B344726B47C8}"/>
              </a:ext>
            </a:extLst>
          </p:cNvPr>
          <p:cNvCxnSpPr>
            <a:stCxn id="9" idx="1"/>
            <a:endCxn id="6" idx="5"/>
          </p:cNvCxnSpPr>
          <p:nvPr/>
        </p:nvCxnSpPr>
        <p:spPr>
          <a:xfrm flipH="1" flipV="1">
            <a:off x="6739452" y="4554805"/>
            <a:ext cx="868469" cy="67379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45">
            <a:extLst>
              <a:ext uri="{FF2B5EF4-FFF2-40B4-BE49-F238E27FC236}">
                <a16:creationId xmlns:a16="http://schemas.microsoft.com/office/drawing/2014/main" id="{E97B0D5A-4ABE-4F2F-A682-E7EBB9ACFAD2}"/>
              </a:ext>
            </a:extLst>
          </p:cNvPr>
          <p:cNvSpPr/>
          <p:nvPr/>
        </p:nvSpPr>
        <p:spPr>
          <a:xfrm>
            <a:off x="8550951" y="2054258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46">
            <a:extLst>
              <a:ext uri="{FF2B5EF4-FFF2-40B4-BE49-F238E27FC236}">
                <a16:creationId xmlns:a16="http://schemas.microsoft.com/office/drawing/2014/main" id="{0B80A078-9172-42B3-9644-9D65EC625170}"/>
              </a:ext>
            </a:extLst>
          </p:cNvPr>
          <p:cNvSpPr/>
          <p:nvPr/>
        </p:nvSpPr>
        <p:spPr>
          <a:xfrm>
            <a:off x="9120523" y="3708214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47">
            <a:extLst>
              <a:ext uri="{FF2B5EF4-FFF2-40B4-BE49-F238E27FC236}">
                <a16:creationId xmlns:a16="http://schemas.microsoft.com/office/drawing/2014/main" id="{ADEF2CCC-1588-4E3D-B2D9-F27BB9564629}"/>
              </a:ext>
            </a:extLst>
          </p:cNvPr>
          <p:cNvSpPr/>
          <p:nvPr/>
        </p:nvSpPr>
        <p:spPr>
          <a:xfrm>
            <a:off x="8550951" y="5374892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0A9E01EB-C3F9-4BC7-8172-8972C485CB4D}"/>
              </a:ext>
            </a:extLst>
          </p:cNvPr>
          <p:cNvSpPr/>
          <p:nvPr/>
        </p:nvSpPr>
        <p:spPr>
          <a:xfrm>
            <a:off x="5169679" y="3889897"/>
            <a:ext cx="18261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اصلی
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26427B-4CF8-40D0-88E6-11803096B2C1}"/>
              </a:ext>
            </a:extLst>
          </p:cNvPr>
          <p:cNvSpPr txBox="1"/>
          <p:nvPr/>
        </p:nvSpPr>
        <p:spPr>
          <a:xfrm>
            <a:off x="10018672" y="3507307"/>
            <a:ext cx="1585293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B33534-7995-45A6-877C-84B4D08C102B}"/>
              </a:ext>
            </a:extLst>
          </p:cNvPr>
          <p:cNvSpPr txBox="1"/>
          <p:nvPr/>
        </p:nvSpPr>
        <p:spPr>
          <a:xfrm>
            <a:off x="9409360" y="1846989"/>
            <a:ext cx="1585293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EA359D-5AE2-4248-8FE7-34D3B5F93966}"/>
              </a:ext>
            </a:extLst>
          </p:cNvPr>
          <p:cNvSpPr txBox="1"/>
          <p:nvPr/>
        </p:nvSpPr>
        <p:spPr>
          <a:xfrm>
            <a:off x="9409360" y="5167624"/>
            <a:ext cx="1585293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9F1D433D-7C95-4BC2-8EB8-34530FF1D3B6}"/>
              </a:ext>
            </a:extLst>
          </p:cNvPr>
          <p:cNvSpPr/>
          <p:nvPr/>
        </p:nvSpPr>
        <p:spPr>
          <a:xfrm rot="16200000">
            <a:off x="5846694" y="3327037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ound Same Side Corner Rectangle 11">
            <a:extLst>
              <a:ext uri="{FF2B5EF4-FFF2-40B4-BE49-F238E27FC236}">
                <a16:creationId xmlns:a16="http://schemas.microsoft.com/office/drawing/2014/main" id="{9CEE431E-91E4-4FCC-9790-FB9F2248521E}"/>
              </a:ext>
            </a:extLst>
          </p:cNvPr>
          <p:cNvSpPr>
            <a:spLocks noChangeAspect="1"/>
          </p:cNvSpPr>
          <p:nvPr/>
        </p:nvSpPr>
        <p:spPr>
          <a:xfrm rot="9900000">
            <a:off x="7781787" y="207575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C596EA75-E65C-4965-BC28-DB46BE828FDA}"/>
              </a:ext>
            </a:extLst>
          </p:cNvPr>
          <p:cNvSpPr/>
          <p:nvPr/>
        </p:nvSpPr>
        <p:spPr>
          <a:xfrm>
            <a:off x="7745010" y="5453232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C12B881A-155F-4875-970D-F710D137181D}"/>
              </a:ext>
            </a:extLst>
          </p:cNvPr>
          <p:cNvSpPr>
            <a:spLocks noChangeAspect="1"/>
          </p:cNvSpPr>
          <p:nvPr/>
        </p:nvSpPr>
        <p:spPr>
          <a:xfrm>
            <a:off x="8277265" y="3702256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B782C96-34B0-48A6-B20A-87DFFE60B965}"/>
              </a:ext>
            </a:extLst>
          </p:cNvPr>
          <p:cNvGrpSpPr/>
          <p:nvPr/>
        </p:nvGrpSpPr>
        <p:grpSpPr>
          <a:xfrm>
            <a:off x="555478" y="465489"/>
            <a:ext cx="3510002" cy="2727029"/>
            <a:chOff x="824606" y="1125559"/>
            <a:chExt cx="3510002" cy="2727029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0036DE23-A8AF-46B7-9618-349A7B8BA920}"/>
                </a:ext>
              </a:extLst>
            </p:cNvPr>
            <p:cNvSpPr/>
            <p:nvPr/>
          </p:nvSpPr>
          <p:spPr>
            <a:xfrm>
              <a:off x="824606" y="1125559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04CACE1F-9992-4748-9AB0-660E5140D324}"/>
                </a:ext>
              </a:extLst>
            </p:cNvPr>
            <p:cNvSpPr/>
            <p:nvPr/>
          </p:nvSpPr>
          <p:spPr>
            <a:xfrm rot="10800000">
              <a:off x="3694712" y="2892917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DC43D-2643-47AA-9844-5CA54BD03384}"/>
                </a:ext>
              </a:extLst>
            </p:cNvPr>
            <p:cNvSpPr txBox="1"/>
            <p:nvPr/>
          </p:nvSpPr>
          <p:spPr>
            <a:xfrm>
              <a:off x="1464501" y="1125559"/>
              <a:ext cx="2230209" cy="2727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904E596-83D6-49B3-B107-442592C5CF19}"/>
              </a:ext>
            </a:extLst>
          </p:cNvPr>
          <p:cNvSpPr txBox="1"/>
          <p:nvPr/>
        </p:nvSpPr>
        <p:spPr>
          <a:xfrm>
            <a:off x="3902599" y="3807722"/>
            <a:ext cx="3053072" cy="14754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800" kern="12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fa-IR" sz="4000" dirty="0">
              <a:solidFill>
                <a:schemeClr val="accent2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ADE676-0E95-4C86-8F58-E596830DE092}"/>
              </a:ext>
            </a:extLst>
          </p:cNvPr>
          <p:cNvSpPr txBox="1"/>
          <p:nvPr/>
        </p:nvSpPr>
        <p:spPr>
          <a:xfrm>
            <a:off x="507912" y="4284755"/>
            <a:ext cx="1374921" cy="210775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2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</a:t>
            </a:r>
            <a:r>
              <a:rPr lang="fa-I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پروژه</a:t>
            </a:r>
            <a:endParaRPr lang="fa-IR" sz="44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hord 2">
            <a:extLst>
              <a:ext uri="{FF2B5EF4-FFF2-40B4-BE49-F238E27FC236}">
                <a16:creationId xmlns:a16="http://schemas.microsoft.com/office/drawing/2014/main" id="{7372121F-2435-4250-A724-782916E5C70B}"/>
              </a:ext>
            </a:extLst>
          </p:cNvPr>
          <p:cNvSpPr/>
          <p:nvPr/>
        </p:nvSpPr>
        <p:spPr>
          <a:xfrm>
            <a:off x="4612193" y="3044651"/>
            <a:ext cx="2967614" cy="2967614"/>
          </a:xfrm>
          <a:prstGeom prst="chord">
            <a:avLst>
              <a:gd name="adj1" fmla="val 5390293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Chord 3">
            <a:extLst>
              <a:ext uri="{FF2B5EF4-FFF2-40B4-BE49-F238E27FC236}">
                <a16:creationId xmlns:a16="http://schemas.microsoft.com/office/drawing/2014/main" id="{1B0AC224-948C-44DC-BE07-82B32DDD5074}"/>
              </a:ext>
            </a:extLst>
          </p:cNvPr>
          <p:cNvSpPr/>
          <p:nvPr/>
        </p:nvSpPr>
        <p:spPr>
          <a:xfrm>
            <a:off x="4632289" y="1560844"/>
            <a:ext cx="2967614" cy="2967614"/>
          </a:xfrm>
          <a:prstGeom prst="chord">
            <a:avLst>
              <a:gd name="adj1" fmla="val 16158690"/>
              <a:gd name="adj2" fmla="val 54413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9ED668-38DD-4B18-96E4-B181EB2CD105}"/>
              </a:ext>
            </a:extLst>
          </p:cNvPr>
          <p:cNvSpPr/>
          <p:nvPr/>
        </p:nvSpPr>
        <p:spPr>
          <a:xfrm>
            <a:off x="5740939" y="4907820"/>
            <a:ext cx="724247" cy="72424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125A72A-0729-4CFD-8E54-519A40F6C149}"/>
              </a:ext>
            </a:extLst>
          </p:cNvPr>
          <p:cNvSpPr/>
          <p:nvPr/>
        </p:nvSpPr>
        <p:spPr>
          <a:xfrm>
            <a:off x="5740939" y="1940624"/>
            <a:ext cx="724247" cy="72424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49F70D4E-F12F-401A-8572-40C8AA51F5B9}"/>
              </a:ext>
            </a:extLst>
          </p:cNvPr>
          <p:cNvSpPr/>
          <p:nvPr/>
        </p:nvSpPr>
        <p:spPr>
          <a:xfrm flipH="1">
            <a:off x="5900159" y="513559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1AD7B33D-A7A7-4622-86AD-B21EA7074E7E}"/>
              </a:ext>
            </a:extLst>
          </p:cNvPr>
          <p:cNvSpPr/>
          <p:nvPr/>
        </p:nvSpPr>
        <p:spPr>
          <a:xfrm>
            <a:off x="5922802" y="2151472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4A14EF-5AA4-41BF-B866-AD7DF9833567}"/>
              </a:ext>
            </a:extLst>
          </p:cNvPr>
          <p:cNvSpPr txBox="1"/>
          <p:nvPr/>
        </p:nvSpPr>
        <p:spPr>
          <a:xfrm>
            <a:off x="6485282" y="2536820"/>
            <a:ext cx="911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 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B976E-4562-42C7-91B8-85565F1A15C0}"/>
              </a:ext>
            </a:extLst>
          </p:cNvPr>
          <p:cNvSpPr txBox="1"/>
          <p:nvPr/>
        </p:nvSpPr>
        <p:spPr>
          <a:xfrm>
            <a:off x="4841135" y="4020627"/>
            <a:ext cx="911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 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FC94F8-9C2E-4FB6-9EFC-26C5B76C5982}"/>
              </a:ext>
            </a:extLst>
          </p:cNvPr>
          <p:cNvGrpSpPr/>
          <p:nvPr/>
        </p:nvGrpSpPr>
        <p:grpSpPr>
          <a:xfrm>
            <a:off x="7940100" y="1782502"/>
            <a:ext cx="3384391" cy="698217"/>
            <a:chOff x="4965552" y="1768882"/>
            <a:chExt cx="2583556" cy="69821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8B15EA-09C7-4DF6-89FC-AC93466E18E3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F05483-A469-4C38-B162-3FEE465D425B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2F00B70-15B5-4BD6-9F51-21C7A03FA0D8}"/>
              </a:ext>
            </a:extLst>
          </p:cNvPr>
          <p:cNvGrpSpPr/>
          <p:nvPr/>
        </p:nvGrpSpPr>
        <p:grpSpPr>
          <a:xfrm>
            <a:off x="7940100" y="2483326"/>
            <a:ext cx="3384391" cy="698217"/>
            <a:chOff x="4965552" y="1768882"/>
            <a:chExt cx="2583556" cy="69821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67A9A51-D759-4F9E-A8D4-CCF289090504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5FA5BE7-FAB1-4809-8493-B9E536D7ED00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24243F-0251-4DEA-988E-CBAB12C6AB0D}"/>
              </a:ext>
            </a:extLst>
          </p:cNvPr>
          <p:cNvGrpSpPr/>
          <p:nvPr/>
        </p:nvGrpSpPr>
        <p:grpSpPr>
          <a:xfrm>
            <a:off x="7940100" y="3184150"/>
            <a:ext cx="3384391" cy="698217"/>
            <a:chOff x="4965552" y="1768882"/>
            <a:chExt cx="2583556" cy="69821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EE17CF5-F678-4EE0-9422-F323AC1CA3BE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92213A-2E0A-4621-914C-90413C6372B4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09DC70-56E7-4081-8481-B9A1A87FAD2A}"/>
              </a:ext>
            </a:extLst>
          </p:cNvPr>
          <p:cNvGrpSpPr/>
          <p:nvPr/>
        </p:nvGrpSpPr>
        <p:grpSpPr>
          <a:xfrm>
            <a:off x="888022" y="4077504"/>
            <a:ext cx="3391027" cy="698217"/>
            <a:chOff x="4965552" y="1768882"/>
            <a:chExt cx="2583556" cy="69821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57A690-C728-43AF-99FC-00462E986FCF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C1C4664-5428-4569-A114-1CAE045E5511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E36D47-0842-4107-ABF4-991AB18CF493}"/>
              </a:ext>
            </a:extLst>
          </p:cNvPr>
          <p:cNvGrpSpPr/>
          <p:nvPr/>
        </p:nvGrpSpPr>
        <p:grpSpPr>
          <a:xfrm>
            <a:off x="888022" y="4773932"/>
            <a:ext cx="3391027" cy="698217"/>
            <a:chOff x="4965552" y="1768882"/>
            <a:chExt cx="2583556" cy="69821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7C17F9-A74B-4BDA-A577-6965BF6A4978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07B7DB0-F3A8-4BD4-A746-98C2C238F73D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7388864-CF2A-4ABD-AE3F-7C1395B4E1CF}"/>
              </a:ext>
            </a:extLst>
          </p:cNvPr>
          <p:cNvGrpSpPr/>
          <p:nvPr/>
        </p:nvGrpSpPr>
        <p:grpSpPr>
          <a:xfrm>
            <a:off x="888022" y="5470360"/>
            <a:ext cx="3391027" cy="698217"/>
            <a:chOff x="4965552" y="1768882"/>
            <a:chExt cx="2583556" cy="69821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D49F752-55E0-4362-8A0D-2B2957B95449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A5D75EE-25C0-421D-A66E-30DE7C43BEBF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3F7A90AF-2AB2-496A-91C5-1234691F65A1}"/>
              </a:ext>
            </a:extLst>
          </p:cNvPr>
          <p:cNvGrpSpPr/>
          <p:nvPr/>
        </p:nvGrpSpPr>
        <p:grpSpPr>
          <a:xfrm>
            <a:off x="5575219" y="3207299"/>
            <a:ext cx="1069816" cy="1069730"/>
            <a:chOff x="2667031" y="4073761"/>
            <a:chExt cx="2785580" cy="2785357"/>
          </a:xfrm>
          <a:solidFill>
            <a:schemeClr val="bg1"/>
          </a:solidFill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F5F863F1-6577-4578-B618-ECC5513791C4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B746E51-096D-400C-9959-31EAC9476FA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lowchart: Punched Tape 2">
            <a:extLst>
              <a:ext uri="{FF2B5EF4-FFF2-40B4-BE49-F238E27FC236}">
                <a16:creationId xmlns:a16="http://schemas.microsoft.com/office/drawing/2014/main" id="{03E58DAD-2B93-4A7F-8ABB-44005BFE5B18}"/>
              </a:ext>
            </a:extLst>
          </p:cNvPr>
          <p:cNvSpPr/>
          <p:nvPr/>
        </p:nvSpPr>
        <p:spPr>
          <a:xfrm>
            <a:off x="1200150" y="3785077"/>
            <a:ext cx="1771650" cy="986947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2FEEF5E-8C9D-4310-A35A-E5B4206B1B63}"/>
              </a:ext>
            </a:extLst>
          </p:cNvPr>
          <p:cNvSpPr/>
          <p:nvPr/>
        </p:nvSpPr>
        <p:spPr>
          <a:xfrm>
            <a:off x="1066799" y="3619500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FE22DC-3966-4F5E-A417-2374DAFE0C5E}"/>
              </a:ext>
            </a:extLst>
          </p:cNvPr>
          <p:cNvGrpSpPr/>
          <p:nvPr/>
        </p:nvGrpSpPr>
        <p:grpSpPr>
          <a:xfrm>
            <a:off x="1416055" y="5225314"/>
            <a:ext cx="2424737" cy="1027754"/>
            <a:chOff x="-499931" y="1121722"/>
            <a:chExt cx="3859356" cy="10277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CF38341-C53E-4064-B3CD-66C4EBA7C031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C5B55F3-C541-4D18-B53E-48CEDC48FB9C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8" name="Flowchart: Punched Tape 9">
            <a:extLst>
              <a:ext uri="{FF2B5EF4-FFF2-40B4-BE49-F238E27FC236}">
                <a16:creationId xmlns:a16="http://schemas.microsoft.com/office/drawing/2014/main" id="{19B49E58-CE09-4BB8-A8F3-CFD9B82892FE}"/>
              </a:ext>
            </a:extLst>
          </p:cNvPr>
          <p:cNvSpPr/>
          <p:nvPr/>
        </p:nvSpPr>
        <p:spPr>
          <a:xfrm>
            <a:off x="3810000" y="2996572"/>
            <a:ext cx="1771650" cy="986947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Rectangle: Top Corners Rounded 10">
            <a:extLst>
              <a:ext uri="{FF2B5EF4-FFF2-40B4-BE49-F238E27FC236}">
                <a16:creationId xmlns:a16="http://schemas.microsoft.com/office/drawing/2014/main" id="{4AB3A7B1-36F2-49BC-9DF4-2B4C5E5C2779}"/>
              </a:ext>
            </a:extLst>
          </p:cNvPr>
          <p:cNvSpPr/>
          <p:nvPr/>
        </p:nvSpPr>
        <p:spPr>
          <a:xfrm>
            <a:off x="3676649" y="2830995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0" name="Group 11">
            <a:extLst>
              <a:ext uri="{FF2B5EF4-FFF2-40B4-BE49-F238E27FC236}">
                <a16:creationId xmlns:a16="http://schemas.microsoft.com/office/drawing/2014/main" id="{04EB9D35-2301-42D6-8E30-1DC6DFEC0FD4}"/>
              </a:ext>
            </a:extLst>
          </p:cNvPr>
          <p:cNvGrpSpPr/>
          <p:nvPr/>
        </p:nvGrpSpPr>
        <p:grpSpPr>
          <a:xfrm>
            <a:off x="4025905" y="4436809"/>
            <a:ext cx="2424737" cy="1027754"/>
            <a:chOff x="-499931" y="1121722"/>
            <a:chExt cx="3859356" cy="102775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AF3EF0-AB38-48F0-8406-CF14164092F8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387CCB6-6142-434A-9940-483DAA96F828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3" name="Flowchart: Punched Tape 15">
            <a:extLst>
              <a:ext uri="{FF2B5EF4-FFF2-40B4-BE49-F238E27FC236}">
                <a16:creationId xmlns:a16="http://schemas.microsoft.com/office/drawing/2014/main" id="{3D42EDE6-1883-419F-8858-40E04454AB63}"/>
              </a:ext>
            </a:extLst>
          </p:cNvPr>
          <p:cNvSpPr/>
          <p:nvPr/>
        </p:nvSpPr>
        <p:spPr>
          <a:xfrm>
            <a:off x="6419850" y="2208066"/>
            <a:ext cx="1771650" cy="986947"/>
          </a:xfrm>
          <a:prstGeom prst="flowChartPunchedTa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" name="Rectangle: Top Corners Rounded 16">
            <a:extLst>
              <a:ext uri="{FF2B5EF4-FFF2-40B4-BE49-F238E27FC236}">
                <a16:creationId xmlns:a16="http://schemas.microsoft.com/office/drawing/2014/main" id="{EA62028B-F071-47B7-B619-AA549911BBF5}"/>
              </a:ext>
            </a:extLst>
          </p:cNvPr>
          <p:cNvSpPr/>
          <p:nvPr/>
        </p:nvSpPr>
        <p:spPr>
          <a:xfrm>
            <a:off x="6286499" y="2042489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" name="Group 17">
            <a:extLst>
              <a:ext uri="{FF2B5EF4-FFF2-40B4-BE49-F238E27FC236}">
                <a16:creationId xmlns:a16="http://schemas.microsoft.com/office/drawing/2014/main" id="{C436E236-F48B-4088-9C31-4D1683E8F812}"/>
              </a:ext>
            </a:extLst>
          </p:cNvPr>
          <p:cNvGrpSpPr/>
          <p:nvPr/>
        </p:nvGrpSpPr>
        <p:grpSpPr>
          <a:xfrm>
            <a:off x="6635755" y="3648303"/>
            <a:ext cx="2424737" cy="1027754"/>
            <a:chOff x="-499931" y="1121722"/>
            <a:chExt cx="3859356" cy="102775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2A8BDAB-9CA7-48B5-91F9-BACB96F5E0FE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6A2213-A897-4076-98B5-D07B41E660A6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8" name="Flowchart: Punched Tape 21">
            <a:extLst>
              <a:ext uri="{FF2B5EF4-FFF2-40B4-BE49-F238E27FC236}">
                <a16:creationId xmlns:a16="http://schemas.microsoft.com/office/drawing/2014/main" id="{13A902AB-E20B-4259-837F-DD010E2E4ED4}"/>
              </a:ext>
            </a:extLst>
          </p:cNvPr>
          <p:cNvSpPr/>
          <p:nvPr/>
        </p:nvSpPr>
        <p:spPr>
          <a:xfrm>
            <a:off x="9029700" y="1419560"/>
            <a:ext cx="1771650" cy="986947"/>
          </a:xfrm>
          <a:prstGeom prst="flowChartPunchedTap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Rectangle: Top Corners Rounded 22">
            <a:extLst>
              <a:ext uri="{FF2B5EF4-FFF2-40B4-BE49-F238E27FC236}">
                <a16:creationId xmlns:a16="http://schemas.microsoft.com/office/drawing/2014/main" id="{293A78B5-BF3A-475A-9AE2-2D020E30A184}"/>
              </a:ext>
            </a:extLst>
          </p:cNvPr>
          <p:cNvSpPr/>
          <p:nvPr/>
        </p:nvSpPr>
        <p:spPr>
          <a:xfrm>
            <a:off x="8896349" y="1253983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0" name="Group 23">
            <a:extLst>
              <a:ext uri="{FF2B5EF4-FFF2-40B4-BE49-F238E27FC236}">
                <a16:creationId xmlns:a16="http://schemas.microsoft.com/office/drawing/2014/main" id="{094593B4-740C-4A99-8644-48693ECB8D7F}"/>
              </a:ext>
            </a:extLst>
          </p:cNvPr>
          <p:cNvGrpSpPr/>
          <p:nvPr/>
        </p:nvGrpSpPr>
        <p:grpSpPr>
          <a:xfrm>
            <a:off x="9245605" y="2859797"/>
            <a:ext cx="2424737" cy="1027754"/>
            <a:chOff x="-499931" y="1121722"/>
            <a:chExt cx="3859356" cy="10277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5BF2D0-5BAF-4430-8E00-A08F0ECC3AEB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7ACB36C-37F1-48CB-BE88-A7E534C1E922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3" name="Teardrop 1">
            <a:extLst>
              <a:ext uri="{FF2B5EF4-FFF2-40B4-BE49-F238E27FC236}">
                <a16:creationId xmlns:a16="http://schemas.microsoft.com/office/drawing/2014/main" id="{4915AA14-807E-4DB3-8462-F19D7130D3BD}"/>
              </a:ext>
            </a:extLst>
          </p:cNvPr>
          <p:cNvSpPr/>
          <p:nvPr/>
        </p:nvSpPr>
        <p:spPr>
          <a:xfrm rot="18805991">
            <a:off x="4488799" y="3280417"/>
            <a:ext cx="420098" cy="4157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ound Same Side Corner Rectangle 11">
            <a:extLst>
              <a:ext uri="{FF2B5EF4-FFF2-40B4-BE49-F238E27FC236}">
                <a16:creationId xmlns:a16="http://schemas.microsoft.com/office/drawing/2014/main" id="{9CC8A233-8DC5-468E-8AF3-9CC8AB1D9559}"/>
              </a:ext>
            </a:extLst>
          </p:cNvPr>
          <p:cNvSpPr>
            <a:spLocks noChangeAspect="1"/>
          </p:cNvSpPr>
          <p:nvPr/>
        </p:nvSpPr>
        <p:spPr>
          <a:xfrm rot="9900000">
            <a:off x="7088269" y="2516894"/>
            <a:ext cx="434812" cy="36929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FEE4AF6C-86D8-49A0-83C2-1722CF01831A}"/>
              </a:ext>
            </a:extLst>
          </p:cNvPr>
          <p:cNvSpPr/>
          <p:nvPr/>
        </p:nvSpPr>
        <p:spPr>
          <a:xfrm>
            <a:off x="9715184" y="1759144"/>
            <a:ext cx="400682" cy="30777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Isosceles Triangle 51">
            <a:extLst>
              <a:ext uri="{FF2B5EF4-FFF2-40B4-BE49-F238E27FC236}">
                <a16:creationId xmlns:a16="http://schemas.microsoft.com/office/drawing/2014/main" id="{E06BC7A6-8581-4F8D-819C-450D741ADDC9}"/>
              </a:ext>
            </a:extLst>
          </p:cNvPr>
          <p:cNvSpPr/>
          <p:nvPr/>
        </p:nvSpPr>
        <p:spPr>
          <a:xfrm>
            <a:off x="1904999" y="4189301"/>
            <a:ext cx="340192" cy="24946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A4FCC38E-59C0-429F-9CE1-A8FF3D2D3871}"/>
              </a:ext>
            </a:extLst>
          </p:cNvPr>
          <p:cNvSpPr txBox="1">
            <a:spLocks/>
          </p:cNvSpPr>
          <p:nvPr/>
        </p:nvSpPr>
        <p:spPr>
          <a:xfrm>
            <a:off x="8428087" y="558205"/>
            <a:ext cx="3096344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عنوان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C9DCB3-DDC1-4EDF-8302-74A08492D99C}"/>
              </a:ext>
            </a:extLst>
          </p:cNvPr>
          <p:cNvSpPr txBox="1"/>
          <p:nvPr/>
        </p:nvSpPr>
        <p:spPr>
          <a:xfrm>
            <a:off x="9520064" y="5245030"/>
            <a:ext cx="1928167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اینجا  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15D6C-FD85-434F-AF3D-1E1AC336E53B}"/>
              </a:ext>
            </a:extLst>
          </p:cNvPr>
          <p:cNvSpPr txBox="1"/>
          <p:nvPr/>
        </p:nvSpPr>
        <p:spPr>
          <a:xfrm>
            <a:off x="7400925" y="2588146"/>
            <a:ext cx="4123506" cy="201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E34BBA0A-BB4D-4CA6-8EAD-2AA7072BF2C8}"/>
              </a:ext>
            </a:extLst>
          </p:cNvPr>
          <p:cNvSpPr txBox="1">
            <a:spLocks/>
          </p:cNvSpPr>
          <p:nvPr/>
        </p:nvSpPr>
        <p:spPr>
          <a:xfrm>
            <a:off x="2538264" y="5646390"/>
            <a:ext cx="3957786" cy="57606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عنوان ارائه</a:t>
            </a:r>
            <a:endParaRPr lang="en-US" altLang="ko-KR" sz="2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0CC258DC-A8B0-4925-9D4B-208459DDDE9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EB479F0A-6045-4698-BCBA-87440EDAB4F1}"/>
              </a:ext>
            </a:extLst>
          </p:cNvPr>
          <p:cNvSpPr/>
          <p:nvPr/>
        </p:nvSpPr>
        <p:spPr>
          <a:xfrm>
            <a:off x="0" y="5590826"/>
            <a:ext cx="12192000" cy="1267173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0816AF6-646D-4BC0-A770-B2CD537333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40205"/>
              </p:ext>
            </p:extLst>
          </p:nvPr>
        </p:nvGraphicFramePr>
        <p:xfrm>
          <a:off x="931818" y="3047169"/>
          <a:ext cx="10314072" cy="2225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02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A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B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C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D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E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 F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Group 33">
            <a:extLst>
              <a:ext uri="{FF2B5EF4-FFF2-40B4-BE49-F238E27FC236}">
                <a16:creationId xmlns:a16="http://schemas.microsoft.com/office/drawing/2014/main" id="{08C37A09-F166-456A-AE76-068B5C070631}"/>
              </a:ext>
            </a:extLst>
          </p:cNvPr>
          <p:cNvGrpSpPr/>
          <p:nvPr/>
        </p:nvGrpSpPr>
        <p:grpSpPr>
          <a:xfrm>
            <a:off x="923110" y="5796167"/>
            <a:ext cx="10345782" cy="625338"/>
            <a:chOff x="765100" y="1037233"/>
            <a:chExt cx="7976677" cy="62533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A511484-13A7-48E2-A3CA-94A04AF9F74D}"/>
                </a:ext>
              </a:extLst>
            </p:cNvPr>
            <p:cNvSpPr txBox="1"/>
            <p:nvPr/>
          </p:nvSpPr>
          <p:spPr>
            <a:xfrm>
              <a:off x="765100" y="1037233"/>
              <a:ext cx="797667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3FF96E-2D53-4079-A84B-804FD30D5A27}"/>
                </a:ext>
              </a:extLst>
            </p:cNvPr>
            <p:cNvSpPr txBox="1"/>
            <p:nvPr/>
          </p:nvSpPr>
          <p:spPr>
            <a:xfrm>
              <a:off x="774625" y="1339726"/>
              <a:ext cx="7967152" cy="322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FB5F178-216F-472E-9F4E-E6747A659705}"/>
              </a:ext>
            </a:extLst>
          </p:cNvPr>
          <p:cNvSpPr/>
          <p:nvPr/>
        </p:nvSpPr>
        <p:spPr>
          <a:xfrm>
            <a:off x="4355363" y="2194680"/>
            <a:ext cx="1692000" cy="7631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C12837F2-DE64-492B-8051-59AA35808949}"/>
              </a:ext>
            </a:extLst>
          </p:cNvPr>
          <p:cNvSpPr/>
          <p:nvPr/>
        </p:nvSpPr>
        <p:spPr>
          <a:xfrm>
            <a:off x="4787363" y="1761025"/>
            <a:ext cx="828000" cy="828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CEA031-0E1F-430B-8C70-67F00FB66769}"/>
              </a:ext>
            </a:extLst>
          </p:cNvPr>
          <p:cNvSpPr txBox="1"/>
          <p:nvPr/>
        </p:nvSpPr>
        <p:spPr>
          <a:xfrm>
            <a:off x="4662984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89B5BB-1F2E-4A8C-82EC-303B2CF6DC30}"/>
              </a:ext>
            </a:extLst>
          </p:cNvPr>
          <p:cNvSpPr txBox="1"/>
          <p:nvPr/>
        </p:nvSpPr>
        <p:spPr>
          <a:xfrm>
            <a:off x="4816663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5E2ECE31-E587-4D98-B7C1-7E8B2E6580E6}"/>
              </a:ext>
            </a:extLst>
          </p:cNvPr>
          <p:cNvSpPr/>
          <p:nvPr/>
        </p:nvSpPr>
        <p:spPr>
          <a:xfrm>
            <a:off x="4355363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47">
            <a:extLst>
              <a:ext uri="{FF2B5EF4-FFF2-40B4-BE49-F238E27FC236}">
                <a16:creationId xmlns:a16="http://schemas.microsoft.com/office/drawing/2014/main" id="{8C297DC4-8736-4171-88DB-80761FB656BA}"/>
              </a:ext>
            </a:extLst>
          </p:cNvPr>
          <p:cNvSpPr/>
          <p:nvPr/>
        </p:nvSpPr>
        <p:spPr>
          <a:xfrm>
            <a:off x="7815241" y="2194680"/>
            <a:ext cx="1692000" cy="7631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48">
            <a:extLst>
              <a:ext uri="{FF2B5EF4-FFF2-40B4-BE49-F238E27FC236}">
                <a16:creationId xmlns:a16="http://schemas.microsoft.com/office/drawing/2014/main" id="{11D2D1B1-B706-43A8-947E-D9EB4FF969FE}"/>
              </a:ext>
            </a:extLst>
          </p:cNvPr>
          <p:cNvSpPr/>
          <p:nvPr/>
        </p:nvSpPr>
        <p:spPr>
          <a:xfrm>
            <a:off x="8247241" y="1761025"/>
            <a:ext cx="828000" cy="828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42F39B-DA78-49A1-AB64-A04BD3500503}"/>
              </a:ext>
            </a:extLst>
          </p:cNvPr>
          <p:cNvSpPr txBox="1"/>
          <p:nvPr/>
        </p:nvSpPr>
        <p:spPr>
          <a:xfrm>
            <a:off x="812286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519D4C-67D9-4BA0-BD66-7A890748AA6A}"/>
              </a:ext>
            </a:extLst>
          </p:cNvPr>
          <p:cNvSpPr txBox="1"/>
          <p:nvPr/>
        </p:nvSpPr>
        <p:spPr>
          <a:xfrm>
            <a:off x="8276541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46">
            <a:extLst>
              <a:ext uri="{FF2B5EF4-FFF2-40B4-BE49-F238E27FC236}">
                <a16:creationId xmlns:a16="http://schemas.microsoft.com/office/drawing/2014/main" id="{CE70D8C5-C5FB-457E-B0BE-93D5D43316B7}"/>
              </a:ext>
            </a:extLst>
          </p:cNvPr>
          <p:cNvSpPr/>
          <p:nvPr/>
        </p:nvSpPr>
        <p:spPr>
          <a:xfrm>
            <a:off x="781524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43">
            <a:extLst>
              <a:ext uri="{FF2B5EF4-FFF2-40B4-BE49-F238E27FC236}">
                <a16:creationId xmlns:a16="http://schemas.microsoft.com/office/drawing/2014/main" id="{A26CF236-4A74-4F7F-AE25-0DFE98985FF7}"/>
              </a:ext>
            </a:extLst>
          </p:cNvPr>
          <p:cNvSpPr/>
          <p:nvPr/>
        </p:nvSpPr>
        <p:spPr>
          <a:xfrm>
            <a:off x="6085302" y="2194680"/>
            <a:ext cx="1692000" cy="7631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Oval 44">
            <a:extLst>
              <a:ext uri="{FF2B5EF4-FFF2-40B4-BE49-F238E27FC236}">
                <a16:creationId xmlns:a16="http://schemas.microsoft.com/office/drawing/2014/main" id="{2A2D40B1-E439-4E5F-B1B0-84A3DE1B304A}"/>
              </a:ext>
            </a:extLst>
          </p:cNvPr>
          <p:cNvSpPr/>
          <p:nvPr/>
        </p:nvSpPr>
        <p:spPr>
          <a:xfrm>
            <a:off x="6517302" y="1761025"/>
            <a:ext cx="828000" cy="828000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C65C0C-B948-4C01-9460-AB6DA11918F1}"/>
              </a:ext>
            </a:extLst>
          </p:cNvPr>
          <p:cNvSpPr txBox="1"/>
          <p:nvPr/>
        </p:nvSpPr>
        <p:spPr>
          <a:xfrm>
            <a:off x="6392923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574F98-135B-4C24-A51B-44014A6B318A}"/>
              </a:ext>
            </a:extLst>
          </p:cNvPr>
          <p:cNvSpPr txBox="1"/>
          <p:nvPr/>
        </p:nvSpPr>
        <p:spPr>
          <a:xfrm>
            <a:off x="6546602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42">
            <a:extLst>
              <a:ext uri="{FF2B5EF4-FFF2-40B4-BE49-F238E27FC236}">
                <a16:creationId xmlns:a16="http://schemas.microsoft.com/office/drawing/2014/main" id="{AABC4F8F-A7C6-4029-9456-DDC75F7F5301}"/>
              </a:ext>
            </a:extLst>
          </p:cNvPr>
          <p:cNvSpPr/>
          <p:nvPr/>
        </p:nvSpPr>
        <p:spPr>
          <a:xfrm>
            <a:off x="6085302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E0146AC5-6FEC-4973-A868-F576EE3FC526}"/>
              </a:ext>
            </a:extLst>
          </p:cNvPr>
          <p:cNvSpPr/>
          <p:nvPr/>
        </p:nvSpPr>
        <p:spPr>
          <a:xfrm>
            <a:off x="9545181" y="2194680"/>
            <a:ext cx="1692000" cy="7631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Oval 52">
            <a:extLst>
              <a:ext uri="{FF2B5EF4-FFF2-40B4-BE49-F238E27FC236}">
                <a16:creationId xmlns:a16="http://schemas.microsoft.com/office/drawing/2014/main" id="{09030F22-8A32-476A-86DC-CA66CCF2E915}"/>
              </a:ext>
            </a:extLst>
          </p:cNvPr>
          <p:cNvSpPr/>
          <p:nvPr/>
        </p:nvSpPr>
        <p:spPr>
          <a:xfrm>
            <a:off x="9977181" y="1719326"/>
            <a:ext cx="828000" cy="828000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E875A0-FC8C-4AE1-96EF-71FC875E7AAE}"/>
              </a:ext>
            </a:extLst>
          </p:cNvPr>
          <p:cNvSpPr txBox="1"/>
          <p:nvPr/>
        </p:nvSpPr>
        <p:spPr>
          <a:xfrm>
            <a:off x="985280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E53B49-FDEC-4AC2-AFB4-3B1B42EE0815}"/>
              </a:ext>
            </a:extLst>
          </p:cNvPr>
          <p:cNvSpPr txBox="1"/>
          <p:nvPr/>
        </p:nvSpPr>
        <p:spPr>
          <a:xfrm>
            <a:off x="10006481" y="1933272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70%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50">
            <a:extLst>
              <a:ext uri="{FF2B5EF4-FFF2-40B4-BE49-F238E27FC236}">
                <a16:creationId xmlns:a16="http://schemas.microsoft.com/office/drawing/2014/main" id="{5485CF7B-DD8B-47A5-B1A2-D73A4394D20D}"/>
              </a:ext>
            </a:extLst>
          </p:cNvPr>
          <p:cNvSpPr/>
          <p:nvPr/>
        </p:nvSpPr>
        <p:spPr>
          <a:xfrm>
            <a:off x="954518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9FBCFCF7-4A03-4F14-971D-5C543E0E6A87}"/>
              </a:ext>
            </a:extLst>
          </p:cNvPr>
          <p:cNvGrpSpPr/>
          <p:nvPr/>
        </p:nvGrpSpPr>
        <p:grpSpPr>
          <a:xfrm flipH="1">
            <a:off x="846058" y="3704174"/>
            <a:ext cx="10499883" cy="436037"/>
            <a:chOff x="846058" y="3704174"/>
            <a:chExt cx="10499883" cy="436037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FB536D89-D9D5-4EBD-AE56-1D7F42B5493A}"/>
                </a:ext>
              </a:extLst>
            </p:cNvPr>
            <p:cNvSpPr/>
            <p:nvPr/>
          </p:nvSpPr>
          <p:spPr>
            <a:xfrm flipH="1">
              <a:off x="9242821" y="3704174"/>
              <a:ext cx="2103120" cy="43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BA5E7135-6697-42BF-ACE8-C602D393CB42}"/>
                </a:ext>
              </a:extLst>
            </p:cNvPr>
            <p:cNvSpPr/>
            <p:nvPr/>
          </p:nvSpPr>
          <p:spPr>
            <a:xfrm>
              <a:off x="846058" y="3708250"/>
              <a:ext cx="2103120" cy="431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BE6ADA-54AF-4147-992E-68890F3BEA7B}"/>
                </a:ext>
              </a:extLst>
            </p:cNvPr>
            <p:cNvSpPr/>
            <p:nvPr/>
          </p:nvSpPr>
          <p:spPr>
            <a:xfrm flipH="1">
              <a:off x="7143631" y="3708250"/>
              <a:ext cx="2103120" cy="431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2085D89-7C1E-4BB4-AA16-468119B998D5}"/>
                </a:ext>
              </a:extLst>
            </p:cNvPr>
            <p:cNvSpPr/>
            <p:nvPr/>
          </p:nvSpPr>
          <p:spPr>
            <a:xfrm flipH="1">
              <a:off x="5044440" y="3708250"/>
              <a:ext cx="2103120" cy="4319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C68AF8-801A-4212-BC5A-85D1E9930C3B}"/>
                </a:ext>
              </a:extLst>
            </p:cNvPr>
            <p:cNvSpPr/>
            <p:nvPr/>
          </p:nvSpPr>
          <p:spPr>
            <a:xfrm flipH="1">
              <a:off x="2945249" y="3708250"/>
              <a:ext cx="2103120" cy="43196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9" name="Rectangle 13">
            <a:extLst>
              <a:ext uri="{FF2B5EF4-FFF2-40B4-BE49-F238E27FC236}">
                <a16:creationId xmlns:a16="http://schemas.microsoft.com/office/drawing/2014/main" id="{2CD9E9A1-4111-4707-AD1F-D5D8E5CA24A9}"/>
              </a:ext>
            </a:extLst>
          </p:cNvPr>
          <p:cNvSpPr/>
          <p:nvPr/>
        </p:nvSpPr>
        <p:spPr>
          <a:xfrm>
            <a:off x="846058" y="3908476"/>
            <a:ext cx="10499883" cy="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10" name="Straight Connector 15">
            <a:extLst>
              <a:ext uri="{FF2B5EF4-FFF2-40B4-BE49-F238E27FC236}">
                <a16:creationId xmlns:a16="http://schemas.microsoft.com/office/drawing/2014/main" id="{3233FF03-74E0-4C03-91CE-BDC1A3616D06}"/>
              </a:ext>
            </a:extLst>
          </p:cNvPr>
          <p:cNvCxnSpPr>
            <a:cxnSpLocks/>
          </p:cNvCxnSpPr>
          <p:nvPr/>
        </p:nvCxnSpPr>
        <p:spPr>
          <a:xfrm>
            <a:off x="8212515" y="3257531"/>
            <a:ext cx="1" cy="548640"/>
          </a:xfrm>
          <a:prstGeom prst="line">
            <a:avLst/>
          </a:prstGeom>
          <a:ln w="31750">
            <a:solidFill>
              <a:schemeClr val="accent4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>
            <a:extLst>
              <a:ext uri="{FF2B5EF4-FFF2-40B4-BE49-F238E27FC236}">
                <a16:creationId xmlns:a16="http://schemas.microsoft.com/office/drawing/2014/main" id="{52F2CA00-6323-4751-BBCA-86B483BB4C00}"/>
              </a:ext>
            </a:extLst>
          </p:cNvPr>
          <p:cNvCxnSpPr>
            <a:cxnSpLocks/>
          </p:cNvCxnSpPr>
          <p:nvPr/>
        </p:nvCxnSpPr>
        <p:spPr>
          <a:xfrm flipV="1">
            <a:off x="6113954" y="4036133"/>
            <a:ext cx="0" cy="548640"/>
          </a:xfrm>
          <a:prstGeom prst="line">
            <a:avLst/>
          </a:prstGeom>
          <a:ln w="31750">
            <a:solidFill>
              <a:schemeClr val="accent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7">
            <a:extLst>
              <a:ext uri="{FF2B5EF4-FFF2-40B4-BE49-F238E27FC236}">
                <a16:creationId xmlns:a16="http://schemas.microsoft.com/office/drawing/2014/main" id="{47F30983-8C1A-44B5-8162-3F82D8C85443}"/>
              </a:ext>
            </a:extLst>
          </p:cNvPr>
          <p:cNvCxnSpPr>
            <a:cxnSpLocks/>
          </p:cNvCxnSpPr>
          <p:nvPr/>
        </p:nvCxnSpPr>
        <p:spPr>
          <a:xfrm>
            <a:off x="4008946" y="3257531"/>
            <a:ext cx="6447" cy="548640"/>
          </a:xfrm>
          <a:prstGeom prst="line">
            <a:avLst/>
          </a:prstGeom>
          <a:ln w="31750">
            <a:solidFill>
              <a:schemeClr val="accent2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8">
            <a:extLst>
              <a:ext uri="{FF2B5EF4-FFF2-40B4-BE49-F238E27FC236}">
                <a16:creationId xmlns:a16="http://schemas.microsoft.com/office/drawing/2014/main" id="{BEB8DA4F-7084-4927-B8BE-1D9C93EA6965}"/>
              </a:ext>
            </a:extLst>
          </p:cNvPr>
          <p:cNvCxnSpPr>
            <a:cxnSpLocks/>
          </p:cNvCxnSpPr>
          <p:nvPr/>
        </p:nvCxnSpPr>
        <p:spPr>
          <a:xfrm flipV="1">
            <a:off x="1910386" y="4036133"/>
            <a:ext cx="1" cy="548640"/>
          </a:xfrm>
          <a:prstGeom prst="line">
            <a:avLst/>
          </a:prstGeom>
          <a:ln w="31750">
            <a:solidFill>
              <a:schemeClr val="accent1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>
            <a:extLst>
              <a:ext uri="{FF2B5EF4-FFF2-40B4-BE49-F238E27FC236}">
                <a16:creationId xmlns:a16="http://schemas.microsoft.com/office/drawing/2014/main" id="{92A65B4A-9C4C-4752-9A11-F2494554C2FF}"/>
              </a:ext>
            </a:extLst>
          </p:cNvPr>
          <p:cNvCxnSpPr>
            <a:cxnSpLocks/>
          </p:cNvCxnSpPr>
          <p:nvPr/>
        </p:nvCxnSpPr>
        <p:spPr>
          <a:xfrm flipV="1">
            <a:off x="10311077" y="4036133"/>
            <a:ext cx="1" cy="548640"/>
          </a:xfrm>
          <a:prstGeom prst="line">
            <a:avLst/>
          </a:prstGeom>
          <a:ln w="31750">
            <a:solidFill>
              <a:schemeClr val="accent5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4">
            <a:extLst>
              <a:ext uri="{FF2B5EF4-FFF2-40B4-BE49-F238E27FC236}">
                <a16:creationId xmlns:a16="http://schemas.microsoft.com/office/drawing/2014/main" id="{6656BD73-A6BC-4169-B9A4-6E6B3FF7E32E}"/>
              </a:ext>
            </a:extLst>
          </p:cNvPr>
          <p:cNvSpPr>
            <a:spLocks noChangeAspect="1"/>
          </p:cNvSpPr>
          <p:nvPr/>
        </p:nvSpPr>
        <p:spPr>
          <a:xfrm>
            <a:off x="10190813" y="3808251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Oval 8">
            <a:extLst>
              <a:ext uri="{FF2B5EF4-FFF2-40B4-BE49-F238E27FC236}">
                <a16:creationId xmlns:a16="http://schemas.microsoft.com/office/drawing/2014/main" id="{E14BC5A6-99BE-49AC-95EF-7F463BE1182B}"/>
              </a:ext>
            </a:extLst>
          </p:cNvPr>
          <p:cNvSpPr>
            <a:spLocks noChangeAspect="1"/>
          </p:cNvSpPr>
          <p:nvPr/>
        </p:nvSpPr>
        <p:spPr>
          <a:xfrm flipH="1">
            <a:off x="1794050" y="3808251"/>
            <a:ext cx="228600" cy="2286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CD987663-D81D-4B52-9C2A-B5BDE95A0C25}"/>
              </a:ext>
            </a:extLst>
          </p:cNvPr>
          <p:cNvSpPr>
            <a:spLocks noChangeAspect="1"/>
          </p:cNvSpPr>
          <p:nvPr/>
        </p:nvSpPr>
        <p:spPr>
          <a:xfrm flipH="1">
            <a:off x="3893240" y="3808251"/>
            <a:ext cx="228600" cy="2286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id="{3B6FB834-D20F-45F1-8A07-1846964BB05C}"/>
              </a:ext>
            </a:extLst>
          </p:cNvPr>
          <p:cNvSpPr>
            <a:spLocks noChangeAspect="1"/>
          </p:cNvSpPr>
          <p:nvPr/>
        </p:nvSpPr>
        <p:spPr>
          <a:xfrm flipH="1">
            <a:off x="5992431" y="3808251"/>
            <a:ext cx="228600" cy="2286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8E6D5DD-A4DC-4482-A1C4-94D7570C32F9}"/>
              </a:ext>
            </a:extLst>
          </p:cNvPr>
          <p:cNvSpPr>
            <a:spLocks noChangeAspect="1"/>
          </p:cNvSpPr>
          <p:nvPr/>
        </p:nvSpPr>
        <p:spPr>
          <a:xfrm flipH="1">
            <a:off x="8091622" y="3808251"/>
            <a:ext cx="228600" cy="2286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C3B796D2-049F-4495-975E-296BB50E6C30}"/>
              </a:ext>
            </a:extLst>
          </p:cNvPr>
          <p:cNvSpPr/>
          <p:nvPr/>
        </p:nvSpPr>
        <p:spPr>
          <a:xfrm flipH="1">
            <a:off x="1761559" y="3141498"/>
            <a:ext cx="369932" cy="30517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419F5262-752B-409A-9131-0009B1C988E1}"/>
              </a:ext>
            </a:extLst>
          </p:cNvPr>
          <p:cNvSpPr/>
          <p:nvPr/>
        </p:nvSpPr>
        <p:spPr>
          <a:xfrm>
            <a:off x="5892848" y="3116620"/>
            <a:ext cx="366191" cy="36559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A62015FA-F4F2-4060-B260-07658A54AF83}"/>
              </a:ext>
            </a:extLst>
          </p:cNvPr>
          <p:cNvSpPr/>
          <p:nvPr/>
        </p:nvSpPr>
        <p:spPr>
          <a:xfrm>
            <a:off x="10089970" y="3122791"/>
            <a:ext cx="442214" cy="356898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Block Arc 25">
            <a:extLst>
              <a:ext uri="{FF2B5EF4-FFF2-40B4-BE49-F238E27FC236}">
                <a16:creationId xmlns:a16="http://schemas.microsoft.com/office/drawing/2014/main" id="{17E5AACF-CB7A-4504-8176-16110C468E61}"/>
              </a:ext>
            </a:extLst>
          </p:cNvPr>
          <p:cNvSpPr/>
          <p:nvPr/>
        </p:nvSpPr>
        <p:spPr>
          <a:xfrm>
            <a:off x="3845436" y="4322345"/>
            <a:ext cx="302745" cy="43737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CA775F31-AFAC-4F3A-A73A-CA0344370446}"/>
              </a:ext>
            </a:extLst>
          </p:cNvPr>
          <p:cNvSpPr/>
          <p:nvPr/>
        </p:nvSpPr>
        <p:spPr>
          <a:xfrm>
            <a:off x="8019452" y="4370887"/>
            <a:ext cx="392569" cy="39205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5" name="Group 25">
            <a:extLst>
              <a:ext uri="{FF2B5EF4-FFF2-40B4-BE49-F238E27FC236}">
                <a16:creationId xmlns:a16="http://schemas.microsoft.com/office/drawing/2014/main" id="{41A252B3-0B26-4188-A8BE-3BB0B6B0701E}"/>
              </a:ext>
            </a:extLst>
          </p:cNvPr>
          <p:cNvGrpSpPr/>
          <p:nvPr/>
        </p:nvGrpSpPr>
        <p:grpSpPr>
          <a:xfrm>
            <a:off x="560553" y="4710430"/>
            <a:ext cx="2103120" cy="795346"/>
            <a:chOff x="899734" y="4528906"/>
            <a:chExt cx="3621092" cy="79534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3C60AD0-2053-49D3-A660-52870B6B8985}"/>
                </a:ext>
              </a:extLst>
            </p:cNvPr>
            <p:cNvSpPr txBox="1"/>
            <p:nvPr/>
          </p:nvSpPr>
          <p:spPr>
            <a:xfrm>
              <a:off x="899734" y="4836683"/>
              <a:ext cx="362109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65F825-B9A6-42B9-BFE3-541F37D232F9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3A4FF06A-64BE-4EB5-B9E4-DDA977377B38}"/>
              </a:ext>
            </a:extLst>
          </p:cNvPr>
          <p:cNvGrpSpPr/>
          <p:nvPr/>
        </p:nvGrpSpPr>
        <p:grpSpPr>
          <a:xfrm>
            <a:off x="2662245" y="1605094"/>
            <a:ext cx="2103120" cy="795346"/>
            <a:chOff x="899734" y="4528906"/>
            <a:chExt cx="3621092" cy="79534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ED8978-8496-47C6-847E-D1BF4C4C7020}"/>
                </a:ext>
              </a:extLst>
            </p:cNvPr>
            <p:cNvSpPr txBox="1"/>
            <p:nvPr/>
          </p:nvSpPr>
          <p:spPr>
            <a:xfrm>
              <a:off x="899734" y="4836683"/>
              <a:ext cx="362109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D0691C7-7D45-4DF6-80E7-CCF703783561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CEB8A486-66E6-4A4C-9DA6-79C245E4C86D}"/>
              </a:ext>
            </a:extLst>
          </p:cNvPr>
          <p:cNvGrpSpPr/>
          <p:nvPr/>
        </p:nvGrpSpPr>
        <p:grpSpPr>
          <a:xfrm>
            <a:off x="4763937" y="4710430"/>
            <a:ext cx="2103120" cy="795346"/>
            <a:chOff x="899734" y="4528906"/>
            <a:chExt cx="3621092" cy="79534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6FA12D-DD62-4C55-AFB5-131798A867D7}"/>
                </a:ext>
              </a:extLst>
            </p:cNvPr>
            <p:cNvSpPr txBox="1"/>
            <p:nvPr/>
          </p:nvSpPr>
          <p:spPr>
            <a:xfrm>
              <a:off x="899734" y="4836683"/>
              <a:ext cx="362109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9EBADE-062F-4FB8-B398-A29493E8BE5E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0D761C1E-4021-48FD-B118-1878A6CF3609}"/>
              </a:ext>
            </a:extLst>
          </p:cNvPr>
          <p:cNvGrpSpPr/>
          <p:nvPr/>
        </p:nvGrpSpPr>
        <p:grpSpPr>
          <a:xfrm>
            <a:off x="7143630" y="1605094"/>
            <a:ext cx="2386123" cy="795346"/>
            <a:chOff x="1378388" y="4528906"/>
            <a:chExt cx="4108358" cy="79534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D365A15-B77C-4F7C-B1B6-809136934BCB}"/>
                </a:ext>
              </a:extLst>
            </p:cNvPr>
            <p:cNvSpPr txBox="1"/>
            <p:nvPr/>
          </p:nvSpPr>
          <p:spPr>
            <a:xfrm>
              <a:off x="1378388" y="4836683"/>
              <a:ext cx="4108358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58A1F52-C94D-4CCE-B7EC-BBBD393D37FF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A40E51BC-E9DA-43E3-9911-6479CEBAA065}"/>
              </a:ext>
            </a:extLst>
          </p:cNvPr>
          <p:cNvGrpSpPr/>
          <p:nvPr/>
        </p:nvGrpSpPr>
        <p:grpSpPr>
          <a:xfrm>
            <a:off x="8967320" y="4710430"/>
            <a:ext cx="2103120" cy="795346"/>
            <a:chOff x="899734" y="4528906"/>
            <a:chExt cx="3621092" cy="79534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06437CA-090F-4024-9184-0A7F85F5E60C}"/>
                </a:ext>
              </a:extLst>
            </p:cNvPr>
            <p:cNvSpPr txBox="1"/>
            <p:nvPr/>
          </p:nvSpPr>
          <p:spPr>
            <a:xfrm>
              <a:off x="899734" y="4836683"/>
              <a:ext cx="362109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9E462F-240F-40E3-A42F-4B3000C24F96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>
            <a:extLst>
              <a:ext uri="{FF2B5EF4-FFF2-40B4-BE49-F238E27FC236}">
                <a16:creationId xmlns:a16="http://schemas.microsoft.com/office/drawing/2014/main" id="{6A31F6AF-976E-4CC5-A598-8F4A5704FB5C}"/>
              </a:ext>
            </a:extLst>
          </p:cNvPr>
          <p:cNvSpPr/>
          <p:nvPr/>
        </p:nvSpPr>
        <p:spPr>
          <a:xfrm>
            <a:off x="0" y="-3600"/>
            <a:ext cx="3311691" cy="6861600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938DC1-B730-49B8-AA7F-DA0D2D39FFAA}"/>
              </a:ext>
            </a:extLst>
          </p:cNvPr>
          <p:cNvSpPr txBox="1"/>
          <p:nvPr/>
        </p:nvSpPr>
        <p:spPr>
          <a:xfrm>
            <a:off x="423921" y="2266307"/>
            <a:ext cx="2328112" cy="1146211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5EACD0-B505-4C9F-A800-B243406BE3DC}"/>
              </a:ext>
            </a:extLst>
          </p:cNvPr>
          <p:cNvSpPr txBox="1"/>
          <p:nvPr/>
        </p:nvSpPr>
        <p:spPr>
          <a:xfrm>
            <a:off x="371808" y="393498"/>
            <a:ext cx="2380225" cy="1107996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47F94564-3C3B-4525-926A-42A9E1489DE2}"/>
              </a:ext>
            </a:extLst>
          </p:cNvPr>
          <p:cNvSpPr/>
          <p:nvPr/>
        </p:nvSpPr>
        <p:spPr>
          <a:xfrm>
            <a:off x="4138258" y="478971"/>
            <a:ext cx="7204194" cy="13210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Rectangle 33">
            <a:extLst>
              <a:ext uri="{FF2B5EF4-FFF2-40B4-BE49-F238E27FC236}">
                <a16:creationId xmlns:a16="http://schemas.microsoft.com/office/drawing/2014/main" id="{7EE90666-1123-424A-930B-788E09282C79}"/>
              </a:ext>
            </a:extLst>
          </p:cNvPr>
          <p:cNvSpPr/>
          <p:nvPr/>
        </p:nvSpPr>
        <p:spPr>
          <a:xfrm>
            <a:off x="4138258" y="2007541"/>
            <a:ext cx="7204194" cy="132104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Rectangle 34">
            <a:extLst>
              <a:ext uri="{FF2B5EF4-FFF2-40B4-BE49-F238E27FC236}">
                <a16:creationId xmlns:a16="http://schemas.microsoft.com/office/drawing/2014/main" id="{757BC629-030C-47F1-A011-556BF9A1D30F}"/>
              </a:ext>
            </a:extLst>
          </p:cNvPr>
          <p:cNvSpPr/>
          <p:nvPr/>
        </p:nvSpPr>
        <p:spPr>
          <a:xfrm>
            <a:off x="4138258" y="3536111"/>
            <a:ext cx="7204194" cy="132104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Rectangle 35">
            <a:extLst>
              <a:ext uri="{FF2B5EF4-FFF2-40B4-BE49-F238E27FC236}">
                <a16:creationId xmlns:a16="http://schemas.microsoft.com/office/drawing/2014/main" id="{E1A0DB64-B9F8-4F68-845D-ED3BFAEFB071}"/>
              </a:ext>
            </a:extLst>
          </p:cNvPr>
          <p:cNvSpPr/>
          <p:nvPr/>
        </p:nvSpPr>
        <p:spPr>
          <a:xfrm>
            <a:off x="4138258" y="5064681"/>
            <a:ext cx="7204194" cy="132104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11B4C234-9888-4634-9216-60BDC222761C}"/>
              </a:ext>
            </a:extLst>
          </p:cNvPr>
          <p:cNvGrpSpPr/>
          <p:nvPr/>
        </p:nvGrpSpPr>
        <p:grpSpPr>
          <a:xfrm>
            <a:off x="4646622" y="834320"/>
            <a:ext cx="5266798" cy="646331"/>
            <a:chOff x="5735185" y="674821"/>
            <a:chExt cx="5266798" cy="64633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A155C7-6C1A-4F81-A99D-270623D2F4FB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646331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نوع گزینه
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00D164-0A1B-4179-A58D-CA6F1BE3DD26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276999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sp>
        <p:nvSpPr>
          <p:cNvPr id="30" name="Oval 39">
            <a:extLst>
              <a:ext uri="{FF2B5EF4-FFF2-40B4-BE49-F238E27FC236}">
                <a16:creationId xmlns:a16="http://schemas.microsoft.com/office/drawing/2014/main" id="{4409AE71-87F0-4477-A459-7D78C0AFCB65}"/>
              </a:ext>
            </a:extLst>
          </p:cNvPr>
          <p:cNvSpPr/>
          <p:nvPr/>
        </p:nvSpPr>
        <p:spPr>
          <a:xfrm>
            <a:off x="10199618" y="747150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Oval 43">
            <a:extLst>
              <a:ext uri="{FF2B5EF4-FFF2-40B4-BE49-F238E27FC236}">
                <a16:creationId xmlns:a16="http://schemas.microsoft.com/office/drawing/2014/main" id="{FE75EBBD-FAD7-4457-8F01-1CC721A65038}"/>
              </a:ext>
            </a:extLst>
          </p:cNvPr>
          <p:cNvSpPr/>
          <p:nvPr/>
        </p:nvSpPr>
        <p:spPr>
          <a:xfrm>
            <a:off x="10199618" y="2266306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Oval 48">
            <a:extLst>
              <a:ext uri="{FF2B5EF4-FFF2-40B4-BE49-F238E27FC236}">
                <a16:creationId xmlns:a16="http://schemas.microsoft.com/office/drawing/2014/main" id="{A59448C8-BCF2-4AA6-BFCB-8938C01C42B3}"/>
              </a:ext>
            </a:extLst>
          </p:cNvPr>
          <p:cNvSpPr/>
          <p:nvPr/>
        </p:nvSpPr>
        <p:spPr>
          <a:xfrm>
            <a:off x="10199618" y="3785462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Oval 53">
            <a:extLst>
              <a:ext uri="{FF2B5EF4-FFF2-40B4-BE49-F238E27FC236}">
                <a16:creationId xmlns:a16="http://schemas.microsoft.com/office/drawing/2014/main" id="{058DD881-F5E3-48CF-995E-6B548F11BF5F}"/>
              </a:ext>
            </a:extLst>
          </p:cNvPr>
          <p:cNvSpPr/>
          <p:nvPr/>
        </p:nvSpPr>
        <p:spPr>
          <a:xfrm>
            <a:off x="10199618" y="5304618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38" name="그룹 6">
            <a:extLst>
              <a:ext uri="{FF2B5EF4-FFF2-40B4-BE49-F238E27FC236}">
                <a16:creationId xmlns:a16="http://schemas.microsoft.com/office/drawing/2014/main" id="{3410E0CA-B4D4-4A0E-9681-52136867BEB0}"/>
              </a:ext>
            </a:extLst>
          </p:cNvPr>
          <p:cNvGrpSpPr/>
          <p:nvPr/>
        </p:nvGrpSpPr>
        <p:grpSpPr>
          <a:xfrm>
            <a:off x="4646622" y="2348612"/>
            <a:ext cx="5266798" cy="646331"/>
            <a:chOff x="5735185" y="674821"/>
            <a:chExt cx="5266798" cy="64633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16B2E4-D1D7-4E2E-841D-86A13B918637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646331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نوع گزینه
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59B15D6-F8E3-47AF-BD37-7ED3F89D4A35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276999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그룹 6">
            <a:extLst>
              <a:ext uri="{FF2B5EF4-FFF2-40B4-BE49-F238E27FC236}">
                <a16:creationId xmlns:a16="http://schemas.microsoft.com/office/drawing/2014/main" id="{672A29A2-28C8-47D1-9A98-1A7C76EE30F6}"/>
              </a:ext>
            </a:extLst>
          </p:cNvPr>
          <p:cNvGrpSpPr/>
          <p:nvPr/>
        </p:nvGrpSpPr>
        <p:grpSpPr>
          <a:xfrm>
            <a:off x="4646622" y="3890336"/>
            <a:ext cx="5266798" cy="646331"/>
            <a:chOff x="5735185" y="674821"/>
            <a:chExt cx="5266798" cy="64633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36875BC-EF73-4C46-81EE-BBD53B64771F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646331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نوع گزینه
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4913309-019F-4EA9-8EB3-57B104CA1750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276999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그룹 6">
            <a:extLst>
              <a:ext uri="{FF2B5EF4-FFF2-40B4-BE49-F238E27FC236}">
                <a16:creationId xmlns:a16="http://schemas.microsoft.com/office/drawing/2014/main" id="{07FB7F59-2CB6-45B8-8370-00801FC48553}"/>
              </a:ext>
            </a:extLst>
          </p:cNvPr>
          <p:cNvGrpSpPr/>
          <p:nvPr/>
        </p:nvGrpSpPr>
        <p:grpSpPr>
          <a:xfrm>
            <a:off x="4646622" y="5422916"/>
            <a:ext cx="5266798" cy="646331"/>
            <a:chOff x="5735185" y="674821"/>
            <a:chExt cx="5266798" cy="6463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7EAA21-9B4B-453D-9D71-87BB0EC32C68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646331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نوع گزینه
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0FCA8A4-2EB8-4FD0-8DDE-4183AC779EBB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276999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sp>
        <p:nvSpPr>
          <p:cNvPr id="47" name="Rounded Rectangle 32">
            <a:extLst>
              <a:ext uri="{FF2B5EF4-FFF2-40B4-BE49-F238E27FC236}">
                <a16:creationId xmlns:a16="http://schemas.microsoft.com/office/drawing/2014/main" id="{18B41C05-579E-44E9-8D7A-1EAB5AEF4F29}"/>
              </a:ext>
            </a:extLst>
          </p:cNvPr>
          <p:cNvSpPr/>
          <p:nvPr/>
        </p:nvSpPr>
        <p:spPr>
          <a:xfrm>
            <a:off x="10386943" y="2476336"/>
            <a:ext cx="368477" cy="3684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8" name="Rectangle 130">
            <a:extLst>
              <a:ext uri="{FF2B5EF4-FFF2-40B4-BE49-F238E27FC236}">
                <a16:creationId xmlns:a16="http://schemas.microsoft.com/office/drawing/2014/main" id="{C1E78B1D-6B58-43AB-B341-E3566E76923D}"/>
              </a:ext>
            </a:extLst>
          </p:cNvPr>
          <p:cNvSpPr/>
          <p:nvPr/>
        </p:nvSpPr>
        <p:spPr>
          <a:xfrm>
            <a:off x="10378276" y="928802"/>
            <a:ext cx="408275" cy="41012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Round Same Side Corner Rectangle 19">
            <a:extLst>
              <a:ext uri="{FF2B5EF4-FFF2-40B4-BE49-F238E27FC236}">
                <a16:creationId xmlns:a16="http://schemas.microsoft.com/office/drawing/2014/main" id="{347BA4DA-AC61-4E49-91CD-6BBD9CD3F121}"/>
              </a:ext>
            </a:extLst>
          </p:cNvPr>
          <p:cNvSpPr/>
          <p:nvPr/>
        </p:nvSpPr>
        <p:spPr>
          <a:xfrm>
            <a:off x="10414152" y="5491836"/>
            <a:ext cx="361073" cy="446118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0" name="Oval 21">
            <a:extLst>
              <a:ext uri="{FF2B5EF4-FFF2-40B4-BE49-F238E27FC236}">
                <a16:creationId xmlns:a16="http://schemas.microsoft.com/office/drawing/2014/main" id="{89AF8C90-773C-4CAE-92D1-6F19C04847EB}"/>
              </a:ext>
            </a:extLst>
          </p:cNvPr>
          <p:cNvSpPr>
            <a:spLocks noChangeAspect="1"/>
          </p:cNvSpPr>
          <p:nvPr/>
        </p:nvSpPr>
        <p:spPr>
          <a:xfrm>
            <a:off x="10414152" y="3998479"/>
            <a:ext cx="363020" cy="36605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568604" y="297110"/>
            <a:ext cx="286575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0A439D-9848-4388-8641-4265B44E7593}"/>
              </a:ext>
            </a:extLst>
          </p:cNvPr>
          <p:cNvSpPr txBox="1"/>
          <p:nvPr/>
        </p:nvSpPr>
        <p:spPr>
          <a:xfrm>
            <a:off x="800556" y="1455141"/>
            <a:ext cx="6941619" cy="484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646AB-E9F3-48B1-964E-501943C0B844}"/>
              </a:ext>
            </a:extLst>
          </p:cNvPr>
          <p:cNvSpPr txBox="1"/>
          <p:nvPr/>
        </p:nvSpPr>
        <p:spPr>
          <a:xfrm>
            <a:off x="800556" y="796534"/>
            <a:ext cx="694161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اسلاید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8748081-A455-4E04-AAAF-4F7754008874}"/>
              </a:ext>
            </a:extLst>
          </p:cNvPr>
          <p:cNvSpPr txBox="1"/>
          <p:nvPr/>
        </p:nvSpPr>
        <p:spPr>
          <a:xfrm>
            <a:off x="373838" y="236150"/>
            <a:ext cx="286575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F4C23863-5BA9-4DE6-ACA5-092607352CAB}"/>
              </a:ext>
            </a:extLst>
          </p:cNvPr>
          <p:cNvGrpSpPr/>
          <p:nvPr/>
        </p:nvGrpSpPr>
        <p:grpSpPr>
          <a:xfrm>
            <a:off x="4729718" y="668250"/>
            <a:ext cx="6476619" cy="5311886"/>
            <a:chOff x="4758798" y="1086369"/>
            <a:chExt cx="6476619" cy="5311886"/>
          </a:xfrm>
        </p:grpSpPr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F7506F92-E556-4B54-B8E5-09FB89A92DCC}"/>
                </a:ext>
              </a:extLst>
            </p:cNvPr>
            <p:cNvGrpSpPr/>
            <p:nvPr/>
          </p:nvGrpSpPr>
          <p:grpSpPr>
            <a:xfrm>
              <a:off x="4758798" y="1667163"/>
              <a:ext cx="2899302" cy="4723719"/>
              <a:chOff x="2227884" y="1330362"/>
              <a:chExt cx="2835932" cy="472371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FC388C-DB7C-46DC-8DB1-31639AC75BB9}"/>
                  </a:ext>
                </a:extLst>
              </p:cNvPr>
              <p:cNvSpPr txBox="1"/>
              <p:nvPr/>
            </p:nvSpPr>
            <p:spPr>
              <a:xfrm>
                <a:off x="2227884" y="1837862"/>
                <a:ext cx="2835932" cy="4216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 </a:t>
                </a:r>
              </a:p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altLang="ko-KR" sz="14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  </a:r>
                <a:endParaRPr lang="en-US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F023442-3FDC-4302-AF4D-3E91C5F704EE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3"/>
                    </a:solidFill>
                    <a:cs typeface="B Nazanin" panose="00000400000000000000" pitchFamily="2" charset="-78"/>
                  </a:rPr>
                  <a:t>متن شما در اینجا
</a:t>
                </a:r>
                <a:endParaRPr lang="ko-KR" altLang="en-US" b="1" dirty="0">
                  <a:solidFill>
                    <a:schemeClr val="accent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738BC5F4-8AA0-4BFE-A595-220F6085C8D9}"/>
                </a:ext>
              </a:extLst>
            </p:cNvPr>
            <p:cNvGrpSpPr/>
            <p:nvPr/>
          </p:nvGrpSpPr>
          <p:grpSpPr>
            <a:xfrm>
              <a:off x="8336115" y="1667163"/>
              <a:ext cx="2899302" cy="4731092"/>
              <a:chOff x="2227884" y="1330362"/>
              <a:chExt cx="2835932" cy="473109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6D4AA8-AEE6-4561-B254-5C7006FE3D75}"/>
                  </a:ext>
                </a:extLst>
              </p:cNvPr>
              <p:cNvSpPr txBox="1"/>
              <p:nvPr/>
            </p:nvSpPr>
            <p:spPr>
              <a:xfrm>
                <a:off x="2227884" y="1837862"/>
                <a:ext cx="2835932" cy="4223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  </a:r>
                <a:endParaRPr lang="en-US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  <a:p>
                <a:pPr algn="ctr" rtl="1"/>
                <a:endParaRPr lang="en-US" altLang="ko-KR" sz="14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  </a:r>
                <a:endParaRPr lang="en-US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4BD2A9-59DC-4AE3-B766-B4B3B5457B68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متن شما در اینجا
</a:t>
                </a:r>
                <a:endParaRPr lang="ko-KR" altLang="en-US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Rectangle 36">
              <a:extLst>
                <a:ext uri="{FF2B5EF4-FFF2-40B4-BE49-F238E27FC236}">
                  <a16:creationId xmlns:a16="http://schemas.microsoft.com/office/drawing/2014/main" id="{2125779A-E9D8-4F22-BECC-967940727251}"/>
                </a:ext>
              </a:extLst>
            </p:cNvPr>
            <p:cNvSpPr/>
            <p:nvPr/>
          </p:nvSpPr>
          <p:spPr>
            <a:xfrm>
              <a:off x="6013764" y="1086369"/>
              <a:ext cx="389370" cy="325482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B7265153-F107-4571-AF84-9092045E473E}"/>
                </a:ext>
              </a:extLst>
            </p:cNvPr>
            <p:cNvSpPr/>
            <p:nvPr/>
          </p:nvSpPr>
          <p:spPr>
            <a:xfrm>
              <a:off x="9588707" y="1119600"/>
              <a:ext cx="394118" cy="259020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AD0779B-3B91-4615-A566-E8E40EC0E675}"/>
              </a:ext>
            </a:extLst>
          </p:cNvPr>
          <p:cNvGrpSpPr/>
          <p:nvPr/>
        </p:nvGrpSpPr>
        <p:grpSpPr>
          <a:xfrm>
            <a:off x="1" y="4434162"/>
            <a:ext cx="12191999" cy="1318987"/>
            <a:chOff x="1" y="4959383"/>
            <a:chExt cx="12191999" cy="131898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4959383"/>
              <a:ext cx="1219199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60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تشکر از شما دوستان عزیز ... !</a:t>
              </a:r>
              <a:endParaRPr lang="ko-KR" altLang="en-US" sz="60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148" y="5898714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EED36A6-9215-48CA-B193-9EAC96F10040}"/>
              </a:ext>
            </a:extLst>
          </p:cNvPr>
          <p:cNvGrpSpPr/>
          <p:nvPr/>
        </p:nvGrpSpPr>
        <p:grpSpPr>
          <a:xfrm>
            <a:off x="7381136" y="1545788"/>
            <a:ext cx="4410290" cy="5057635"/>
            <a:chOff x="908395" y="90"/>
            <a:chExt cx="5980019" cy="6857770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4F2A02BC-9026-4AE8-AE06-8C40C0BFCB13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2EEAB1D5-EF1F-4D70-9E99-14BCC08BEEAA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01C3D884-883F-4D94-85F8-4B0E2484F21C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52ED716F-19F7-4463-BCD2-E34A9566969B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39B6AD7-E84B-4E49-B027-501A46594C1B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6D5EC14A-09A3-42FB-85CA-754A098B1BB9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651D9EA-3962-4CCC-9BA6-48745A959F69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4193DE26-C0F7-40E2-9729-479CD6CC9F18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C2B9AB6C-3622-45B7-AE87-F96884934A23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AB331017-A43B-476C-9D54-72341517719E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3C60696A-1AA6-45B9-8790-8D21C3407E9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2AAC7124-4EFC-414F-9F05-241E1A79D911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69B45B65-6FC3-472F-97ED-8E5DA6F84B54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A6ABA5C5-17A8-4BA7-A564-4286A5F765EE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042B0DD5-C38D-4544-82F0-9660E2AE21F1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9650E6C3-74D5-46EC-BD32-5E7A9A06859F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73F1BE23-3ABE-449C-8CF1-F9A526CB2473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0966394B-F6ED-4522-BD27-58CCCF5D8607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3C9B2748-0514-47FC-A54C-D0043CD1BC2C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4EE4DE5-16B7-4E33-9F05-B5F348C05A18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80B0CA1-2FC0-4539-BCCF-924E2F05BCD9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DBEB0427-E652-4C80-92EE-15640B9B8A9D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FF99F44E-40AC-4150-8F69-27F709ABB825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DB6DF71A-CB4A-4656-9D4D-353984191C57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1ADD1BBF-5642-4DB7-B2BC-866E6E7C44BB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D5451DAB-6A08-478E-9775-88382121153C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EB196457-C2C5-498B-99A5-795F099FA13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F514DD6E-576F-41F9-9155-33D953C0C7DC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84DEDAC0-3F29-4A03-9C21-A60B5EA798ED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EA0CCBC-B5F9-4290-A9DE-699F239D766F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047237C5-1D10-4726-AFEE-B088C76EE1E1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94D8FD8C-9616-4C55-AA50-3C90D72080E7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41B6E276-235C-4C3F-9D9F-AF9B3FA02356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88476015-1CA1-4D5D-A757-12692DC9CD5F}"/>
              </a:ext>
            </a:extLst>
          </p:cNvPr>
          <p:cNvGrpSpPr/>
          <p:nvPr/>
        </p:nvGrpSpPr>
        <p:grpSpPr>
          <a:xfrm>
            <a:off x="119753" y="1188078"/>
            <a:ext cx="4830533" cy="5466285"/>
            <a:chOff x="464279" y="325260"/>
            <a:chExt cx="4061570" cy="4596118"/>
          </a:xfrm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CD770257-A0B8-4DF1-9AF5-928F277ABA77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407F0CFD-CD0A-40E8-9F21-ACD5DF96275B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40" name="그래픽 198">
              <a:extLst>
                <a:ext uri="{FF2B5EF4-FFF2-40B4-BE49-F238E27FC236}">
                  <a16:creationId xmlns:a16="http://schemas.microsoft.com/office/drawing/2014/main" id="{BD4B4BC1-1033-44F6-B44F-8F3E48DBA2D3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59" name="자유형: 도형 58">
                <a:extLst>
                  <a:ext uri="{FF2B5EF4-FFF2-40B4-BE49-F238E27FC236}">
                    <a16:creationId xmlns:a16="http://schemas.microsoft.com/office/drawing/2014/main" id="{D10B1016-0919-4ADC-A111-9DD7BC6460AC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0" name="자유형: 도형 59">
                <a:extLst>
                  <a:ext uri="{FF2B5EF4-FFF2-40B4-BE49-F238E27FC236}">
                    <a16:creationId xmlns:a16="http://schemas.microsoft.com/office/drawing/2014/main" id="{30FA1050-90C6-4D42-90B3-BF4441ED8D80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D13604F0-663B-457C-8DFF-698EF68779F2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9217C1A4-6100-4881-9E76-6D9FD03FD36B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0B5645D3-CD53-46BB-9475-72596FDD6650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8F1C7138-FD1F-480D-BB3A-71D0F284B282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65FECD9B-AC89-4AD7-B4B1-90D3B63731D1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6ECB2417-343B-4782-9DAE-E1BC5EEE6536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370367E2-683F-4D63-84D0-5E8143AA35D4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DDBAC8B6-58C8-416B-946A-2E7932DB36F2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2B244288-A24C-4B5A-8500-4A14EB2D0FC9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78A5AA0E-0B74-4534-9F61-066A99A1EDF6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5F95B2C-F86B-4A7E-9BEB-34C2C12BBC7E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04D1C94C-4637-4504-A06A-97EBBBB3CFBE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A39CCE7A-E034-4027-943B-93EB2BEF75CE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9247E00F-7245-4591-9920-167D7179BFDC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4D864E8A-C776-4362-93CD-04247625245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91D57A6F-5337-4702-A1C8-490D22F73386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E77CB592-1AAF-4C49-A358-0D546BD6E1D8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45ADB843-4E58-4560-9602-3D857B002FC7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B2F50BF2-D0C1-43FF-9B50-6CBA5902A781}"/>
              </a:ext>
            </a:extLst>
          </p:cNvPr>
          <p:cNvGrpSpPr/>
          <p:nvPr/>
        </p:nvGrpSpPr>
        <p:grpSpPr>
          <a:xfrm>
            <a:off x="3412710" y="4296804"/>
            <a:ext cx="2549486" cy="2522860"/>
            <a:chOff x="5552772" y="3314999"/>
            <a:chExt cx="3464643" cy="3428461"/>
          </a:xfrm>
        </p:grpSpPr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BE486A0-ECAF-47D7-B9C1-2BDAE40128A8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F71FCEF9-A42E-4042-A155-97D289E96E02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E5917833-D112-405E-8274-25DCBFE00A25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71FC65ED-4B8E-4892-8669-DD44CAA1A773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EC1EA1D9-EA91-47E2-9884-C30CA80C32FC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33F8549B-0E68-456A-89F6-1911130FB467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F2AEC618-58CD-409F-B52A-CBAFCDBAD2B0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A7737F18-99D1-4FD0-952B-A7578EA86A63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178026F4-3F02-440B-84BB-A463F7977F88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DF1A35E-C86A-4722-A89E-CF90CD1CDB4E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1F667DE1-92C0-4ED9-97A7-ECF3E4B1F884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108AC0F7-87DC-4FF0-A2BF-072F21395952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A3915AB9-3239-4F82-8879-F8305CD9D8A7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F56D3D23-7C91-4CF3-B962-5C1757AD634A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7B8E84DF-058F-4D92-A0E1-2EC4BB26502E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BABECBC5-C230-49CF-A7E2-74386D3D2EFE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F2F5B918-4EDE-42B2-A0A1-FB9074AED0A0}"/>
              </a:ext>
            </a:extLst>
          </p:cNvPr>
          <p:cNvGrpSpPr/>
          <p:nvPr/>
        </p:nvGrpSpPr>
        <p:grpSpPr>
          <a:xfrm>
            <a:off x="6175790" y="5196894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3F79C4F8-68CC-41C8-ACAB-FAFE3DA31002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1B1C7446-687A-46E5-B1DA-E4DAC7F0879A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2" name="자유형: 도형 81">
            <a:extLst>
              <a:ext uri="{FF2B5EF4-FFF2-40B4-BE49-F238E27FC236}">
                <a16:creationId xmlns:a16="http://schemas.microsoft.com/office/drawing/2014/main" id="{62E6E762-0DBD-4575-92B2-81A37A32A853}"/>
              </a:ext>
            </a:extLst>
          </p:cNvPr>
          <p:cNvSpPr/>
          <p:nvPr/>
        </p:nvSpPr>
        <p:spPr>
          <a:xfrm>
            <a:off x="5693150" y="2842606"/>
            <a:ext cx="2080003" cy="182093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ko-KR" altLang="en-US"/>
          </a:p>
        </p:txBody>
      </p:sp>
      <p:grpSp>
        <p:nvGrpSpPr>
          <p:cNvPr id="83" name="Graphic 9">
            <a:extLst>
              <a:ext uri="{FF2B5EF4-FFF2-40B4-BE49-F238E27FC236}">
                <a16:creationId xmlns:a16="http://schemas.microsoft.com/office/drawing/2014/main" id="{C5757956-B6B7-4570-9741-BEEC6F3E751D}"/>
              </a:ext>
            </a:extLst>
          </p:cNvPr>
          <p:cNvGrpSpPr/>
          <p:nvPr/>
        </p:nvGrpSpPr>
        <p:grpSpPr>
          <a:xfrm>
            <a:off x="4957654" y="1052918"/>
            <a:ext cx="2961850" cy="1657367"/>
            <a:chOff x="-24359" y="3903"/>
            <a:chExt cx="12241926" cy="6850236"/>
          </a:xfrm>
        </p:grpSpPr>
        <p:grpSp>
          <p:nvGrpSpPr>
            <p:cNvPr id="84" name="Graphic 9">
              <a:extLst>
                <a:ext uri="{FF2B5EF4-FFF2-40B4-BE49-F238E27FC236}">
                  <a16:creationId xmlns:a16="http://schemas.microsoft.com/office/drawing/2014/main" id="{A0C32ED1-FFC3-4B2A-A66E-593E1FABC0A7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92" name="Freeform: Shape 153">
                <a:extLst>
                  <a:ext uri="{FF2B5EF4-FFF2-40B4-BE49-F238E27FC236}">
                    <a16:creationId xmlns:a16="http://schemas.microsoft.com/office/drawing/2014/main" id="{5211A9DC-3344-467F-BEAA-398FD1C8C3FF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154">
                <a:extLst>
                  <a:ext uri="{FF2B5EF4-FFF2-40B4-BE49-F238E27FC236}">
                    <a16:creationId xmlns:a16="http://schemas.microsoft.com/office/drawing/2014/main" id="{9C029213-C688-4013-A223-D065F3CCCEE5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155">
                <a:extLst>
                  <a:ext uri="{FF2B5EF4-FFF2-40B4-BE49-F238E27FC236}">
                    <a16:creationId xmlns:a16="http://schemas.microsoft.com/office/drawing/2014/main" id="{B75C4F54-893D-437E-BEE4-A5B05C04DA9D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156">
                <a:extLst>
                  <a:ext uri="{FF2B5EF4-FFF2-40B4-BE49-F238E27FC236}">
                    <a16:creationId xmlns:a16="http://schemas.microsoft.com/office/drawing/2014/main" id="{FCF410C6-D41C-46D9-87D7-7D62FA4F3B9A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157">
                <a:extLst>
                  <a:ext uri="{FF2B5EF4-FFF2-40B4-BE49-F238E27FC236}">
                    <a16:creationId xmlns:a16="http://schemas.microsoft.com/office/drawing/2014/main" id="{CD71A618-673B-402E-88D0-C2A0AC5C684B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158">
                <a:extLst>
                  <a:ext uri="{FF2B5EF4-FFF2-40B4-BE49-F238E27FC236}">
                    <a16:creationId xmlns:a16="http://schemas.microsoft.com/office/drawing/2014/main" id="{55C4E248-E8EE-41B0-A43A-FD8525E8C889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159">
                <a:extLst>
                  <a:ext uri="{FF2B5EF4-FFF2-40B4-BE49-F238E27FC236}">
                    <a16:creationId xmlns:a16="http://schemas.microsoft.com/office/drawing/2014/main" id="{0A796F17-4322-4102-A8CF-2EBA425445C6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160">
                <a:extLst>
                  <a:ext uri="{FF2B5EF4-FFF2-40B4-BE49-F238E27FC236}">
                    <a16:creationId xmlns:a16="http://schemas.microsoft.com/office/drawing/2014/main" id="{7BA27AEF-28FA-425E-AAED-6C61AB514041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Freeform: Shape 146">
              <a:extLst>
                <a:ext uri="{FF2B5EF4-FFF2-40B4-BE49-F238E27FC236}">
                  <a16:creationId xmlns:a16="http://schemas.microsoft.com/office/drawing/2014/main" id="{321DAEF0-DCBA-4154-AAC1-82E979D6C836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6" name="Graphic 9">
              <a:extLst>
                <a:ext uri="{FF2B5EF4-FFF2-40B4-BE49-F238E27FC236}">
                  <a16:creationId xmlns:a16="http://schemas.microsoft.com/office/drawing/2014/main" id="{B23ADCD2-BD84-4A2A-AF5F-4550016A5A66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8" name="Freeform: Shape 149">
                <a:extLst>
                  <a:ext uri="{FF2B5EF4-FFF2-40B4-BE49-F238E27FC236}">
                    <a16:creationId xmlns:a16="http://schemas.microsoft.com/office/drawing/2014/main" id="{390F075F-ACD8-4A27-A8F4-8A7309A33938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150">
                <a:extLst>
                  <a:ext uri="{FF2B5EF4-FFF2-40B4-BE49-F238E27FC236}">
                    <a16:creationId xmlns:a16="http://schemas.microsoft.com/office/drawing/2014/main" id="{956FE977-DB6F-4416-BCEC-08C188850C17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151">
                <a:extLst>
                  <a:ext uri="{FF2B5EF4-FFF2-40B4-BE49-F238E27FC236}">
                    <a16:creationId xmlns:a16="http://schemas.microsoft.com/office/drawing/2014/main" id="{66C98BDB-E2B2-4D68-B2A4-9A1657EF5437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152">
                <a:extLst>
                  <a:ext uri="{FF2B5EF4-FFF2-40B4-BE49-F238E27FC236}">
                    <a16:creationId xmlns:a16="http://schemas.microsoft.com/office/drawing/2014/main" id="{B4BECA01-217D-4C99-9A55-C418A5F3D309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7" name="Freeform: Shape 148">
              <a:extLst>
                <a:ext uri="{FF2B5EF4-FFF2-40B4-BE49-F238E27FC236}">
                  <a16:creationId xmlns:a16="http://schemas.microsoft.com/office/drawing/2014/main" id="{9E2EAA15-39E7-4B16-9E7C-56DC8D28BC4B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5AC052B-956C-4630-9184-C87C08250946}"/>
              </a:ext>
            </a:extLst>
          </p:cNvPr>
          <p:cNvSpPr/>
          <p:nvPr/>
        </p:nvSpPr>
        <p:spPr>
          <a:xfrm>
            <a:off x="4838182" y="5031399"/>
            <a:ext cx="7805535" cy="6916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D0B7438F-B005-46A5-B77A-881D0E023B3D}"/>
              </a:ext>
            </a:extLst>
          </p:cNvPr>
          <p:cNvGrpSpPr/>
          <p:nvPr/>
        </p:nvGrpSpPr>
        <p:grpSpPr>
          <a:xfrm>
            <a:off x="5914983" y="2325581"/>
            <a:ext cx="5641094" cy="30993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AA5888D5-DC6B-4077-857E-73C22AB1697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39A824E3-5FDF-4012-BC39-6E0FF65C5F6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AB38280E-BDEF-490B-BC0E-99C6F91F483C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4BF0803E-7FCD-4085-89BA-6D04EE0C8B0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4D1147B8-31D0-46FE-982A-A0F019322C4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E7259915-06D4-4C05-ACD8-7271D526D76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0BE7F6A4-FF11-47F2-89FD-EA6ECF4DA83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86851304-C1CB-44F7-A365-80E90F75B987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47556DA9-AF93-42C1-B123-6A79FDB0CF01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C81030C5-82FC-4BD5-98A6-AFF4718F5E2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8CE03194-D88A-42A6-A8D2-C38B79FA92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64EA6768-B20B-43C1-A5B1-4D04CF8398B8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61">
            <a:extLst>
              <a:ext uri="{FF2B5EF4-FFF2-40B4-BE49-F238E27FC236}">
                <a16:creationId xmlns:a16="http://schemas.microsoft.com/office/drawing/2014/main" id="{ED40A010-ECFC-43FD-A401-0861C63D8662}"/>
              </a:ext>
            </a:extLst>
          </p:cNvPr>
          <p:cNvGrpSpPr/>
          <p:nvPr/>
        </p:nvGrpSpPr>
        <p:grpSpPr>
          <a:xfrm>
            <a:off x="1457718" y="2256577"/>
            <a:ext cx="2892793" cy="3168403"/>
            <a:chOff x="1058291" y="3689597"/>
            <a:chExt cx="2892793" cy="3168403"/>
          </a:xfrm>
        </p:grpSpPr>
        <p:sp>
          <p:nvSpPr>
            <p:cNvPr id="18" name="Freeform: Shape 53">
              <a:extLst>
                <a:ext uri="{FF2B5EF4-FFF2-40B4-BE49-F238E27FC236}">
                  <a16:creationId xmlns:a16="http://schemas.microsoft.com/office/drawing/2014/main" id="{3266769E-BC76-44A9-A358-5178E5C7F0B2}"/>
                </a:ext>
              </a:extLst>
            </p:cNvPr>
            <p:cNvSpPr/>
            <p:nvPr userDrawn="1"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54">
              <a:extLst>
                <a:ext uri="{FF2B5EF4-FFF2-40B4-BE49-F238E27FC236}">
                  <a16:creationId xmlns:a16="http://schemas.microsoft.com/office/drawing/2014/main" id="{8302D6B2-D493-49D8-A931-A26C10809B52}"/>
                </a:ext>
              </a:extLst>
            </p:cNvPr>
            <p:cNvSpPr/>
            <p:nvPr userDrawn="1"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Graphic 2">
              <a:extLst>
                <a:ext uri="{FF2B5EF4-FFF2-40B4-BE49-F238E27FC236}">
                  <a16:creationId xmlns:a16="http://schemas.microsoft.com/office/drawing/2014/main" id="{8C7DA3A6-1F28-4F0F-998A-61EC19370BEF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Graphic 2">
              <a:extLst>
                <a:ext uri="{FF2B5EF4-FFF2-40B4-BE49-F238E27FC236}">
                  <a16:creationId xmlns:a16="http://schemas.microsoft.com/office/drawing/2014/main" id="{98E19D40-C94A-4B89-925A-41F00FAFFEF0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2">
              <a:extLst>
                <a:ext uri="{FF2B5EF4-FFF2-40B4-BE49-F238E27FC236}">
                  <a16:creationId xmlns:a16="http://schemas.microsoft.com/office/drawing/2014/main" id="{13234738-6AAA-4802-9F8C-3EDD3D7A4212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2">
              <a:extLst>
                <a:ext uri="{FF2B5EF4-FFF2-40B4-BE49-F238E27FC236}">
                  <a16:creationId xmlns:a16="http://schemas.microsoft.com/office/drawing/2014/main" id="{D35721CC-83F5-4825-80D6-1DF40C84F73D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2">
              <a:extLst>
                <a:ext uri="{FF2B5EF4-FFF2-40B4-BE49-F238E27FC236}">
                  <a16:creationId xmlns:a16="http://schemas.microsoft.com/office/drawing/2014/main" id="{72A53500-5B46-427C-AEF1-8D667AE865E8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2">
              <a:extLst>
                <a:ext uri="{FF2B5EF4-FFF2-40B4-BE49-F238E27FC236}">
                  <a16:creationId xmlns:a16="http://schemas.microsoft.com/office/drawing/2014/main" id="{0278A8D4-F0B6-42CA-82B2-0998A06C110E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6" name="Graphic 2">
              <a:extLst>
                <a:ext uri="{FF2B5EF4-FFF2-40B4-BE49-F238E27FC236}">
                  <a16:creationId xmlns:a16="http://schemas.microsoft.com/office/drawing/2014/main" id="{100F99FD-0BE7-4B00-85DE-F8C3ADA11765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7" name="Graphic 2">
              <a:extLst>
                <a:ext uri="{FF2B5EF4-FFF2-40B4-BE49-F238E27FC236}">
                  <a16:creationId xmlns:a16="http://schemas.microsoft.com/office/drawing/2014/main" id="{5A5D6C95-75CB-4B87-B6EB-35296D8D2861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Graphic 2">
              <a:extLst>
                <a:ext uri="{FF2B5EF4-FFF2-40B4-BE49-F238E27FC236}">
                  <a16:creationId xmlns:a16="http://schemas.microsoft.com/office/drawing/2014/main" id="{FCADA8E0-ADFA-4570-9FA1-4DF279D96531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40BE8357-02CF-45DC-8BD3-030B3CB3AF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080460CB-6583-46CA-9487-EB2E38FDF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49DF35AC-45CB-4E3A-8CC7-2E0E2B72A9FF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73F3F21A-C417-40FF-A7A2-4463D79CB7C4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Graphic 2">
              <a:extLst>
                <a:ext uri="{FF2B5EF4-FFF2-40B4-BE49-F238E27FC236}">
                  <a16:creationId xmlns:a16="http://schemas.microsoft.com/office/drawing/2014/main" id="{73E8309E-A711-44B5-BCAD-1307CEBC3C54}"/>
                </a:ext>
              </a:extLst>
            </p:cNvPr>
            <p:cNvSpPr/>
            <p:nvPr userDrawn="1"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Freeform: Shape 67">
            <a:extLst>
              <a:ext uri="{FF2B5EF4-FFF2-40B4-BE49-F238E27FC236}">
                <a16:creationId xmlns:a16="http://schemas.microsoft.com/office/drawing/2014/main" id="{0A93F8AB-5D51-477D-AD84-A54ECA57F6AB}"/>
              </a:ext>
            </a:extLst>
          </p:cNvPr>
          <p:cNvSpPr txBox="1">
            <a:spLocks/>
          </p:cNvSpPr>
          <p:nvPr/>
        </p:nvSpPr>
        <p:spPr>
          <a:xfrm>
            <a:off x="1565625" y="2385244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5530477" y="1585807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4691729" y="1656337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5532560" y="4613859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9004142" y="3748217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4685436" y="4735561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7163813" y="3736159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0482111" y="3694231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6369238" y="1612374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7156097" y="1612375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6228348" y="4712638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7943760" y="1564262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8826962" y="1517959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7124154" y="4694609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5555934" y="3727870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819585" y="3638904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794651" y="4707080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9545110" y="1633009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0351229" y="1633076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8781889" y="467167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7906845" y="467167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9656921" y="467167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0531965" y="467167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769599" y="1572431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8786215" y="5513558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732204" y="2494551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818293" y="5712579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7851112" y="5595621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4703969" y="5636380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9639643" y="5658338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5495877" y="5637255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0523674" y="5614739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6253412" y="5638452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7062463" y="5684975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4649898" y="2615981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8743045" y="2611897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5511494" y="2615981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9531941" y="2583673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6354191" y="2617068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0392293" y="2583965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7120397" y="2590121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7947759" y="2568798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4599128" y="3559984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6326090" y="3654521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9542778" y="3729550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7994954" y="3758067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4" y="50782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5542131" y="1686694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6466259" y="1701204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617283" y="1686694"/>
            <a:ext cx="553869" cy="652296"/>
            <a:chOff x="3837179" y="1242450"/>
            <a:chExt cx="415402" cy="489222"/>
          </a:xfrm>
          <a:solidFill>
            <a:schemeClr val="bg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711269" y="1722090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0813048" y="1701241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607674" y="5471897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672866" y="5471897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6470601" y="5471897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5532510" y="5471897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7425686" y="5459486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8315629" y="5502414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9969754" y="5447708"/>
            <a:ext cx="547785" cy="583839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4812501" y="3732917"/>
            <a:ext cx="523671" cy="508113"/>
            <a:chOff x="3983592" y="2777115"/>
            <a:chExt cx="392753" cy="381085"/>
          </a:xfrm>
          <a:solidFill>
            <a:schemeClr val="bg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5605322" y="3699169"/>
            <a:ext cx="523671" cy="547017"/>
            <a:chOff x="4578208" y="2751804"/>
            <a:chExt cx="392753" cy="410263"/>
          </a:xfrm>
          <a:solidFill>
            <a:schemeClr val="bg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9007876" y="3711188"/>
            <a:ext cx="479547" cy="494715"/>
            <a:chOff x="7130125" y="2760820"/>
            <a:chExt cx="359660" cy="371036"/>
          </a:xfrm>
          <a:solidFill>
            <a:schemeClr val="bg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8039065" y="1602924"/>
            <a:ext cx="687348" cy="724668"/>
            <a:chOff x="6403515" y="1179621"/>
            <a:chExt cx="515511" cy="543501"/>
          </a:xfrm>
          <a:solidFill>
            <a:schemeClr val="bg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6473684" y="3670980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0800138" y="2794278"/>
            <a:ext cx="467527" cy="505895"/>
            <a:chOff x="8474320" y="2073136"/>
            <a:chExt cx="350645" cy="379421"/>
          </a:xfrm>
          <a:solidFill>
            <a:schemeClr val="bg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7322759" y="1643890"/>
            <a:ext cx="570256" cy="714060"/>
            <a:chOff x="5866287" y="1210345"/>
            <a:chExt cx="427692" cy="535545"/>
          </a:xfrm>
          <a:solidFill>
            <a:schemeClr val="bg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7425686" y="3670553"/>
            <a:ext cx="523669" cy="557941"/>
            <a:chOff x="5943481" y="2730343"/>
            <a:chExt cx="392752" cy="418456"/>
          </a:xfrm>
          <a:solidFill>
            <a:schemeClr val="bg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8926021" y="1661897"/>
            <a:ext cx="683983" cy="722277"/>
            <a:chOff x="7068732" y="1223851"/>
            <a:chExt cx="512987" cy="541708"/>
          </a:xfrm>
          <a:solidFill>
            <a:schemeClr val="bg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776889" y="3668847"/>
            <a:ext cx="523671" cy="559527"/>
            <a:chOff x="3206883" y="2729063"/>
            <a:chExt cx="392753" cy="419645"/>
          </a:xfrm>
          <a:solidFill>
            <a:schemeClr val="bg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8248999" y="3747716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9983919" y="3687084"/>
            <a:ext cx="479584" cy="504968"/>
            <a:chOff x="7862157" y="2742742"/>
            <a:chExt cx="359688" cy="378726"/>
          </a:xfrm>
          <a:solidFill>
            <a:schemeClr val="bg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615003" y="4652693"/>
            <a:ext cx="422623" cy="511209"/>
            <a:chOff x="3835469" y="3466947"/>
            <a:chExt cx="316967" cy="383407"/>
          </a:xfrm>
          <a:solidFill>
            <a:schemeClr val="bg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6466578" y="4657582"/>
            <a:ext cx="486692" cy="480487"/>
            <a:chOff x="5224150" y="3470614"/>
            <a:chExt cx="365019" cy="360365"/>
          </a:xfrm>
          <a:solidFill>
            <a:schemeClr val="bg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7400497" y="4615726"/>
            <a:ext cx="480316" cy="511857"/>
            <a:chOff x="5924589" y="3439222"/>
            <a:chExt cx="360237" cy="383893"/>
          </a:xfrm>
          <a:solidFill>
            <a:schemeClr val="bg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0871313" y="3695461"/>
            <a:ext cx="346008" cy="483461"/>
            <a:chOff x="8527703" y="2749024"/>
            <a:chExt cx="259506" cy="362596"/>
          </a:xfrm>
          <a:solidFill>
            <a:schemeClr val="bg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8280710" y="4671856"/>
            <a:ext cx="481572" cy="451811"/>
            <a:chOff x="6584749" y="3481321"/>
            <a:chExt cx="361179" cy="338858"/>
          </a:xfrm>
          <a:solidFill>
            <a:schemeClr val="bg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677436" y="4577443"/>
            <a:ext cx="480280" cy="509125"/>
            <a:chOff x="3132295" y="3410510"/>
            <a:chExt cx="360210" cy="381844"/>
          </a:xfrm>
          <a:solidFill>
            <a:schemeClr val="bg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9016413" y="4589146"/>
            <a:ext cx="482852" cy="515976"/>
            <a:chOff x="7136526" y="3419289"/>
            <a:chExt cx="362139" cy="386982"/>
          </a:xfrm>
          <a:solidFill>
            <a:schemeClr val="bg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8988028" y="5316400"/>
            <a:ext cx="709635" cy="701247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0815439" y="4479663"/>
            <a:ext cx="551127" cy="587399"/>
            <a:chOff x="8485796" y="3337175"/>
            <a:chExt cx="413345" cy="440549"/>
          </a:xfrm>
          <a:solidFill>
            <a:schemeClr val="bg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5525731" y="4703923"/>
            <a:ext cx="482864" cy="513247"/>
            <a:chOff x="4518516" y="3505370"/>
            <a:chExt cx="362148" cy="384935"/>
          </a:xfrm>
          <a:solidFill>
            <a:schemeClr val="bg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9983055" y="4570468"/>
            <a:ext cx="453395" cy="480499"/>
            <a:chOff x="7861508" y="3405280"/>
            <a:chExt cx="340046" cy="360374"/>
          </a:xfrm>
          <a:solidFill>
            <a:schemeClr val="bg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9875155" y="2636194"/>
            <a:ext cx="630399" cy="670072"/>
            <a:chOff x="7780583" y="1954575"/>
            <a:chExt cx="472799" cy="502554"/>
          </a:xfrm>
          <a:solidFill>
            <a:schemeClr val="bg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550299" y="2684414"/>
            <a:ext cx="627059" cy="670072"/>
            <a:chOff x="3786941" y="1990740"/>
            <a:chExt cx="470294" cy="502554"/>
          </a:xfrm>
          <a:solidFill>
            <a:schemeClr val="bg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9001560" y="2689974"/>
            <a:ext cx="406347" cy="670060"/>
            <a:chOff x="7125388" y="1994909"/>
            <a:chExt cx="304760" cy="502545"/>
          </a:xfrm>
          <a:solidFill>
            <a:schemeClr val="bg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5519248" y="2672186"/>
            <a:ext cx="627009" cy="666499"/>
            <a:chOff x="4513652" y="1981568"/>
            <a:chExt cx="470257" cy="499874"/>
          </a:xfrm>
          <a:solidFill>
            <a:schemeClr val="bg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6412101" y="2683502"/>
            <a:ext cx="628704" cy="672425"/>
            <a:chOff x="5183294" y="1990054"/>
            <a:chExt cx="471528" cy="504319"/>
          </a:xfrm>
          <a:solidFill>
            <a:schemeClr val="bg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672878" y="2699020"/>
            <a:ext cx="628705" cy="670072"/>
            <a:chOff x="3128875" y="2001694"/>
            <a:chExt cx="471529" cy="502554"/>
          </a:xfrm>
          <a:solidFill>
            <a:schemeClr val="bg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7360773" y="2683976"/>
            <a:ext cx="588592" cy="667280"/>
            <a:chOff x="5894798" y="1990411"/>
            <a:chExt cx="441444" cy="500460"/>
          </a:xfrm>
          <a:solidFill>
            <a:schemeClr val="bg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8103511" y="2683756"/>
            <a:ext cx="638739" cy="668243"/>
            <a:chOff x="6451850" y="1990246"/>
            <a:chExt cx="479054" cy="501182"/>
          </a:xfrm>
          <a:solidFill>
            <a:schemeClr val="bg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0885639" y="5585441"/>
            <a:ext cx="437229" cy="432205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9914426" y="1782282"/>
            <a:ext cx="594005" cy="634689"/>
            <a:chOff x="7810036" y="1314139"/>
            <a:chExt cx="445504" cy="476017"/>
          </a:xfrm>
          <a:solidFill>
            <a:schemeClr val="bg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8187356" y="4747070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8825025" y="4836850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0713835" y="4902443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0772392" y="6103855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978644" y="4810310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6464542" y="5890849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7301988" y="6061221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4923549" y="5955295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8148002" y="5997565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9874866" y="6032667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788911" y="4940823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4178506" y="5802653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8887243" y="6032655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5692449" y="6006747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9812053" y="4826830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0741412" y="1489695"/>
            <a:ext cx="566855" cy="566464"/>
            <a:chOff x="8211055" y="926488"/>
            <a:chExt cx="425141" cy="424848"/>
          </a:xfrm>
          <a:solidFill>
            <a:schemeClr val="bg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9786901" y="2559106"/>
            <a:ext cx="552076" cy="550615"/>
            <a:chOff x="7495172" y="1728545"/>
            <a:chExt cx="414057" cy="412961"/>
          </a:xfrm>
          <a:solidFill>
            <a:schemeClr val="bg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5706920" y="4898407"/>
            <a:ext cx="508856" cy="563075"/>
            <a:chOff x="4435187" y="3483022"/>
            <a:chExt cx="381642" cy="422306"/>
          </a:xfrm>
          <a:solidFill>
            <a:schemeClr val="bg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767932" y="1569115"/>
            <a:ext cx="498079" cy="497116"/>
            <a:chOff x="3730944" y="986052"/>
            <a:chExt cx="373559" cy="372837"/>
          </a:xfrm>
          <a:solidFill>
            <a:schemeClr val="bg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0712859" y="3665553"/>
            <a:ext cx="604881" cy="605820"/>
            <a:chOff x="8189640" y="2558381"/>
            <a:chExt cx="453661" cy="454365"/>
          </a:xfrm>
          <a:solidFill>
            <a:schemeClr val="bg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996225" y="1501388"/>
            <a:ext cx="499957" cy="600565"/>
            <a:chOff x="3152165" y="935257"/>
            <a:chExt cx="374968" cy="450424"/>
          </a:xfrm>
          <a:solidFill>
            <a:schemeClr val="bg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7963635" y="1465665"/>
            <a:ext cx="600565" cy="600564"/>
            <a:chOff x="6127723" y="908465"/>
            <a:chExt cx="450424" cy="450423"/>
          </a:xfrm>
          <a:solidFill>
            <a:schemeClr val="bg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8719930" y="1476185"/>
            <a:ext cx="607037" cy="598920"/>
            <a:chOff x="6694944" y="916356"/>
            <a:chExt cx="455278" cy="449190"/>
          </a:xfrm>
          <a:solidFill>
            <a:schemeClr val="bg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5653496" y="1476895"/>
            <a:ext cx="581033" cy="600564"/>
            <a:chOff x="4395118" y="916887"/>
            <a:chExt cx="435775" cy="450423"/>
          </a:xfrm>
          <a:solidFill>
            <a:schemeClr val="bg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9786891" y="1476186"/>
            <a:ext cx="571353" cy="601381"/>
            <a:chOff x="7495163" y="916356"/>
            <a:chExt cx="428515" cy="451036"/>
          </a:xfrm>
          <a:solidFill>
            <a:schemeClr val="bg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6420920" y="1476894"/>
            <a:ext cx="564795" cy="600565"/>
            <a:chOff x="4970687" y="916887"/>
            <a:chExt cx="423596" cy="450424"/>
          </a:xfrm>
          <a:solidFill>
            <a:schemeClr val="bg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7147050" y="1476467"/>
            <a:ext cx="608648" cy="601443"/>
            <a:chOff x="5515285" y="916567"/>
            <a:chExt cx="456486" cy="451082"/>
          </a:xfrm>
          <a:solidFill>
            <a:schemeClr val="bg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0687744" y="2493842"/>
            <a:ext cx="664804" cy="661855"/>
            <a:chOff x="8170804" y="1679597"/>
            <a:chExt cx="498603" cy="496391"/>
          </a:xfrm>
          <a:solidFill>
            <a:schemeClr val="bg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5588804" y="2531587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6336916" y="2529565"/>
            <a:ext cx="614440" cy="598967"/>
            <a:chOff x="4907685" y="1706389"/>
            <a:chExt cx="460830" cy="449225"/>
          </a:xfrm>
          <a:solidFill>
            <a:schemeClr val="bg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7093834" y="2529845"/>
            <a:ext cx="600028" cy="598407"/>
            <a:chOff x="5475372" y="1706599"/>
            <a:chExt cx="450021" cy="448805"/>
          </a:xfrm>
          <a:solidFill>
            <a:schemeClr val="bg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990470" y="2555423"/>
            <a:ext cx="595188" cy="596823"/>
            <a:chOff x="3147849" y="1725783"/>
            <a:chExt cx="446391" cy="447617"/>
          </a:xfrm>
          <a:solidFill>
            <a:schemeClr val="bg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7937008" y="2521335"/>
            <a:ext cx="593616" cy="593567"/>
            <a:chOff x="6107753" y="1700217"/>
            <a:chExt cx="445212" cy="445175"/>
          </a:xfrm>
          <a:solidFill>
            <a:schemeClr val="bg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835387" y="2531649"/>
            <a:ext cx="625693" cy="594799"/>
            <a:chOff x="3781537" y="1707952"/>
            <a:chExt cx="469270" cy="446099"/>
          </a:xfrm>
          <a:solidFill>
            <a:schemeClr val="bg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8767136" y="2530696"/>
            <a:ext cx="595200" cy="593616"/>
            <a:chOff x="6730349" y="1707239"/>
            <a:chExt cx="446400" cy="445212"/>
          </a:xfrm>
          <a:solidFill>
            <a:schemeClr val="bg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5579709" y="3690512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6299172" y="3787033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7162451" y="3706700"/>
            <a:ext cx="615049" cy="616000"/>
            <a:chOff x="5526834" y="2589242"/>
            <a:chExt cx="461287" cy="462000"/>
          </a:xfrm>
          <a:solidFill>
            <a:schemeClr val="bg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9598475" y="3683195"/>
            <a:ext cx="621097" cy="619060"/>
            <a:chOff x="7353851" y="2571612"/>
            <a:chExt cx="465823" cy="464295"/>
          </a:xfrm>
          <a:solidFill>
            <a:schemeClr val="bg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6328468" y="4914769"/>
            <a:ext cx="541715" cy="545200"/>
            <a:chOff x="4901348" y="3495294"/>
            <a:chExt cx="406286" cy="408900"/>
          </a:xfrm>
          <a:solidFill>
            <a:schemeClr val="bg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7991091" y="3698397"/>
            <a:ext cx="363893" cy="616000"/>
            <a:chOff x="6148315" y="2583015"/>
            <a:chExt cx="272920" cy="462000"/>
          </a:xfrm>
          <a:solidFill>
            <a:schemeClr val="bg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854749" y="3727048"/>
            <a:ext cx="605917" cy="616781"/>
            <a:chOff x="3796058" y="2604503"/>
            <a:chExt cx="454438" cy="462586"/>
          </a:xfrm>
          <a:solidFill>
            <a:schemeClr val="bg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8733720" y="3689412"/>
            <a:ext cx="608964" cy="619072"/>
            <a:chOff x="6705286" y="2576276"/>
            <a:chExt cx="456723" cy="464304"/>
          </a:xfrm>
          <a:solidFill>
            <a:schemeClr val="bg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7217120" y="4952442"/>
            <a:ext cx="656503" cy="517245"/>
            <a:chOff x="5567836" y="3523548"/>
            <a:chExt cx="492377" cy="387934"/>
          </a:xfrm>
          <a:solidFill>
            <a:schemeClr val="bg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897272" y="3715505"/>
            <a:ext cx="741944" cy="609831"/>
            <a:chOff x="3077952" y="2595844"/>
            <a:chExt cx="556458" cy="457373"/>
          </a:xfrm>
          <a:solidFill>
            <a:schemeClr val="bg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379803" y="399506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Google Shape;1529;p70">
            <a:extLst>
              <a:ext uri="{FF2B5EF4-FFF2-40B4-BE49-F238E27FC236}">
                <a16:creationId xmlns:a16="http://schemas.microsoft.com/office/drawing/2014/main" id="{22324CAA-7909-32BC-9973-B4F3ADF0390E}"/>
              </a:ext>
            </a:extLst>
          </p:cNvPr>
          <p:cNvSpPr txBox="1">
            <a:spLocks/>
          </p:cNvSpPr>
          <p:nvPr/>
        </p:nvSpPr>
        <p:spPr>
          <a:xfrm>
            <a:off x="2263008" y="479521"/>
            <a:ext cx="7710488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 sz="360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sz="3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2" name="직사각형 3">
            <a:extLst>
              <a:ext uri="{FF2B5EF4-FFF2-40B4-BE49-F238E27FC236}">
                <a16:creationId xmlns:a16="http://schemas.microsoft.com/office/drawing/2014/main" id="{C700B071-809F-44D9-AEDA-AEEE1132C476}"/>
              </a:ext>
            </a:extLst>
          </p:cNvPr>
          <p:cNvSpPr/>
          <p:nvPr/>
        </p:nvSpPr>
        <p:spPr>
          <a:xfrm>
            <a:off x="252037" y="4035014"/>
            <a:ext cx="225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1"/>
                </a:solidFill>
                <a:cs typeface="B Nazanin" panose="00000400000000000000" pitchFamily="2" charset="-78"/>
              </a:rPr>
              <a:t>نام کاربری 
</a:t>
            </a:r>
            <a:endParaRPr lang="en-US" altLang="ko-KR" sz="1600" b="1" i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직사각형 3">
            <a:extLst>
              <a:ext uri="{FF2B5EF4-FFF2-40B4-BE49-F238E27FC236}">
                <a16:creationId xmlns:a16="http://schemas.microsoft.com/office/drawing/2014/main" id="{31E6BAC1-21B0-4EDE-B7C7-318FD9C43303}"/>
              </a:ext>
            </a:extLst>
          </p:cNvPr>
          <p:cNvSpPr/>
          <p:nvPr/>
        </p:nvSpPr>
        <p:spPr>
          <a:xfrm>
            <a:off x="4966875" y="4035014"/>
            <a:ext cx="225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3"/>
                </a:solidFill>
                <a:cs typeface="B Nazanin" panose="00000400000000000000" pitchFamily="2" charset="-78"/>
              </a:rPr>
              <a:t>نام کاربری 
</a:t>
            </a:r>
            <a:endParaRPr lang="en-US" altLang="ko-KR" sz="1600" b="1" i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직사각형 3">
            <a:extLst>
              <a:ext uri="{FF2B5EF4-FFF2-40B4-BE49-F238E27FC236}">
                <a16:creationId xmlns:a16="http://schemas.microsoft.com/office/drawing/2014/main" id="{070763D2-999F-48B6-AC85-DDDF559E2CE7}"/>
              </a:ext>
            </a:extLst>
          </p:cNvPr>
          <p:cNvSpPr/>
          <p:nvPr/>
        </p:nvSpPr>
        <p:spPr>
          <a:xfrm>
            <a:off x="9681656" y="4055389"/>
            <a:ext cx="225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نام کاربری 
</a:t>
            </a:r>
            <a:endParaRPr lang="en-US" altLang="ko-KR" sz="1600" b="1" i="1" dirty="0">
              <a:solidFill>
                <a:schemeClr val="accent5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직사각형 3">
            <a:extLst>
              <a:ext uri="{FF2B5EF4-FFF2-40B4-BE49-F238E27FC236}">
                <a16:creationId xmlns:a16="http://schemas.microsoft.com/office/drawing/2014/main" id="{2A1503AC-A003-46E7-A0FE-F7B5BF1FD4FB}"/>
              </a:ext>
            </a:extLst>
          </p:cNvPr>
          <p:cNvSpPr/>
          <p:nvPr/>
        </p:nvSpPr>
        <p:spPr>
          <a:xfrm flipH="1">
            <a:off x="2576418" y="4035014"/>
            <a:ext cx="225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2"/>
                </a:solidFill>
                <a:cs typeface="B Nazanin" panose="00000400000000000000" pitchFamily="2" charset="-78"/>
              </a:rPr>
              <a:t>نام کاربری 
</a:t>
            </a:r>
            <a:endParaRPr lang="en-US" altLang="ko-KR" sz="1600" b="1" i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직사각형 3">
            <a:extLst>
              <a:ext uri="{FF2B5EF4-FFF2-40B4-BE49-F238E27FC236}">
                <a16:creationId xmlns:a16="http://schemas.microsoft.com/office/drawing/2014/main" id="{5E781C3B-5FBF-45A5-80D4-375067B27C52}"/>
              </a:ext>
            </a:extLst>
          </p:cNvPr>
          <p:cNvSpPr/>
          <p:nvPr/>
        </p:nvSpPr>
        <p:spPr>
          <a:xfrm flipH="1">
            <a:off x="7357332" y="4035014"/>
            <a:ext cx="225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نام کاربری 
</a:t>
            </a:r>
            <a:endParaRPr lang="en-US" altLang="ko-KR" sz="1600" b="1" i="1" dirty="0">
              <a:solidFill>
                <a:schemeClr val="accent4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5B4701F-BC0E-488E-B77F-DDA5644B6526}"/>
              </a:ext>
            </a:extLst>
          </p:cNvPr>
          <p:cNvSpPr txBox="1"/>
          <p:nvPr/>
        </p:nvSpPr>
        <p:spPr>
          <a:xfrm>
            <a:off x="637431" y="4428257"/>
            <a:ext cx="148746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48" name="Group 23">
            <a:extLst>
              <a:ext uri="{FF2B5EF4-FFF2-40B4-BE49-F238E27FC236}">
                <a16:creationId xmlns:a16="http://schemas.microsoft.com/office/drawing/2014/main" id="{36C0AEFE-602D-4A22-BACD-04004BC9A1E9}"/>
              </a:ext>
            </a:extLst>
          </p:cNvPr>
          <p:cNvGrpSpPr/>
          <p:nvPr/>
        </p:nvGrpSpPr>
        <p:grpSpPr>
          <a:xfrm>
            <a:off x="844011" y="6130986"/>
            <a:ext cx="1074300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3B4DD4E0-5758-439A-A75A-6ACC0FF3D835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39">
              <a:extLst>
                <a:ext uri="{FF2B5EF4-FFF2-40B4-BE49-F238E27FC236}">
                  <a16:creationId xmlns:a16="http://schemas.microsoft.com/office/drawing/2014/main" id="{599B7033-4932-4D5E-A5DD-E3D449647A0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Rounded Rectangle 2">
              <a:extLst>
                <a:ext uri="{FF2B5EF4-FFF2-40B4-BE49-F238E27FC236}">
                  <a16:creationId xmlns:a16="http://schemas.microsoft.com/office/drawing/2014/main" id="{8D075248-B745-4FF6-8E89-539EEDD4EC5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463500C-194F-4212-8B83-017D809C35A8}"/>
              </a:ext>
            </a:extLst>
          </p:cNvPr>
          <p:cNvSpPr txBox="1"/>
          <p:nvPr/>
        </p:nvSpPr>
        <p:spPr>
          <a:xfrm>
            <a:off x="2961812" y="4428257"/>
            <a:ext cx="148746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55" name="Group 23">
            <a:extLst>
              <a:ext uri="{FF2B5EF4-FFF2-40B4-BE49-F238E27FC236}">
                <a16:creationId xmlns:a16="http://schemas.microsoft.com/office/drawing/2014/main" id="{194F5FB0-FC55-4D8F-9A17-D317E015C708}"/>
              </a:ext>
            </a:extLst>
          </p:cNvPr>
          <p:cNvGrpSpPr/>
          <p:nvPr/>
        </p:nvGrpSpPr>
        <p:grpSpPr>
          <a:xfrm>
            <a:off x="3168392" y="6130986"/>
            <a:ext cx="1074300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636F4582-CB8F-45AE-A06A-F8DD625E3A21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Rounded Rectangle 39">
              <a:extLst>
                <a:ext uri="{FF2B5EF4-FFF2-40B4-BE49-F238E27FC236}">
                  <a16:creationId xmlns:a16="http://schemas.microsoft.com/office/drawing/2014/main" id="{DC3EC6C3-5C0C-48B0-8CD4-930D897EE26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8" name="Rounded Rectangle 2">
              <a:extLst>
                <a:ext uri="{FF2B5EF4-FFF2-40B4-BE49-F238E27FC236}">
                  <a16:creationId xmlns:a16="http://schemas.microsoft.com/office/drawing/2014/main" id="{9072D8DA-1380-4F35-9101-7DD38148EC7B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E877165-C320-4D52-B884-84FE0D2BBDA5}"/>
              </a:ext>
            </a:extLst>
          </p:cNvPr>
          <p:cNvSpPr txBox="1"/>
          <p:nvPr/>
        </p:nvSpPr>
        <p:spPr>
          <a:xfrm>
            <a:off x="5352269" y="4428257"/>
            <a:ext cx="148746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61" name="Group 23">
            <a:extLst>
              <a:ext uri="{FF2B5EF4-FFF2-40B4-BE49-F238E27FC236}">
                <a16:creationId xmlns:a16="http://schemas.microsoft.com/office/drawing/2014/main" id="{9E803FD3-8177-42D4-A836-F901FA4A985D}"/>
              </a:ext>
            </a:extLst>
          </p:cNvPr>
          <p:cNvGrpSpPr/>
          <p:nvPr/>
        </p:nvGrpSpPr>
        <p:grpSpPr>
          <a:xfrm>
            <a:off x="5558849" y="6130986"/>
            <a:ext cx="1074300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62" name="Rounded Rectangle 3">
              <a:extLst>
                <a:ext uri="{FF2B5EF4-FFF2-40B4-BE49-F238E27FC236}">
                  <a16:creationId xmlns:a16="http://schemas.microsoft.com/office/drawing/2014/main" id="{F66004D7-2496-45D9-95D6-EF67E6AD2DF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Rounded Rectangle 39">
              <a:extLst>
                <a:ext uri="{FF2B5EF4-FFF2-40B4-BE49-F238E27FC236}">
                  <a16:creationId xmlns:a16="http://schemas.microsoft.com/office/drawing/2014/main" id="{E2C7B106-036D-46A5-A5B9-014CF1019AB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4" name="Rounded Rectangle 2">
              <a:extLst>
                <a:ext uri="{FF2B5EF4-FFF2-40B4-BE49-F238E27FC236}">
                  <a16:creationId xmlns:a16="http://schemas.microsoft.com/office/drawing/2014/main" id="{D459901D-B257-4B21-9E20-D0E65199490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4F76EEAB-1610-43C8-9B16-456A3C3F509F}"/>
              </a:ext>
            </a:extLst>
          </p:cNvPr>
          <p:cNvSpPr txBox="1"/>
          <p:nvPr/>
        </p:nvSpPr>
        <p:spPr>
          <a:xfrm>
            <a:off x="7742726" y="4428257"/>
            <a:ext cx="148746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67" name="Group 23">
            <a:extLst>
              <a:ext uri="{FF2B5EF4-FFF2-40B4-BE49-F238E27FC236}">
                <a16:creationId xmlns:a16="http://schemas.microsoft.com/office/drawing/2014/main" id="{882ADA16-C7DC-494A-B51D-72D1F7CCA570}"/>
              </a:ext>
            </a:extLst>
          </p:cNvPr>
          <p:cNvGrpSpPr/>
          <p:nvPr/>
        </p:nvGrpSpPr>
        <p:grpSpPr>
          <a:xfrm>
            <a:off x="7949306" y="6130986"/>
            <a:ext cx="1074300" cy="309125"/>
            <a:chOff x="3130166" y="5667342"/>
            <a:chExt cx="1254837" cy="36107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8" name="Rounded Rectangle 3">
              <a:extLst>
                <a:ext uri="{FF2B5EF4-FFF2-40B4-BE49-F238E27FC236}">
                  <a16:creationId xmlns:a16="http://schemas.microsoft.com/office/drawing/2014/main" id="{CCC16179-F587-4282-B47E-2F0A4E39674D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Rounded Rectangle 39">
              <a:extLst>
                <a:ext uri="{FF2B5EF4-FFF2-40B4-BE49-F238E27FC236}">
                  <a16:creationId xmlns:a16="http://schemas.microsoft.com/office/drawing/2014/main" id="{991071A0-80B4-41E9-92E9-D4F7BEDE83BE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0" name="Rounded Rectangle 2">
              <a:extLst>
                <a:ext uri="{FF2B5EF4-FFF2-40B4-BE49-F238E27FC236}">
                  <a16:creationId xmlns:a16="http://schemas.microsoft.com/office/drawing/2014/main" id="{43D53522-687A-4ABA-8AF6-E7E2767AFEF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80AAA58C-7565-4107-A940-88CFB43B8402}"/>
              </a:ext>
            </a:extLst>
          </p:cNvPr>
          <p:cNvSpPr txBox="1"/>
          <p:nvPr/>
        </p:nvSpPr>
        <p:spPr>
          <a:xfrm>
            <a:off x="10067050" y="4428257"/>
            <a:ext cx="148746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73" name="Group 23">
            <a:extLst>
              <a:ext uri="{FF2B5EF4-FFF2-40B4-BE49-F238E27FC236}">
                <a16:creationId xmlns:a16="http://schemas.microsoft.com/office/drawing/2014/main" id="{B06C37D0-7193-4E58-8903-D5DD796B947C}"/>
              </a:ext>
            </a:extLst>
          </p:cNvPr>
          <p:cNvGrpSpPr/>
          <p:nvPr/>
        </p:nvGrpSpPr>
        <p:grpSpPr>
          <a:xfrm>
            <a:off x="10273630" y="6130986"/>
            <a:ext cx="1074300" cy="309125"/>
            <a:chOff x="3130166" y="5667342"/>
            <a:chExt cx="1254837" cy="36107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4" name="Rounded Rectangle 3">
              <a:extLst>
                <a:ext uri="{FF2B5EF4-FFF2-40B4-BE49-F238E27FC236}">
                  <a16:creationId xmlns:a16="http://schemas.microsoft.com/office/drawing/2014/main" id="{0294CF09-3C3F-4CB8-AEE2-A5D8B68C71C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Rounded Rectangle 39">
              <a:extLst>
                <a:ext uri="{FF2B5EF4-FFF2-40B4-BE49-F238E27FC236}">
                  <a16:creationId xmlns:a16="http://schemas.microsoft.com/office/drawing/2014/main" id="{946920C4-67CF-45D0-B32E-226C71E86481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6" name="Rounded Rectangle 2">
              <a:extLst>
                <a:ext uri="{FF2B5EF4-FFF2-40B4-BE49-F238E27FC236}">
                  <a16:creationId xmlns:a16="http://schemas.microsoft.com/office/drawing/2014/main" id="{6EBC021C-EDAA-40EB-9B96-FC0D5589C5A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BF7CB1A-919C-4721-BEC6-0A838A0F6A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5433486B-AA11-4074-A4B1-CE6F8384A7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6938BE7-C5CF-4A50-9883-612A144AC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000B2DDC-AFB4-4B69-A914-1C3C0ED4F2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A3CA0347-BFEE-413B-A1F9-97FF8EECB4E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711246" y="3029769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243962" y="2891985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545911" y="2891985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370509" y="4327996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637549" y="4327996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103469" y="4327996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370509" y="1660845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637549" y="1660845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103469" y="1660845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279198" y="205026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548312" y="205026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821596" y="205026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821596" y="471740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548312" y="471740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280754" y="471740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897949" y="3204528"/>
            <a:ext cx="1904800" cy="36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454397" y="1742387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717027" y="1733021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988484" y="1742422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988443" y="4402785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451822" y="4402778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717009" y="4405249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103469" y="2129264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370513" y="2127992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637557" y="2127992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103332" y="4812422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370444" y="4812422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637557" y="4812422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538581" y="2504780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807705" y="2504780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076845" y="2504780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538564" y="418759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807688" y="418759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076828" y="418759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639837" y="285915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810575" y="285915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981313" y="2859152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639837" y="3830769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810575" y="3830769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981313" y="3830769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997181" y="2173980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437045" y="2176780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717105" y="2723180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995964" y="3501192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435828" y="3503992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715888" y="4050392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358497" y="3192637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397322" y="3192637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436123" y="3192637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474409" y="3192637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513234" y="3192637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611400" y="1798012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697797" y="4459324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7715213" y="1798012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8766873" y="4459464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9819049" y="1798012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5798549" y="3020721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7902365" y="3020721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006165" y="3020721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6884949" y="3581172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8954283" y="3581238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480761" y="3208090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5798549" y="2348554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7909599" y="2348554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006165" y="2348554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6884420" y="4341008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8954287" y="4341008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5839949" y="2431521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7943765" y="2431521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047565" y="2431521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6925949" y="3663972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8995683" y="3664038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557528" y="3208090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578428" y="3208090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634628" y="3208090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690828" y="3208090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8860168" y="4554108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6782007" y="4579504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9909931" y="1926681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7807083" y="1934267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686064" y="1959290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245883" y="2368624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142080" y="2368624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207368" y="3781206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277235" y="3763773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088701" y="3763773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C3C7CE91-26A7-88A3-D3DD-DB9BF978E5A9}"/>
              </a:ext>
            </a:extLst>
          </p:cNvPr>
          <p:cNvSpPr txBox="1">
            <a:spLocks/>
          </p:cNvSpPr>
          <p:nvPr/>
        </p:nvSpPr>
        <p:spPr>
          <a:xfrm>
            <a:off x="2004277" y="39964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solidFill>
            <a:srgbClr val="FFFFFF"/>
          </a:solidFill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1733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solidFill>
            <a:srgbClr val="FFFFFF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4000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CED5D07D-FB3F-0AF5-F4C2-406F2D24BCE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208404" y="441136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94532" y="509425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766409" y="227862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742435" y="342809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222545" y="185982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760931" y="4139697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218606" y="296301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97689" y="449476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225872" y="185662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735703" y="186493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053950" y="229373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35639" y="394102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35642" y="185507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759655" y="545058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707133" y="475779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078083" y="513916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028900" y="486782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192139" y="431922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207230" y="481663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788651" y="270834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35650" y="263849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180904" y="366173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206960" y="549407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211744" y="384226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839639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50352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940541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94052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503522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824803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50352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4041942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418154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855217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JANUARY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FEBRUARY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MARCH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APRIL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900600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JANUARY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FEBRUARY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MARCH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APRIL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JUNE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230843" y="86889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125937" y="1135659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174481" y="1135659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6223817" y="4052690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6223817" y="1135659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7272363" y="1135659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7272363" y="4052690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7272363" y="2108003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8321699" y="1135659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8321699" y="4052690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174481" y="3080346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174481" y="2108003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6223817" y="3080346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125937" y="4052690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6223817" y="2108003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8321699" y="3080346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7272363" y="3080346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174481" y="4052690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125937" y="2108003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8321699" y="2108003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125937" y="3080346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6223817" y="5025034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174481" y="5025034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125937" y="5025034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7272363" y="5025034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8321699" y="5025034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8B20B465-139F-A812-4FCA-1D674E9A206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6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168DE8C9-9BA9-6116-C3C5-787C1B90E55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73456BE-F4E9-4915-BC43-6FCDAA6173BE}"/>
              </a:ext>
            </a:extLst>
          </p:cNvPr>
          <p:cNvGrpSpPr/>
          <p:nvPr/>
        </p:nvGrpSpPr>
        <p:grpSpPr>
          <a:xfrm>
            <a:off x="525238" y="1396031"/>
            <a:ext cx="4830533" cy="5466285"/>
            <a:chOff x="464279" y="325260"/>
            <a:chExt cx="4061570" cy="4596118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3C71EE94-B51C-4AB6-A4A5-EC50322D6821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760CE86-C508-4327-8C73-76C9394BB966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6" name="그래픽 198">
              <a:extLst>
                <a:ext uri="{FF2B5EF4-FFF2-40B4-BE49-F238E27FC236}">
                  <a16:creationId xmlns:a16="http://schemas.microsoft.com/office/drawing/2014/main" id="{B2D6E64A-5CAC-4020-9E7D-98B4B206FFFA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C8E2FF31-BFD3-47F4-9436-E325F1EE9010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자유형: 도형 26">
                <a:extLst>
                  <a:ext uri="{FF2B5EF4-FFF2-40B4-BE49-F238E27FC236}">
                    <a16:creationId xmlns:a16="http://schemas.microsoft.com/office/drawing/2014/main" id="{A2EAD36B-42D1-4EDE-A7E7-C2CFDF93C0F5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7F34F811-DF2D-4FAB-B92E-DA3E62E005D1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86C4DAAA-C331-4A26-BB11-EA6F3890424F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C134C157-C389-47B7-B002-54043B8D7407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9DA4D78-123E-46F4-98E8-F8CD6D574CBA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74F80358-B380-430C-9826-84F8A31981C7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07481EED-0C52-4D54-8CCE-6B17D0E596CC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E81A3A5-415C-4E53-8539-D9FF21E97616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0EC2A710-9FE2-4650-8ED9-E5DCBE95220F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1A66AD2-3DB4-4ACC-8095-1F383E6CF05F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A95B7F7-B97F-4023-8502-84F10C66C851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C11B20EE-30AB-44D0-B641-76C48EDD5E52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832B01C0-9B4B-4F9D-ACA9-F303B860871C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42A237D8-32E8-4159-8C1E-DE794DAB2990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36F759EB-9C56-4309-BE3A-034C26B007A1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DAEA6254-C51A-4535-8210-CADD15D5926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FFD3B64B-8FF6-4E46-82B5-799DA2C65DA7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A871D54-D7B8-4D9D-BA5F-DF05AD8FD817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DB82456-038E-4476-A420-9D39BA3B1622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ACD5E98-F9EE-4058-A902-76FC607C67C5}"/>
              </a:ext>
            </a:extLst>
          </p:cNvPr>
          <p:cNvSpPr txBox="1"/>
          <p:nvPr/>
        </p:nvSpPr>
        <p:spPr>
          <a:xfrm>
            <a:off x="5833255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A13ADD-C9D3-423C-B5D9-33E6C80918A7}"/>
              </a:ext>
            </a:extLst>
          </p:cNvPr>
          <p:cNvSpPr txBox="1"/>
          <p:nvPr/>
        </p:nvSpPr>
        <p:spPr>
          <a:xfrm>
            <a:off x="5870963" y="4095560"/>
            <a:ext cx="246971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92C80D-3E10-4C22-AB3D-8E8A7718C3AE}"/>
              </a:ext>
            </a:extLst>
          </p:cNvPr>
          <p:cNvSpPr txBox="1"/>
          <p:nvPr/>
        </p:nvSpPr>
        <p:spPr>
          <a:xfrm>
            <a:off x="8859739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72364C-460D-447A-8C88-EF95B28171C8}"/>
              </a:ext>
            </a:extLst>
          </p:cNvPr>
          <p:cNvSpPr txBox="1"/>
          <p:nvPr/>
        </p:nvSpPr>
        <p:spPr>
          <a:xfrm>
            <a:off x="8897447" y="4095560"/>
            <a:ext cx="246971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E096B1-2E78-48E8-9B5D-412A40281B44}"/>
              </a:ext>
            </a:extLst>
          </p:cNvPr>
          <p:cNvSpPr txBox="1"/>
          <p:nvPr/>
        </p:nvSpPr>
        <p:spPr>
          <a:xfrm>
            <a:off x="6596879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3A9515-2726-4A18-9761-2BDE78D55829}"/>
              </a:ext>
            </a:extLst>
          </p:cNvPr>
          <p:cNvSpPr txBox="1"/>
          <p:nvPr/>
        </p:nvSpPr>
        <p:spPr>
          <a:xfrm>
            <a:off x="9623363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89C5CC-74CF-4BEF-B855-7D370E4F1A5A}"/>
              </a:ext>
            </a:extLst>
          </p:cNvPr>
          <p:cNvSpPr txBox="1"/>
          <p:nvPr/>
        </p:nvSpPr>
        <p:spPr>
          <a:xfrm>
            <a:off x="5833255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611B52-4253-4AF7-A868-25177DA95A18}"/>
              </a:ext>
            </a:extLst>
          </p:cNvPr>
          <p:cNvSpPr txBox="1"/>
          <p:nvPr/>
        </p:nvSpPr>
        <p:spPr>
          <a:xfrm>
            <a:off x="5870963" y="5523511"/>
            <a:ext cx="246971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78941E-1426-4349-AF15-7E9F330C1364}"/>
              </a:ext>
            </a:extLst>
          </p:cNvPr>
          <p:cNvSpPr txBox="1"/>
          <p:nvPr/>
        </p:nvSpPr>
        <p:spPr>
          <a:xfrm>
            <a:off x="8859740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799AAE-0651-4372-B99C-7B051DF90340}"/>
              </a:ext>
            </a:extLst>
          </p:cNvPr>
          <p:cNvSpPr txBox="1"/>
          <p:nvPr/>
        </p:nvSpPr>
        <p:spPr>
          <a:xfrm>
            <a:off x="8897448" y="5523511"/>
            <a:ext cx="2469719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ساختمانی قابل ویرایش می باشد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B7DE7A-814D-4BD2-BB14-AE6117035865}"/>
              </a:ext>
            </a:extLst>
          </p:cNvPr>
          <p:cNvSpPr txBox="1"/>
          <p:nvPr/>
        </p:nvSpPr>
        <p:spPr>
          <a:xfrm>
            <a:off x="6665815" y="5128573"/>
            <a:ext cx="1674866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919D12-D524-46AA-814B-1B00264CEEF7}"/>
              </a:ext>
            </a:extLst>
          </p:cNvPr>
          <p:cNvSpPr txBox="1"/>
          <p:nvPr/>
        </p:nvSpPr>
        <p:spPr>
          <a:xfrm>
            <a:off x="9692300" y="5128573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503895-DE0F-440E-923E-33A4F68913CA}"/>
              </a:ext>
            </a:extLst>
          </p:cNvPr>
          <p:cNvSpPr txBox="1"/>
          <p:nvPr/>
        </p:nvSpPr>
        <p:spPr>
          <a:xfrm>
            <a:off x="5809414" y="2309534"/>
            <a:ext cx="5633649" cy="117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DB65CA-74DC-41FF-9316-2618866E169E}"/>
              </a:ext>
            </a:extLst>
          </p:cNvPr>
          <p:cNvSpPr txBox="1"/>
          <p:nvPr/>
        </p:nvSpPr>
        <p:spPr>
          <a:xfrm>
            <a:off x="5809414" y="1817125"/>
            <a:ext cx="5767057" cy="5328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ts val="3300"/>
              </a:lnSpc>
            </a:pPr>
            <a:r>
              <a:rPr lang="fa-IR" altLang="ko-KR" sz="3200" b="1" dirty="0">
                <a:cs typeface="B Nazanin" panose="00000400000000000000" pitchFamily="2" charset="-78"/>
              </a:rPr>
              <a:t>عنوان ارائه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92D36EC-2384-4213-9A1D-58F51B5679C3}"/>
              </a:ext>
            </a:extLst>
          </p:cNvPr>
          <p:cNvGrpSpPr/>
          <p:nvPr/>
        </p:nvGrpSpPr>
        <p:grpSpPr>
          <a:xfrm>
            <a:off x="4312394" y="2106012"/>
            <a:ext cx="3522853" cy="3648732"/>
            <a:chOff x="2797481" y="1952072"/>
            <a:chExt cx="3581212" cy="3709176"/>
          </a:xfrm>
          <a:solidFill>
            <a:srgbClr val="F8A432"/>
          </a:solidFill>
        </p:grpSpPr>
        <p:sp>
          <p:nvSpPr>
            <p:cNvPr id="4" name="Block Arc 5">
              <a:extLst>
                <a:ext uri="{FF2B5EF4-FFF2-40B4-BE49-F238E27FC236}">
                  <a16:creationId xmlns:a16="http://schemas.microsoft.com/office/drawing/2014/main" id="{6E4D03A3-120E-47D5-8F43-7AB890E3FE02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Isosceles Triangle 6">
              <a:extLst>
                <a:ext uri="{FF2B5EF4-FFF2-40B4-BE49-F238E27FC236}">
                  <a16:creationId xmlns:a16="http://schemas.microsoft.com/office/drawing/2014/main" id="{788A8966-A9FB-4EA9-B764-4C235D6D1255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784C8F9B-4A4C-421C-9A8B-633E75C8D5F1}"/>
              </a:ext>
            </a:extLst>
          </p:cNvPr>
          <p:cNvGrpSpPr/>
          <p:nvPr/>
        </p:nvGrpSpPr>
        <p:grpSpPr>
          <a:xfrm rot="5400000">
            <a:off x="4312394" y="2124183"/>
            <a:ext cx="3522853" cy="3648732"/>
            <a:chOff x="2797481" y="1952072"/>
            <a:chExt cx="3581212" cy="3709176"/>
          </a:xfrm>
          <a:solidFill>
            <a:srgbClr val="8EC043"/>
          </a:solidFill>
        </p:grpSpPr>
        <p:sp>
          <p:nvSpPr>
            <p:cNvPr id="7" name="Block Arc 8">
              <a:extLst>
                <a:ext uri="{FF2B5EF4-FFF2-40B4-BE49-F238E27FC236}">
                  <a16:creationId xmlns:a16="http://schemas.microsoft.com/office/drawing/2014/main" id="{7283EDE4-D78A-4102-9DE0-41DB437488DC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Isosceles Triangle 9">
              <a:extLst>
                <a:ext uri="{FF2B5EF4-FFF2-40B4-BE49-F238E27FC236}">
                  <a16:creationId xmlns:a16="http://schemas.microsoft.com/office/drawing/2014/main" id="{792B2641-F29A-41F6-8C7D-6EAC22CC8A3D}"/>
                </a:ext>
              </a:extLst>
            </p:cNvPr>
            <p:cNvSpPr/>
            <p:nvPr/>
          </p:nvSpPr>
          <p:spPr>
            <a:xfrm rot="3937994">
              <a:off x="3702897" y="2006587"/>
              <a:ext cx="790476" cy="68144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13">
            <a:extLst>
              <a:ext uri="{FF2B5EF4-FFF2-40B4-BE49-F238E27FC236}">
                <a16:creationId xmlns:a16="http://schemas.microsoft.com/office/drawing/2014/main" id="{9B5B512C-D579-4604-A8A5-C306F0A82394}"/>
              </a:ext>
            </a:extLst>
          </p:cNvPr>
          <p:cNvGrpSpPr/>
          <p:nvPr/>
        </p:nvGrpSpPr>
        <p:grpSpPr>
          <a:xfrm rot="16200000">
            <a:off x="4321479" y="2106015"/>
            <a:ext cx="3522853" cy="3648731"/>
            <a:chOff x="2797481" y="1952073"/>
            <a:chExt cx="3581212" cy="3709175"/>
          </a:xfrm>
          <a:solidFill>
            <a:schemeClr val="accent1"/>
          </a:solidFill>
        </p:grpSpPr>
        <p:sp>
          <p:nvSpPr>
            <p:cNvPr id="10" name="Block Arc 14">
              <a:extLst>
                <a:ext uri="{FF2B5EF4-FFF2-40B4-BE49-F238E27FC236}">
                  <a16:creationId xmlns:a16="http://schemas.microsoft.com/office/drawing/2014/main" id="{4A1E1571-1846-4320-9034-11AAB7C76B2D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Isosceles Triangle 15">
              <a:extLst>
                <a:ext uri="{FF2B5EF4-FFF2-40B4-BE49-F238E27FC236}">
                  <a16:creationId xmlns:a16="http://schemas.microsoft.com/office/drawing/2014/main" id="{765989CB-CF79-4104-A62C-BCAD73632F10}"/>
                </a:ext>
              </a:extLst>
            </p:cNvPr>
            <p:cNvSpPr/>
            <p:nvPr/>
          </p:nvSpPr>
          <p:spPr>
            <a:xfrm rot="3937994">
              <a:off x="3702895" y="2006588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E7EB6AD7-5658-443B-BC29-58E7868A3339}"/>
              </a:ext>
            </a:extLst>
          </p:cNvPr>
          <p:cNvGrpSpPr/>
          <p:nvPr/>
        </p:nvGrpSpPr>
        <p:grpSpPr>
          <a:xfrm rot="10800000">
            <a:off x="4294224" y="2133269"/>
            <a:ext cx="3522853" cy="3648732"/>
            <a:chOff x="2797481" y="1952072"/>
            <a:chExt cx="3581212" cy="3709176"/>
          </a:xfrm>
          <a:solidFill>
            <a:schemeClr val="accent2"/>
          </a:solidFill>
        </p:grpSpPr>
        <p:sp>
          <p:nvSpPr>
            <p:cNvPr id="13" name="Block Arc 11">
              <a:extLst>
                <a:ext uri="{FF2B5EF4-FFF2-40B4-BE49-F238E27FC236}">
                  <a16:creationId xmlns:a16="http://schemas.microsoft.com/office/drawing/2014/main" id="{BEA00883-A591-45D5-9F9D-EA07137A0194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Isosceles Triangle 12">
              <a:extLst>
                <a:ext uri="{FF2B5EF4-FFF2-40B4-BE49-F238E27FC236}">
                  <a16:creationId xmlns:a16="http://schemas.microsoft.com/office/drawing/2014/main" id="{ABE896E1-B511-4D13-BC37-DE06C9562CCB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4B10D72-8E8F-49BE-9E41-9332088A6FEE}"/>
              </a:ext>
            </a:extLst>
          </p:cNvPr>
          <p:cNvSpPr txBox="1"/>
          <p:nvPr/>
        </p:nvSpPr>
        <p:spPr>
          <a:xfrm rot="2137910">
            <a:off x="5258395" y="2542176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D9A110-8C34-41E2-BD9B-8699F6EDF48F}"/>
              </a:ext>
            </a:extLst>
          </p:cNvPr>
          <p:cNvSpPr txBox="1"/>
          <p:nvPr/>
        </p:nvSpPr>
        <p:spPr>
          <a:xfrm rot="18084260">
            <a:off x="4451060" y="2679214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DE2844-48E1-474E-A830-EECF7687C0A5}"/>
              </a:ext>
            </a:extLst>
          </p:cNvPr>
          <p:cNvSpPr txBox="1"/>
          <p:nvPr/>
        </p:nvSpPr>
        <p:spPr>
          <a:xfrm rot="7362478">
            <a:off x="5452962" y="3371058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9BE99A-6B8E-4FE6-AF70-EC7B4C5B3B16}"/>
              </a:ext>
            </a:extLst>
          </p:cNvPr>
          <p:cNvSpPr txBox="1"/>
          <p:nvPr/>
        </p:nvSpPr>
        <p:spPr>
          <a:xfrm rot="12859088">
            <a:off x="4658028" y="3556428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77F92C-8710-4369-A2A9-865F3CAB2110}"/>
              </a:ext>
            </a:extLst>
          </p:cNvPr>
          <p:cNvSpPr txBox="1"/>
          <p:nvPr/>
        </p:nvSpPr>
        <p:spPr>
          <a:xfrm>
            <a:off x="5146397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4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accent4"/>
                </a:solidFill>
                <a:cs typeface="B Nazanin" panose="00000400000000000000" pitchFamily="2" charset="-78"/>
              </a:rPr>
              <a:t> A</a:t>
            </a:r>
            <a:endParaRPr lang="ko-KR" altLang="en-US" sz="1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A9BE66-503E-4F8E-B6A9-F29244981DC2}"/>
              </a:ext>
            </a:extLst>
          </p:cNvPr>
          <p:cNvSpPr txBox="1"/>
          <p:nvPr/>
        </p:nvSpPr>
        <p:spPr>
          <a:xfrm>
            <a:off x="6124751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3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accent3"/>
                </a:solidFill>
                <a:cs typeface="B Nazanin" panose="00000400000000000000" pitchFamily="2" charset="-78"/>
              </a:rPr>
              <a:t> B</a:t>
            </a:r>
            <a:endParaRPr lang="ko-KR" altLang="en-US" sz="1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7E3B01-76B8-49AE-B577-D4FBF3E8D32C}"/>
              </a:ext>
            </a:extLst>
          </p:cNvPr>
          <p:cNvSpPr txBox="1"/>
          <p:nvPr/>
        </p:nvSpPr>
        <p:spPr>
          <a:xfrm>
            <a:off x="5146397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 D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8918D-4BAE-483F-A132-68DB34678104}"/>
              </a:ext>
            </a:extLst>
          </p:cNvPr>
          <p:cNvSpPr txBox="1"/>
          <p:nvPr/>
        </p:nvSpPr>
        <p:spPr>
          <a:xfrm>
            <a:off x="6124751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 C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6">
            <a:extLst>
              <a:ext uri="{FF2B5EF4-FFF2-40B4-BE49-F238E27FC236}">
                <a16:creationId xmlns:a16="http://schemas.microsoft.com/office/drawing/2014/main" id="{C40247DB-6E1B-4898-B155-F0A6CADA8CC2}"/>
              </a:ext>
            </a:extLst>
          </p:cNvPr>
          <p:cNvGrpSpPr/>
          <p:nvPr/>
        </p:nvGrpSpPr>
        <p:grpSpPr>
          <a:xfrm>
            <a:off x="7560732" y="1747179"/>
            <a:ext cx="3611958" cy="764568"/>
            <a:chOff x="3017859" y="4283314"/>
            <a:chExt cx="1890849" cy="76456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4D2872-A2EB-4310-8643-294CD39EB9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4D8EE5A-39D8-4023-8FDC-B817F8644367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:a16="http://schemas.microsoft.com/office/drawing/2014/main" id="{536610D7-D1C2-4C81-9E04-804FE891DF87}"/>
              </a:ext>
            </a:extLst>
          </p:cNvPr>
          <p:cNvGrpSpPr/>
          <p:nvPr/>
        </p:nvGrpSpPr>
        <p:grpSpPr>
          <a:xfrm>
            <a:off x="1019310" y="1747179"/>
            <a:ext cx="3398561" cy="764568"/>
            <a:chOff x="3017859" y="4283314"/>
            <a:chExt cx="1890849" cy="76456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3EBC7B-6593-4545-B17F-BB59DDA5FC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BEED9DB-749A-4760-A4B2-817C256FA20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2">
            <a:extLst>
              <a:ext uri="{FF2B5EF4-FFF2-40B4-BE49-F238E27FC236}">
                <a16:creationId xmlns:a16="http://schemas.microsoft.com/office/drawing/2014/main" id="{927102E4-B861-464A-9424-3FA64E053506}"/>
              </a:ext>
            </a:extLst>
          </p:cNvPr>
          <p:cNvGrpSpPr/>
          <p:nvPr/>
        </p:nvGrpSpPr>
        <p:grpSpPr>
          <a:xfrm>
            <a:off x="753209" y="4634794"/>
            <a:ext cx="2973071" cy="704553"/>
            <a:chOff x="3233964" y="1954419"/>
            <a:chExt cx="1410044" cy="70455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7DB85ED-0DEC-43B4-9E08-1ECE84BC145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A74004-21BD-4E5A-9E95-82FE3EE738EE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5">
            <a:extLst>
              <a:ext uri="{FF2B5EF4-FFF2-40B4-BE49-F238E27FC236}">
                <a16:creationId xmlns:a16="http://schemas.microsoft.com/office/drawing/2014/main" id="{48BD7938-65FE-4AB4-B7DB-FEE031738F54}"/>
              </a:ext>
            </a:extLst>
          </p:cNvPr>
          <p:cNvGrpSpPr/>
          <p:nvPr/>
        </p:nvGrpSpPr>
        <p:grpSpPr>
          <a:xfrm>
            <a:off x="8479032" y="4634794"/>
            <a:ext cx="2959760" cy="704553"/>
            <a:chOff x="3233964" y="1954419"/>
            <a:chExt cx="1410044" cy="70455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E67E86-F197-451F-B2E2-BCF4235E318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5A2E96-B436-43E1-8C05-8B277FC890C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8">
            <a:extLst>
              <a:ext uri="{FF2B5EF4-FFF2-40B4-BE49-F238E27FC236}">
                <a16:creationId xmlns:a16="http://schemas.microsoft.com/office/drawing/2014/main" id="{03CC852E-2C70-4D0A-9F1D-3E59DC0AAD77}"/>
              </a:ext>
            </a:extLst>
          </p:cNvPr>
          <p:cNvGrpSpPr/>
          <p:nvPr/>
        </p:nvGrpSpPr>
        <p:grpSpPr>
          <a:xfrm>
            <a:off x="753209" y="5420512"/>
            <a:ext cx="2973071" cy="704553"/>
            <a:chOff x="3233964" y="1954419"/>
            <a:chExt cx="1410044" cy="70455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1FF18E9-B18B-490A-B3D2-40E62F246F0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D162EB-97FA-46DD-8A35-D948C775CB7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1">
            <a:extLst>
              <a:ext uri="{FF2B5EF4-FFF2-40B4-BE49-F238E27FC236}">
                <a16:creationId xmlns:a16="http://schemas.microsoft.com/office/drawing/2014/main" id="{834F9FE6-42CC-4A56-B456-5F01C7720020}"/>
              </a:ext>
            </a:extLst>
          </p:cNvPr>
          <p:cNvGrpSpPr/>
          <p:nvPr/>
        </p:nvGrpSpPr>
        <p:grpSpPr>
          <a:xfrm>
            <a:off x="8479032" y="5420512"/>
            <a:ext cx="2959760" cy="704553"/>
            <a:chOff x="3233964" y="1954419"/>
            <a:chExt cx="1410044" cy="70455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B951F9D-BC5F-49A6-8400-08D7916D8E8B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675BCF4-B74D-4688-BDD2-0731AC27BB6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61AECCAF-C388-4563-B8A7-B401C5F50100}"/>
              </a:ext>
            </a:extLst>
          </p:cNvPr>
          <p:cNvSpPr/>
          <p:nvPr/>
        </p:nvSpPr>
        <p:spPr>
          <a:xfrm flipH="1">
            <a:off x="3857316" y="563749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8C06A0D5-E305-4D67-982C-39202F3AF61B}"/>
              </a:ext>
            </a:extLst>
          </p:cNvPr>
          <p:cNvSpPr/>
          <p:nvPr/>
        </p:nvSpPr>
        <p:spPr>
          <a:xfrm rot="18805991">
            <a:off x="7869022" y="5632425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id="{93DFECD0-4A95-4BFD-AD70-D43763C11179}"/>
              </a:ext>
            </a:extLst>
          </p:cNvPr>
          <p:cNvSpPr>
            <a:spLocks noChangeAspect="1"/>
          </p:cNvSpPr>
          <p:nvPr/>
        </p:nvSpPr>
        <p:spPr>
          <a:xfrm rot="9900000">
            <a:off x="7864036" y="48341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EADC9D61-0937-46BD-B6AF-D0ED3A98DC04}"/>
              </a:ext>
            </a:extLst>
          </p:cNvPr>
          <p:cNvSpPr/>
          <p:nvPr/>
        </p:nvSpPr>
        <p:spPr>
          <a:xfrm>
            <a:off x="3902602" y="4851778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A1A75410-3838-42E1-BC92-7B4F44EA0374}"/>
              </a:ext>
            </a:extLst>
          </p:cNvPr>
          <p:cNvGrpSpPr/>
          <p:nvPr/>
        </p:nvGrpSpPr>
        <p:grpSpPr>
          <a:xfrm>
            <a:off x="5432381" y="3283961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BDAE64A4-BE87-4360-A1FA-CF0283675726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BCA295F5-0716-4129-83B8-7DAE2CE577C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4CA81AA4-3A79-4A88-8925-053981888BC7}"/>
              </a:ext>
            </a:extLst>
          </p:cNvPr>
          <p:cNvGrpSpPr/>
          <p:nvPr/>
        </p:nvGrpSpPr>
        <p:grpSpPr>
          <a:xfrm>
            <a:off x="765197" y="2517590"/>
            <a:ext cx="4464000" cy="595167"/>
            <a:chOff x="1545123" y="2327090"/>
            <a:chExt cx="4464000" cy="595167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34B6591-9D54-4800-ACB5-CC989625665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58CD6110-0CAC-494E-99E4-0CD7AB78D5CB}"/>
                </a:ext>
              </a:extLst>
            </p:cNvPr>
            <p:cNvSpPr/>
            <p:nvPr/>
          </p:nvSpPr>
          <p:spPr>
            <a:xfrm>
              <a:off x="1545123" y="2632306"/>
              <a:ext cx="4464000" cy="2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2017A1DF-8406-414A-BBF0-ED1C24830C8D}"/>
              </a:ext>
            </a:extLst>
          </p:cNvPr>
          <p:cNvGrpSpPr/>
          <p:nvPr/>
        </p:nvGrpSpPr>
        <p:grpSpPr>
          <a:xfrm>
            <a:off x="765197" y="3645002"/>
            <a:ext cx="4464000" cy="595167"/>
            <a:chOff x="1545123" y="2327090"/>
            <a:chExt cx="4464000" cy="595167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8A0EA21-7ACB-4B0E-BB00-6B51DC5E707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C4B33D6-14F1-4F54-86B8-92D6AA687B3D}"/>
                </a:ext>
              </a:extLst>
            </p:cNvPr>
            <p:cNvSpPr/>
            <p:nvPr/>
          </p:nvSpPr>
          <p:spPr>
            <a:xfrm>
              <a:off x="1545123" y="2632306"/>
              <a:ext cx="4464000" cy="2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EDF00065-EE2D-4FD0-AD08-31E50EDB40B2}"/>
              </a:ext>
            </a:extLst>
          </p:cNvPr>
          <p:cNvGrpSpPr/>
          <p:nvPr/>
        </p:nvGrpSpPr>
        <p:grpSpPr>
          <a:xfrm>
            <a:off x="765197" y="4772413"/>
            <a:ext cx="4464000" cy="595167"/>
            <a:chOff x="1545123" y="2327090"/>
            <a:chExt cx="4464000" cy="595167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D22050D-B847-486F-A43C-782502D17916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2C6D15A-6FE6-4E9C-906A-EFA2148403F1}"/>
                </a:ext>
              </a:extLst>
            </p:cNvPr>
            <p:cNvSpPr/>
            <p:nvPr/>
          </p:nvSpPr>
          <p:spPr>
            <a:xfrm>
              <a:off x="1545123" y="2632306"/>
              <a:ext cx="4464000" cy="2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5" name="Oval 1">
            <a:extLst>
              <a:ext uri="{FF2B5EF4-FFF2-40B4-BE49-F238E27FC236}">
                <a16:creationId xmlns:a16="http://schemas.microsoft.com/office/drawing/2014/main" id="{842A15AA-1DA2-4E0C-BB7C-CC450F6CBC6F}"/>
              </a:ext>
            </a:extLst>
          </p:cNvPr>
          <p:cNvSpPr/>
          <p:nvPr/>
        </p:nvSpPr>
        <p:spPr>
          <a:xfrm>
            <a:off x="5387372" y="2553801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C60281AA-1431-40E8-BA72-4E9353B08B82}"/>
              </a:ext>
            </a:extLst>
          </p:cNvPr>
          <p:cNvSpPr/>
          <p:nvPr/>
        </p:nvSpPr>
        <p:spPr>
          <a:xfrm>
            <a:off x="5387372" y="367904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7" name="Oval 33">
            <a:extLst>
              <a:ext uri="{FF2B5EF4-FFF2-40B4-BE49-F238E27FC236}">
                <a16:creationId xmlns:a16="http://schemas.microsoft.com/office/drawing/2014/main" id="{AC756CD7-0D1E-4664-8F71-A4215B7BB69E}"/>
              </a:ext>
            </a:extLst>
          </p:cNvPr>
          <p:cNvSpPr/>
          <p:nvPr/>
        </p:nvSpPr>
        <p:spPr>
          <a:xfrm>
            <a:off x="5387372" y="4804291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2" name="Rectangle 36">
            <a:extLst>
              <a:ext uri="{FF2B5EF4-FFF2-40B4-BE49-F238E27FC236}">
                <a16:creationId xmlns:a16="http://schemas.microsoft.com/office/drawing/2014/main" id="{ADEB812F-03DC-4C78-B457-413CC3BF7FC3}"/>
              </a:ext>
            </a:extLst>
          </p:cNvPr>
          <p:cNvSpPr/>
          <p:nvPr/>
        </p:nvSpPr>
        <p:spPr>
          <a:xfrm>
            <a:off x="5546576" y="2744762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D6DFB99E-0961-46ED-A9DB-CD204128CF52}"/>
              </a:ext>
            </a:extLst>
          </p:cNvPr>
          <p:cNvSpPr/>
          <p:nvPr/>
        </p:nvSpPr>
        <p:spPr>
          <a:xfrm>
            <a:off x="5533109" y="4981971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AA3929C-1683-4C94-8738-EF6AE981FE3D}"/>
              </a:ext>
            </a:extLst>
          </p:cNvPr>
          <p:cNvSpPr/>
          <p:nvPr/>
        </p:nvSpPr>
        <p:spPr>
          <a:xfrm>
            <a:off x="5536295" y="3900662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3DA8DF-62A3-48A4-94E1-D82B853B3783}"/>
              </a:ext>
            </a:extLst>
          </p:cNvPr>
          <p:cNvSpPr txBox="1"/>
          <p:nvPr/>
        </p:nvSpPr>
        <p:spPr>
          <a:xfrm>
            <a:off x="2644892" y="274920"/>
            <a:ext cx="35668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800" b="1" i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ارائه</a:t>
            </a:r>
            <a:endParaRPr lang="fa-IR" sz="44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234CB6-6051-43B8-B4FD-4C3D54A29341}"/>
              </a:ext>
            </a:extLst>
          </p:cNvPr>
          <p:cNvSpPr txBox="1"/>
          <p:nvPr/>
        </p:nvSpPr>
        <p:spPr>
          <a:xfrm>
            <a:off x="1615679" y="939665"/>
            <a:ext cx="356680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600" b="1" i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عالی</a:t>
            </a:r>
            <a:endParaRPr lang="ko-KR" altLang="en-US" sz="54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그림 개체 틀 19">
            <a:extLst>
              <a:ext uri="{FF2B5EF4-FFF2-40B4-BE49-F238E27FC236}">
                <a16:creationId xmlns:a16="http://schemas.microsoft.com/office/drawing/2014/main" id="{BF7DEA63-98A9-4A9F-A70B-142B2A876C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68F93651-5D6C-4088-9275-7D3F013DAADD}"/>
              </a:ext>
            </a:extLst>
          </p:cNvPr>
          <p:cNvGrpSpPr/>
          <p:nvPr/>
        </p:nvGrpSpPr>
        <p:grpSpPr>
          <a:xfrm>
            <a:off x="7357308" y="1557910"/>
            <a:ext cx="4410290" cy="5057635"/>
            <a:chOff x="908395" y="90"/>
            <a:chExt cx="5980019" cy="6857770"/>
          </a:xfrm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21B4D98-9E69-4083-BA3A-1CA893BDDFA1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7EF012E-BB2B-4623-A22E-8212477DB779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5C13B4ED-DBEF-4232-9E87-2784FC6D6D31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0AB7900B-9707-4567-B881-EF8A0F50038E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55C6B2AD-0530-45FA-853B-76989EBC8077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F3A2844F-D373-4D43-BEB0-FCE12162D24F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6974C40-CB23-4BD9-BB30-6162E6B7012A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8ECDE6B8-8397-4ED9-AD2A-943136E36AF6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136EA0FD-9D5D-4FC7-BAE7-1B18E32E2F61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CD4C9442-844E-4979-BC2A-685790FEE770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DE03E550-9A5D-46ED-B512-773E6AAD2D0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D075259B-77E7-40F4-80D4-EC0D2B48E68B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E8012F39-1E8F-4BFB-B149-C71E8682A299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94477171-C634-4A23-B882-36EB6A755F53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1B3B58CC-2E79-4564-8D54-9EEC800492ED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58430D31-25BB-4A68-8652-9B18A300E73B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A5B83829-4580-402C-80A9-97CE101DA2F6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846EEC96-C5C9-46E1-BC43-8BD2990105FF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EE738B6-DB93-49F9-9649-B99525ED6382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EC7166FA-1AAE-4F5F-B81F-99A98E42B890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E9F3C9A3-39DB-4EBA-A9A0-8EC62537AA9F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C9147642-708B-446B-BE4F-3E627F806611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6E70D4AC-F4DB-46BD-A817-3C00D36C7CB4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816F641-86F9-4A1E-AF30-C80696F29F36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06421FC3-F723-4615-9DE3-C97F6AA75264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7305D1BD-6C0A-4FF6-9E17-44B74E473B70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7A105E08-2BFF-41C8-8A8A-34378F9EE12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E1F79F60-1206-4787-9007-E3B2866910C8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BBC5E42A-C83C-4D85-AF63-3A1B4984F63A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15E99211-1A98-458D-BE08-FD6C584BD756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33534554-E54E-486C-871C-876240F34CBB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5AF3D316-F467-4D0C-A011-777A9C05F7D4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8367C4B8-6FA3-4E94-95F1-084CA693BAFA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id="{B812ABC6-314D-4BDA-9339-A0CDE1E41164}"/>
              </a:ext>
            </a:extLst>
          </p:cNvPr>
          <p:cNvGrpSpPr/>
          <p:nvPr/>
        </p:nvGrpSpPr>
        <p:grpSpPr>
          <a:xfrm flipH="1">
            <a:off x="2699219" y="2071645"/>
            <a:ext cx="4525172" cy="539460"/>
            <a:chOff x="3131840" y="2220253"/>
            <a:chExt cx="3096344" cy="539460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68F3DBB-9D48-4AE0-9DB1-CEC1EA36BE7E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88F2A76-9082-418B-AE01-347DBF5E2C48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12">
            <a:extLst>
              <a:ext uri="{FF2B5EF4-FFF2-40B4-BE49-F238E27FC236}">
                <a16:creationId xmlns:a16="http://schemas.microsoft.com/office/drawing/2014/main" id="{A18DB85F-6835-4D82-AC69-F1BAF91E3050}"/>
              </a:ext>
            </a:extLst>
          </p:cNvPr>
          <p:cNvGrpSpPr/>
          <p:nvPr/>
        </p:nvGrpSpPr>
        <p:grpSpPr>
          <a:xfrm flipH="1">
            <a:off x="2699219" y="2954433"/>
            <a:ext cx="4525172" cy="539460"/>
            <a:chOff x="3131840" y="2220253"/>
            <a:chExt cx="3096344" cy="539460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5D73C7C-B193-4F8D-A029-7535CDF4390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56EDE3-FEEF-426D-9CB2-E97BBECE34E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roup 15">
            <a:extLst>
              <a:ext uri="{FF2B5EF4-FFF2-40B4-BE49-F238E27FC236}">
                <a16:creationId xmlns:a16="http://schemas.microsoft.com/office/drawing/2014/main" id="{71F37298-2742-489A-A7BB-15200A4C9D35}"/>
              </a:ext>
            </a:extLst>
          </p:cNvPr>
          <p:cNvGrpSpPr/>
          <p:nvPr/>
        </p:nvGrpSpPr>
        <p:grpSpPr>
          <a:xfrm flipH="1">
            <a:off x="2699219" y="3837219"/>
            <a:ext cx="4525172" cy="539460"/>
            <a:chOff x="3131840" y="2220253"/>
            <a:chExt cx="3096344" cy="539460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A15D57E-D6ED-4CC4-A8CC-8B567070A6CC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98EE353-A00D-4B6E-9593-90BB6659976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roup 18">
            <a:extLst>
              <a:ext uri="{FF2B5EF4-FFF2-40B4-BE49-F238E27FC236}">
                <a16:creationId xmlns:a16="http://schemas.microsoft.com/office/drawing/2014/main" id="{24FEB940-2328-4889-B140-56A767E20C21}"/>
              </a:ext>
            </a:extLst>
          </p:cNvPr>
          <p:cNvGrpSpPr/>
          <p:nvPr/>
        </p:nvGrpSpPr>
        <p:grpSpPr>
          <a:xfrm flipH="1">
            <a:off x="2699219" y="4720007"/>
            <a:ext cx="4525172" cy="539460"/>
            <a:chOff x="3131840" y="2220253"/>
            <a:chExt cx="3096344" cy="53946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8036209-F05F-4A58-8296-2303E263131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2FC800A-4839-4927-90C6-9A83F8DFFB8E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21">
            <a:extLst>
              <a:ext uri="{FF2B5EF4-FFF2-40B4-BE49-F238E27FC236}">
                <a16:creationId xmlns:a16="http://schemas.microsoft.com/office/drawing/2014/main" id="{0882770C-FB9E-4733-B9A2-723E2AF2E79C}"/>
              </a:ext>
            </a:extLst>
          </p:cNvPr>
          <p:cNvGrpSpPr/>
          <p:nvPr/>
        </p:nvGrpSpPr>
        <p:grpSpPr>
          <a:xfrm flipH="1">
            <a:off x="2699219" y="5602793"/>
            <a:ext cx="4525172" cy="539460"/>
            <a:chOff x="3131840" y="2220253"/>
            <a:chExt cx="3096344" cy="539460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F70A57F-96D9-44B9-8A76-3CA04F620FF5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05DE0D6-3F74-433F-9543-786D99A45234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ساختمانی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82" name="Rectangle 3">
            <a:extLst>
              <a:ext uri="{FF2B5EF4-FFF2-40B4-BE49-F238E27FC236}">
                <a16:creationId xmlns:a16="http://schemas.microsoft.com/office/drawing/2014/main" id="{948EB079-82E8-4070-9943-9BC12112F4F5}"/>
              </a:ext>
            </a:extLst>
          </p:cNvPr>
          <p:cNvSpPr/>
          <p:nvPr/>
        </p:nvSpPr>
        <p:spPr>
          <a:xfrm flipH="1">
            <a:off x="9525" y="2046208"/>
            <a:ext cx="2498692" cy="6957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83" name="Rectangle 29">
            <a:extLst>
              <a:ext uri="{FF2B5EF4-FFF2-40B4-BE49-F238E27FC236}">
                <a16:creationId xmlns:a16="http://schemas.microsoft.com/office/drawing/2014/main" id="{98AB401D-2885-4877-8756-48E91625E7FA}"/>
              </a:ext>
            </a:extLst>
          </p:cNvPr>
          <p:cNvSpPr/>
          <p:nvPr/>
        </p:nvSpPr>
        <p:spPr>
          <a:xfrm flipH="1">
            <a:off x="9525" y="2928997"/>
            <a:ext cx="1943303" cy="695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84" name="Rectangle 30">
            <a:extLst>
              <a:ext uri="{FF2B5EF4-FFF2-40B4-BE49-F238E27FC236}">
                <a16:creationId xmlns:a16="http://schemas.microsoft.com/office/drawing/2014/main" id="{BB336C18-309E-4C55-9B2D-74763303AA3E}"/>
              </a:ext>
            </a:extLst>
          </p:cNvPr>
          <p:cNvSpPr/>
          <p:nvPr/>
        </p:nvSpPr>
        <p:spPr>
          <a:xfrm flipH="1">
            <a:off x="9524" y="3811786"/>
            <a:ext cx="2288822" cy="6957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85" name="Rectangle 31">
            <a:extLst>
              <a:ext uri="{FF2B5EF4-FFF2-40B4-BE49-F238E27FC236}">
                <a16:creationId xmlns:a16="http://schemas.microsoft.com/office/drawing/2014/main" id="{3614F7ED-D6B5-4B9D-9933-8A6B8DE9EE02}"/>
              </a:ext>
            </a:extLst>
          </p:cNvPr>
          <p:cNvSpPr/>
          <p:nvPr/>
        </p:nvSpPr>
        <p:spPr>
          <a:xfrm flipH="1">
            <a:off x="9524" y="4694575"/>
            <a:ext cx="1685162" cy="6957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86" name="Rectangle 32">
            <a:extLst>
              <a:ext uri="{FF2B5EF4-FFF2-40B4-BE49-F238E27FC236}">
                <a16:creationId xmlns:a16="http://schemas.microsoft.com/office/drawing/2014/main" id="{025E5DDD-6C87-405E-A26A-0DC752722E21}"/>
              </a:ext>
            </a:extLst>
          </p:cNvPr>
          <p:cNvSpPr/>
          <p:nvPr/>
        </p:nvSpPr>
        <p:spPr>
          <a:xfrm flipH="1">
            <a:off x="0" y="5577364"/>
            <a:ext cx="2551168" cy="6957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E85D51A-DA03-48E0-A18F-46AC2DBB52CF}"/>
              </a:ext>
            </a:extLst>
          </p:cNvPr>
          <p:cNvSpPr txBox="1"/>
          <p:nvPr/>
        </p:nvSpPr>
        <p:spPr>
          <a:xfrm flipH="1">
            <a:off x="574386" y="2255601"/>
            <a:ext cx="15672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5E497F-B0FC-43C2-9247-CF8D2A3C9D72}"/>
              </a:ext>
            </a:extLst>
          </p:cNvPr>
          <p:cNvSpPr txBox="1"/>
          <p:nvPr/>
        </p:nvSpPr>
        <p:spPr>
          <a:xfrm flipH="1">
            <a:off x="557452" y="3132339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37C36D3-FE4B-4071-A120-E791CC064A57}"/>
              </a:ext>
            </a:extLst>
          </p:cNvPr>
          <p:cNvSpPr txBox="1"/>
          <p:nvPr/>
        </p:nvSpPr>
        <p:spPr>
          <a:xfrm flipH="1">
            <a:off x="701470" y="4019264"/>
            <a:ext cx="132169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26549DD-CEC3-4229-96E8-492A985E780E}"/>
              </a:ext>
            </a:extLst>
          </p:cNvPr>
          <p:cNvSpPr txBox="1"/>
          <p:nvPr/>
        </p:nvSpPr>
        <p:spPr>
          <a:xfrm flipH="1">
            <a:off x="269420" y="4903968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AE544A4-3BB1-48C6-8B10-FD264B66AB08}"/>
              </a:ext>
            </a:extLst>
          </p:cNvPr>
          <p:cNvSpPr txBox="1"/>
          <p:nvPr/>
        </p:nvSpPr>
        <p:spPr>
          <a:xfrm flipH="1">
            <a:off x="197412" y="5786757"/>
            <a:ext cx="196976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5416</Words>
  <Application>Microsoft Office PowerPoint</Application>
  <PresentationFormat>Widescreen</PresentationFormat>
  <Paragraphs>612</Paragraphs>
  <Slides>58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B Nazanin</vt:lpstr>
      <vt:lpstr>Brush Script MT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2023-11-06T06:17:12Z</dcterms:created>
  <dcterms:modified xsi:type="dcterms:W3CDTF">2023-11-06T06:21:17Z</dcterms:modified>
</cp:coreProperties>
</file>